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21.jpeg" ContentType="image/jpeg"/>
  <Override PartName="/ppt/media/image20.jpeg" ContentType="image/jpeg"/>
  <Override PartName="/ppt/media/image19.jpeg" ContentType="image/jpeg"/>
  <Override PartName="/ppt/media/image42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41.jpeg" ContentType="image/jpeg"/>
  <Override PartName="/ppt/media/image22.jpeg" ContentType="image/jpeg"/>
  <Override PartName="/ppt/media/image1.jpeg" ContentType="image/jpeg"/>
  <Override PartName="/ppt/media/image35.jpeg" ContentType="image/jpeg"/>
  <Override PartName="/ppt/media/image47.png" ContentType="image/png"/>
  <Override PartName="/ppt/media/image23.jpeg" ContentType="image/jpeg"/>
  <Override PartName="/ppt/media/image49.png" ContentType="image/png"/>
  <Override PartName="/ppt/media/image2.jpeg" ContentType="image/jpeg"/>
  <Override PartName="/ppt/media/image36.jpeg" ContentType="image/jpeg"/>
  <Override PartName="/ppt/media/image24.jpeg" ContentType="image/jpeg"/>
  <Override PartName="/ppt/media/image3.jpeg" ContentType="image/jpeg"/>
  <Override PartName="/ppt/media/image25.jpeg" ContentType="image/jpeg"/>
  <Override PartName="/ppt/media/image11.jpeg" ContentType="image/jpeg"/>
  <Override PartName="/ppt/media/image30.jpeg" ContentType="image/jpeg"/>
  <Override PartName="/ppt/media/image31.jpeg" ContentType="image/jpeg"/>
  <Override PartName="/ppt/media/image4.jpeg" ContentType="image/jpeg"/>
  <Override PartName="/ppt/media/image32.jpeg" ContentType="image/jpeg"/>
  <Override PartName="/ppt/media/image26.jpeg" ContentType="image/jpeg"/>
  <Override PartName="/ppt/media/image33.jpeg" ContentType="image/jpeg"/>
  <Override PartName="/ppt/media/image45.png" ContentType="image/png"/>
  <Override PartName="/ppt/media/image6.jpeg" ContentType="image/jpeg"/>
  <Override PartName="/ppt/media/image27.jpeg" ContentType="image/jpeg"/>
  <Override PartName="/ppt/media/image9.jpeg" ContentType="image/jpeg"/>
  <Override PartName="/ppt/media/image48.png" ContentType="image/png"/>
  <Override PartName="/ppt/media/image12.jpeg" ContentType="image/jpeg"/>
  <Override PartName="/ppt/media/image5.jpeg" ContentType="image/jpeg"/>
  <Override PartName="/ppt/media/image50.png" ContentType="image/png"/>
  <Override PartName="/ppt/media/image28.jpeg" ContentType="image/jpeg"/>
  <Override PartName="/ppt/media/image34.jpeg" ContentType="image/jpeg"/>
  <Override PartName="/ppt/media/image37.png" ContentType="image/png"/>
  <Override PartName="/ppt/media/image43.jpeg" ContentType="image/jpeg"/>
  <Override PartName="/ppt/media/image46.png" ContentType="image/png"/>
  <Override PartName="/ppt/media/image7.jpeg" ContentType="image/jpeg"/>
  <Override PartName="/ppt/media/image38.jpeg" ContentType="image/jpeg"/>
  <Override PartName="/ppt/media/image44.png" ContentType="image/png"/>
  <Override PartName="/ppt/media/image40.jpeg" ContentType="image/jpeg"/>
  <Override PartName="/ppt/media/image13.jpeg" ContentType="image/jpeg"/>
  <Override PartName="/ppt/media/image39.jpeg" ContentType="image/jpeg"/>
  <Override PartName="/ppt/media/image8.jpeg" ContentType="image/jpeg"/>
  <Override PartName="/ppt/media/image10.jpeg" ContentType="image/jpeg"/>
  <Override PartName="/ppt/media/image29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0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0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jpeg"/><Relationship Id="rId15" Type="http://schemas.openxmlformats.org/officeDocument/2006/relationships/image" Target="../media/image14.jpeg"/><Relationship Id="rId16" Type="http://schemas.openxmlformats.org/officeDocument/2006/relationships/image" Target="../media/image15.jpeg"/><Relationship Id="rId17" Type="http://schemas.openxmlformats.org/officeDocument/2006/relationships/image" Target="../media/image16.jpeg"/><Relationship Id="rId18" Type="http://schemas.openxmlformats.org/officeDocument/2006/relationships/image" Target="../media/image17.jpeg"/><Relationship Id="rId19" Type="http://schemas.openxmlformats.org/officeDocument/2006/relationships/image" Target="../media/image18.jpeg"/><Relationship Id="rId20" Type="http://schemas.openxmlformats.org/officeDocument/2006/relationships/image" Target="../media/image19.jpeg"/><Relationship Id="rId21" Type="http://schemas.openxmlformats.org/officeDocument/2006/relationships/image" Target="../media/image20.jpeg"/><Relationship Id="rId22" Type="http://schemas.openxmlformats.org/officeDocument/2006/relationships/image" Target="../media/image21.jpeg"/><Relationship Id="rId23" Type="http://schemas.openxmlformats.org/officeDocument/2006/relationships/image" Target="../media/image22.jpeg"/><Relationship Id="rId24" Type="http://schemas.openxmlformats.org/officeDocument/2006/relationships/image" Target="../media/image23.jpeg"/><Relationship Id="rId25" Type="http://schemas.openxmlformats.org/officeDocument/2006/relationships/image" Target="../media/image24.jpeg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jpeg"/><Relationship Id="rId3" Type="http://schemas.openxmlformats.org/officeDocument/2006/relationships/image" Target="../media/image26.jpeg"/><Relationship Id="rId4" Type="http://schemas.openxmlformats.org/officeDocument/2006/relationships/image" Target="../media/image27.jpeg"/><Relationship Id="rId5" Type="http://schemas.openxmlformats.org/officeDocument/2006/relationships/image" Target="../media/image28.jpeg"/><Relationship Id="rId6" Type="http://schemas.openxmlformats.org/officeDocument/2006/relationships/image" Target="../media/image29.jpeg"/><Relationship Id="rId7" Type="http://schemas.openxmlformats.org/officeDocument/2006/relationships/image" Target="../media/image30.jpeg"/><Relationship Id="rId8" Type="http://schemas.openxmlformats.org/officeDocument/2006/relationships/image" Target="../media/image31.jpeg"/><Relationship Id="rId9" Type="http://schemas.openxmlformats.org/officeDocument/2006/relationships/image" Target="../media/image32.jpeg"/><Relationship Id="rId10" Type="http://schemas.openxmlformats.org/officeDocument/2006/relationships/image" Target="../media/image33.jpeg"/><Relationship Id="rId11" Type="http://schemas.openxmlformats.org/officeDocument/2006/relationships/image" Target="../media/image34.jpeg"/><Relationship Id="rId12" Type="http://schemas.openxmlformats.org/officeDocument/2006/relationships/image" Target="../media/image35.jpeg"/><Relationship Id="rId13" Type="http://schemas.openxmlformats.org/officeDocument/2006/relationships/image" Target="../media/image36.jpeg"/><Relationship Id="rId14" Type="http://schemas.openxmlformats.org/officeDocument/2006/relationships/image" Target="../media/image37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8.jpeg"/><Relationship Id="rId3" Type="http://schemas.openxmlformats.org/officeDocument/2006/relationships/image" Target="../media/image39.jpeg"/><Relationship Id="rId4" Type="http://schemas.openxmlformats.org/officeDocument/2006/relationships/image" Target="../media/image40.jpeg"/><Relationship Id="rId5" Type="http://schemas.openxmlformats.org/officeDocument/2006/relationships/image" Target="../media/image41.jpeg"/><Relationship Id="rId6" Type="http://schemas.openxmlformats.org/officeDocument/2006/relationships/image" Target="../media/image42.jpeg"/><Relationship Id="rId7" Type="http://schemas.openxmlformats.org/officeDocument/2006/relationships/image" Target="../media/image43.jpeg"/><Relationship Id="rId8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77120" cy="1552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"/>
          <p:cNvGrpSpPr/>
          <p:nvPr/>
        </p:nvGrpSpPr>
        <p:grpSpPr>
          <a:xfrm>
            <a:off x="0" y="0"/>
            <a:ext cx="10077840" cy="4111920"/>
            <a:chOff x="0" y="0"/>
            <a:chExt cx="10077840" cy="411192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77840" cy="41119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"/>
            <p:cNvSpPr/>
            <p:nvPr/>
          </p:nvSpPr>
          <p:spPr>
            <a:xfrm>
              <a:off x="0" y="1280160"/>
              <a:ext cx="1551600" cy="63720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"/>
            <p:cNvSpPr/>
            <p:nvPr/>
          </p:nvSpPr>
          <p:spPr>
            <a:xfrm>
              <a:off x="914400" y="1920240"/>
              <a:ext cx="1277280" cy="182592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>
              <a:off x="2194560" y="548640"/>
              <a:ext cx="1277280" cy="182592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3474720" y="1188720"/>
              <a:ext cx="362880" cy="3628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4206240" y="0"/>
              <a:ext cx="1460160" cy="91152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4663440" y="914400"/>
              <a:ext cx="1002960" cy="45432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>
              <a:off x="3474720" y="1737360"/>
              <a:ext cx="3106080" cy="100296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>
              <a:off x="4114800" y="2743200"/>
              <a:ext cx="1460160" cy="10029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>
              <a:off x="6583680" y="1463040"/>
              <a:ext cx="1551600" cy="45432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>
              <a:off x="7315200" y="1920240"/>
              <a:ext cx="1460160" cy="164304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>
              <a:off x="2743200" y="2377440"/>
              <a:ext cx="545760" cy="8200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>
              <a:off x="8595360" y="0"/>
              <a:ext cx="1482480" cy="146016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"/>
            <p:cNvSpPr/>
            <p:nvPr/>
          </p:nvSpPr>
          <p:spPr>
            <a:xfrm>
              <a:off x="6766560" y="0"/>
              <a:ext cx="271440" cy="100296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"/>
            <p:cNvSpPr/>
            <p:nvPr/>
          </p:nvSpPr>
          <p:spPr>
            <a:xfrm>
              <a:off x="1554480" y="0"/>
              <a:ext cx="180000" cy="91152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>
              <a:off x="0" y="3017520"/>
              <a:ext cx="362880" cy="109440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>
              <a:off x="9601200" y="2560320"/>
              <a:ext cx="362880" cy="155160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>
              <a:off x="8778240" y="1828800"/>
              <a:ext cx="362880" cy="3628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ko-KR" sz="4400" spc="-1" strike="noStrike">
                <a:latin typeface="Noto Sans CJK KR"/>
              </a:rPr>
              <a:t>제목 </a:t>
            </a:r>
            <a:r>
              <a:rPr b="0" lang="ko-KR" sz="4400" spc="-1" strike="noStrike">
                <a:latin typeface="Noto Sans CJK KR"/>
              </a:rPr>
              <a:t>텍스트</a:t>
            </a:r>
            <a:r>
              <a:rPr b="0" lang="ko-KR" sz="4400" spc="-1" strike="noStrike">
                <a:latin typeface="Noto Sans CJK KR"/>
              </a:rPr>
              <a:t>의 </a:t>
            </a:r>
            <a:r>
              <a:rPr b="0" lang="ko-KR" sz="4400" spc="-1" strike="noStrike">
                <a:latin typeface="Noto Sans CJK KR"/>
              </a:rPr>
              <a:t>서식을 </a:t>
            </a:r>
            <a:r>
              <a:rPr b="0" lang="ko-KR" sz="4400" spc="-1" strike="noStrike">
                <a:latin typeface="Noto Sans CJK KR"/>
              </a:rPr>
              <a:t>편집하</a:t>
            </a:r>
            <a:r>
              <a:rPr b="0" lang="ko-KR" sz="4400" spc="-1" strike="noStrike">
                <a:latin typeface="Noto Sans CJK KR"/>
              </a:rPr>
              <a:t>려면 </a:t>
            </a:r>
            <a:r>
              <a:rPr b="0" lang="ko-KR" sz="4400" spc="-1" strike="noStrike">
                <a:latin typeface="Noto Sans CJK KR"/>
              </a:rPr>
              <a:t>클릭하</a:t>
            </a:r>
            <a:r>
              <a:rPr b="0" lang="ko-KR" sz="4400" spc="-1" strike="noStrike">
                <a:latin typeface="Noto Sans CJK KR"/>
              </a:rPr>
              <a:t>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 rot="18876000">
            <a:off x="8643960" y="-402840"/>
            <a:ext cx="2892600" cy="289260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 rot="18876000">
            <a:off x="8664120" y="3983040"/>
            <a:ext cx="2892600" cy="289260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 rot="18964800">
            <a:off x="991800" y="5915880"/>
            <a:ext cx="2585880" cy="7286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 rot="18964800">
            <a:off x="-1296360" y="5513760"/>
            <a:ext cx="2585880" cy="7286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 rot="18964800">
            <a:off x="3679920" y="339480"/>
            <a:ext cx="3454920" cy="9194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 rot="18964800">
            <a:off x="1443600" y="-755640"/>
            <a:ext cx="2585880" cy="7286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 rot="18964800">
            <a:off x="-726480" y="3295080"/>
            <a:ext cx="2585880" cy="5101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ko-KR" sz="4400" spc="-1" strike="noStrike">
                <a:latin typeface="Noto Sans CJK KR"/>
              </a:rPr>
              <a:t>제목 </a:t>
            </a:r>
            <a:r>
              <a:rPr b="0" lang="ko-KR" sz="4400" spc="-1" strike="noStrike">
                <a:latin typeface="Noto Sans CJK KR"/>
              </a:rPr>
              <a:t>텍스트의 </a:t>
            </a:r>
            <a:r>
              <a:rPr b="0" lang="ko-KR" sz="4400" spc="-1" strike="noStrike">
                <a:latin typeface="Noto Sans CJK KR"/>
              </a:rPr>
              <a:t>서식을 </a:t>
            </a:r>
            <a:r>
              <a:rPr b="0" lang="ko-KR" sz="4400" spc="-1" strike="noStrike">
                <a:latin typeface="Noto Sans CJK KR"/>
              </a:rPr>
              <a:t>편집하려</a:t>
            </a:r>
            <a:r>
              <a:rPr b="0" lang="ko-KR" sz="4400" spc="-1" strike="noStrike">
                <a:latin typeface="Noto Sans CJK KR"/>
              </a:rPr>
              <a:t>면 </a:t>
            </a:r>
            <a:r>
              <a:rPr b="0" lang="ko-KR" sz="4400" spc="-1" strike="noStrike">
                <a:latin typeface="Noto Sans CJK KR"/>
              </a:rPr>
              <a:t>클릭하십</a:t>
            </a:r>
            <a:r>
              <a:rPr b="0" lang="ko-KR" sz="4400" spc="-1" strike="noStrike">
                <a:latin typeface="Noto Sans CJK KR"/>
              </a:rPr>
              <a:t>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/>
          <p:nvPr/>
        </p:nvSpPr>
        <p:spPr>
          <a:xfrm>
            <a:off x="8266320" y="4115520"/>
            <a:ext cx="1917360" cy="19173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7717680" y="-548280"/>
            <a:ext cx="1917360" cy="19173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5" name=""/>
          <p:cNvGrpSpPr/>
          <p:nvPr/>
        </p:nvGrpSpPr>
        <p:grpSpPr>
          <a:xfrm>
            <a:off x="-144720" y="-293400"/>
            <a:ext cx="910080" cy="1275480"/>
            <a:chOff x="-144720" y="-293400"/>
            <a:chExt cx="910080" cy="1275480"/>
          </a:xfrm>
        </p:grpSpPr>
        <p:sp>
          <p:nvSpPr>
            <p:cNvPr id="106" name=""/>
            <p:cNvSpPr/>
            <p:nvPr/>
          </p:nvSpPr>
          <p:spPr>
            <a:xfrm flipV="1" rot="5395800">
              <a:off x="219240" y="801000"/>
              <a:ext cx="180000" cy="18000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"/>
            <p:cNvSpPr/>
            <p:nvPr/>
          </p:nvSpPr>
          <p:spPr>
            <a:xfrm flipV="1" rot="5395800">
              <a:off x="218880" y="435240"/>
              <a:ext cx="180000" cy="180000"/>
            </a:xfrm>
            <a:prstGeom prst="ellipse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"/>
            <p:cNvSpPr/>
            <p:nvPr/>
          </p:nvSpPr>
          <p:spPr>
            <a:xfrm flipV="1" rot="5395800">
              <a:off x="218520" y="69840"/>
              <a:ext cx="180000" cy="180000"/>
            </a:xfrm>
            <a:prstGeom prst="ellipse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"/>
            <p:cNvSpPr/>
            <p:nvPr/>
          </p:nvSpPr>
          <p:spPr>
            <a:xfrm flipV="1" rot="5395800">
              <a:off x="217800" y="-293040"/>
              <a:ext cx="180000" cy="180000"/>
            </a:xfrm>
            <a:prstGeom prst="ellipse">
              <a:avLst/>
            </a:prstGeom>
            <a:blipFill rotWithShape="0">
              <a:blip r:embed="rId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"/>
            <p:cNvSpPr/>
            <p:nvPr/>
          </p:nvSpPr>
          <p:spPr>
            <a:xfrm flipV="1" rot="5395800">
              <a:off x="583920" y="-293400"/>
              <a:ext cx="180000" cy="18000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"/>
            <p:cNvSpPr/>
            <p:nvPr/>
          </p:nvSpPr>
          <p:spPr>
            <a:xfrm flipV="1" rot="5395800">
              <a:off x="584280" y="69120"/>
              <a:ext cx="180000" cy="180000"/>
            </a:xfrm>
            <a:prstGeom prst="ellipse">
              <a:avLst/>
            </a:prstGeom>
            <a:blipFill rotWithShape="0">
              <a:blip r:embed="rId7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"/>
            <p:cNvSpPr/>
            <p:nvPr/>
          </p:nvSpPr>
          <p:spPr>
            <a:xfrm flipV="1" rot="5395800">
              <a:off x="584280" y="434880"/>
              <a:ext cx="180000" cy="180000"/>
            </a:xfrm>
            <a:prstGeom prst="ellipse">
              <a:avLst/>
            </a:prstGeom>
            <a:blipFill rotWithShape="0">
              <a:blip r:embed="rId8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"/>
            <p:cNvSpPr/>
            <p:nvPr/>
          </p:nvSpPr>
          <p:spPr>
            <a:xfrm flipV="1" rot="5395800">
              <a:off x="585000" y="801000"/>
              <a:ext cx="180000" cy="180000"/>
            </a:xfrm>
            <a:prstGeom prst="ellipse">
              <a:avLst/>
            </a:prstGeom>
            <a:blipFill rotWithShape="0">
              <a:blip r:embed="rId9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"/>
            <p:cNvSpPr/>
            <p:nvPr/>
          </p:nvSpPr>
          <p:spPr>
            <a:xfrm flipV="1" rot="5395800">
              <a:off x="-143280" y="801360"/>
              <a:ext cx="180000" cy="180000"/>
            </a:xfrm>
            <a:prstGeom prst="ellipse">
              <a:avLst/>
            </a:prstGeom>
            <a:blipFill rotWithShape="0">
              <a:blip r:embed="rId10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"/>
            <p:cNvSpPr/>
            <p:nvPr/>
          </p:nvSpPr>
          <p:spPr>
            <a:xfrm flipV="1" rot="5395800">
              <a:off x="-144000" y="435960"/>
              <a:ext cx="180000" cy="180000"/>
            </a:xfrm>
            <a:prstGeom prst="ellipse">
              <a:avLst/>
            </a:prstGeom>
            <a:blipFill rotWithShape="0">
              <a:blip r:embed="rId11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"/>
            <p:cNvSpPr/>
            <p:nvPr/>
          </p:nvSpPr>
          <p:spPr>
            <a:xfrm flipV="1" rot="5395800">
              <a:off x="-144000" y="69840"/>
              <a:ext cx="180000" cy="180000"/>
            </a:xfrm>
            <a:prstGeom prst="ellipse">
              <a:avLst/>
            </a:prstGeom>
            <a:blipFill rotWithShape="0">
              <a:blip r:embed="rId1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"/>
            <p:cNvSpPr/>
            <p:nvPr/>
          </p:nvSpPr>
          <p:spPr>
            <a:xfrm flipV="1" rot="5395800">
              <a:off x="-144360" y="-292680"/>
              <a:ext cx="180000" cy="180000"/>
            </a:xfrm>
            <a:prstGeom prst="ellipse">
              <a:avLst/>
            </a:prstGeom>
            <a:blipFill rotWithShape="0">
              <a:blip r:embed="rId1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8" name=""/>
          <p:cNvGrpSpPr/>
          <p:nvPr/>
        </p:nvGrpSpPr>
        <p:grpSpPr>
          <a:xfrm>
            <a:off x="9545040" y="4645800"/>
            <a:ext cx="912960" cy="1278360"/>
            <a:chOff x="9545040" y="4645800"/>
            <a:chExt cx="912960" cy="1278360"/>
          </a:xfrm>
        </p:grpSpPr>
        <p:sp>
          <p:nvSpPr>
            <p:cNvPr id="119" name=""/>
            <p:cNvSpPr/>
            <p:nvPr/>
          </p:nvSpPr>
          <p:spPr>
            <a:xfrm flipV="1" rot="5395800">
              <a:off x="9911880" y="5743080"/>
              <a:ext cx="180000" cy="18000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"/>
            <p:cNvSpPr/>
            <p:nvPr/>
          </p:nvSpPr>
          <p:spPr>
            <a:xfrm flipV="1" rot="5395800">
              <a:off x="9911520" y="5377320"/>
              <a:ext cx="180000" cy="180000"/>
            </a:xfrm>
            <a:prstGeom prst="ellipse">
              <a:avLst/>
            </a:prstGeom>
            <a:blipFill rotWithShape="0">
              <a:blip r:embed="rId1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 flipV="1" rot="5395800">
              <a:off x="9911160" y="5011920"/>
              <a:ext cx="180000" cy="180000"/>
            </a:xfrm>
            <a:prstGeom prst="ellipse">
              <a:avLst/>
            </a:prstGeom>
            <a:blipFill rotWithShape="0">
              <a:blip r:embed="rId16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"/>
            <p:cNvSpPr/>
            <p:nvPr/>
          </p:nvSpPr>
          <p:spPr>
            <a:xfrm flipV="1" rot="5395800">
              <a:off x="9910440" y="4645800"/>
              <a:ext cx="180000" cy="180000"/>
            </a:xfrm>
            <a:prstGeom prst="ellipse">
              <a:avLst/>
            </a:prstGeom>
            <a:blipFill rotWithShape="0">
              <a:blip r:embed="rId17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"/>
            <p:cNvSpPr/>
            <p:nvPr/>
          </p:nvSpPr>
          <p:spPr>
            <a:xfrm flipV="1" rot="5395800">
              <a:off x="10276560" y="4645440"/>
              <a:ext cx="180000" cy="180000"/>
            </a:xfrm>
            <a:prstGeom prst="ellipse">
              <a:avLst/>
            </a:prstGeom>
            <a:blipFill rotWithShape="0">
              <a:blip r:embed="rId18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"/>
            <p:cNvSpPr/>
            <p:nvPr/>
          </p:nvSpPr>
          <p:spPr>
            <a:xfrm flipV="1" rot="5395800">
              <a:off x="10276920" y="5011200"/>
              <a:ext cx="180000" cy="180000"/>
            </a:xfrm>
            <a:prstGeom prst="ellipse">
              <a:avLst/>
            </a:prstGeom>
            <a:blipFill rotWithShape="0">
              <a:blip r:embed="rId19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"/>
            <p:cNvSpPr/>
            <p:nvPr/>
          </p:nvSpPr>
          <p:spPr>
            <a:xfrm flipV="1" rot="5395800">
              <a:off x="10276920" y="5376960"/>
              <a:ext cx="180000" cy="180000"/>
            </a:xfrm>
            <a:prstGeom prst="ellipse">
              <a:avLst/>
            </a:prstGeom>
            <a:blipFill rotWithShape="0">
              <a:blip r:embed="rId20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"/>
            <p:cNvSpPr/>
            <p:nvPr/>
          </p:nvSpPr>
          <p:spPr>
            <a:xfrm flipV="1" rot="5395800">
              <a:off x="10277640" y="5743080"/>
              <a:ext cx="180000" cy="180000"/>
            </a:xfrm>
            <a:prstGeom prst="ellipse">
              <a:avLst/>
            </a:prstGeom>
            <a:blipFill rotWithShape="0">
              <a:blip r:embed="rId21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"/>
            <p:cNvSpPr/>
            <p:nvPr/>
          </p:nvSpPr>
          <p:spPr>
            <a:xfrm flipV="1" rot="5395800">
              <a:off x="9546120" y="5743440"/>
              <a:ext cx="180000" cy="180000"/>
            </a:xfrm>
            <a:prstGeom prst="ellipse">
              <a:avLst/>
            </a:prstGeom>
            <a:blipFill rotWithShape="0">
              <a:blip r:embed="rId2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"/>
            <p:cNvSpPr/>
            <p:nvPr/>
          </p:nvSpPr>
          <p:spPr>
            <a:xfrm flipV="1" rot="5395800">
              <a:off x="9545400" y="5378040"/>
              <a:ext cx="180000" cy="180000"/>
            </a:xfrm>
            <a:prstGeom prst="ellipse">
              <a:avLst/>
            </a:prstGeom>
            <a:blipFill rotWithShape="0">
              <a:blip r:embed="rId2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"/>
            <p:cNvSpPr/>
            <p:nvPr/>
          </p:nvSpPr>
          <p:spPr>
            <a:xfrm flipV="1" rot="5395800">
              <a:off x="9545400" y="5011920"/>
              <a:ext cx="180000" cy="180000"/>
            </a:xfrm>
            <a:prstGeom prst="ellipse">
              <a:avLst/>
            </a:prstGeom>
            <a:blipFill rotWithShape="0">
              <a:blip r:embed="rId2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"/>
            <p:cNvSpPr/>
            <p:nvPr/>
          </p:nvSpPr>
          <p:spPr>
            <a:xfrm flipV="1" rot="5395800">
              <a:off x="9545040" y="4646160"/>
              <a:ext cx="180000" cy="180000"/>
            </a:xfrm>
            <a:prstGeom prst="ellipse">
              <a:avLst/>
            </a:prstGeom>
            <a:blipFill rotWithShape="0">
              <a:blip r:embed="rId2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1" name=""/>
          <p:cNvSpPr/>
          <p:nvPr/>
        </p:nvSpPr>
        <p:spPr>
          <a:xfrm>
            <a:off x="-146160" y="3109320"/>
            <a:ext cx="1917360" cy="19173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ko-KR" sz="4400" spc="-1" strike="noStrike">
                <a:latin typeface="Noto Sans CJK KR"/>
              </a:rPr>
              <a:t>제목 </a:t>
            </a:r>
            <a:r>
              <a:rPr b="0" lang="ko-KR" sz="4400" spc="-1" strike="noStrike">
                <a:latin typeface="Noto Sans CJK KR"/>
              </a:rPr>
              <a:t>텍스트</a:t>
            </a:r>
            <a:r>
              <a:rPr b="0" lang="ko-KR" sz="4400" spc="-1" strike="noStrike">
                <a:latin typeface="Noto Sans CJK KR"/>
              </a:rPr>
              <a:t>의 </a:t>
            </a:r>
            <a:r>
              <a:rPr b="0" lang="ko-KR" sz="4400" spc="-1" strike="noStrike">
                <a:latin typeface="Noto Sans CJK KR"/>
              </a:rPr>
              <a:t>서식을 </a:t>
            </a:r>
            <a:r>
              <a:rPr b="0" lang="ko-KR" sz="4400" spc="-1" strike="noStrike">
                <a:latin typeface="Noto Sans CJK KR"/>
              </a:rPr>
              <a:t>편집하</a:t>
            </a:r>
            <a:r>
              <a:rPr b="0" lang="ko-KR" sz="4400" spc="-1" strike="noStrike">
                <a:latin typeface="Noto Sans CJK KR"/>
              </a:rPr>
              <a:t>려면 </a:t>
            </a:r>
            <a:r>
              <a:rPr b="0" lang="ko-KR" sz="4400" spc="-1" strike="noStrike">
                <a:latin typeface="Noto Sans CJK KR"/>
              </a:rPr>
              <a:t>클릭하</a:t>
            </a:r>
            <a:r>
              <a:rPr b="0" lang="ko-KR" sz="4400" spc="-1" strike="noStrike">
                <a:latin typeface="Noto Sans CJK KR"/>
              </a:rPr>
              <a:t>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"/>
          <p:cNvGrpSpPr/>
          <p:nvPr/>
        </p:nvGrpSpPr>
        <p:grpSpPr>
          <a:xfrm>
            <a:off x="8539560" y="5061600"/>
            <a:ext cx="1276920" cy="911160"/>
            <a:chOff x="8539560" y="5061600"/>
            <a:chExt cx="1276920" cy="911160"/>
          </a:xfrm>
        </p:grpSpPr>
        <p:grpSp>
          <p:nvGrpSpPr>
            <p:cNvPr id="171" name=""/>
            <p:cNvGrpSpPr/>
            <p:nvPr/>
          </p:nvGrpSpPr>
          <p:grpSpPr>
            <a:xfrm>
              <a:off x="8539560" y="5061600"/>
              <a:ext cx="1276920" cy="911160"/>
              <a:chOff x="8539560" y="5061600"/>
              <a:chExt cx="1276920" cy="911160"/>
            </a:xfrm>
          </p:grpSpPr>
          <p:sp>
            <p:nvSpPr>
              <p:cNvPr id="172" name=""/>
              <p:cNvSpPr/>
              <p:nvPr/>
            </p:nvSpPr>
            <p:spPr>
              <a:xfrm flipV="1">
                <a:off x="9636840" y="5427360"/>
                <a:ext cx="179280" cy="179280"/>
              </a:xfrm>
              <a:prstGeom prst="ellipse">
                <a:avLst/>
              </a:prstGeom>
              <a:blipFill rotWithShape="0">
                <a:blip r:embed="rId2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"/>
              <p:cNvSpPr/>
              <p:nvPr/>
            </p:nvSpPr>
            <p:spPr>
              <a:xfrm flipV="1">
                <a:off x="9271080" y="5427360"/>
                <a:ext cx="179280" cy="179280"/>
              </a:xfrm>
              <a:prstGeom prst="ellipse">
                <a:avLst/>
              </a:prstGeom>
              <a:blipFill rotWithShape="0">
                <a:blip r:embed="rId3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"/>
              <p:cNvSpPr/>
              <p:nvPr/>
            </p:nvSpPr>
            <p:spPr>
              <a:xfrm flipV="1">
                <a:off x="8905680" y="5427360"/>
                <a:ext cx="179280" cy="179280"/>
              </a:xfrm>
              <a:prstGeom prst="ellipse">
                <a:avLst/>
              </a:prstGeom>
              <a:blipFill rotWithShape="0">
                <a:blip r:embed="rId4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"/>
              <p:cNvSpPr/>
              <p:nvPr/>
            </p:nvSpPr>
            <p:spPr>
              <a:xfrm flipV="1">
                <a:off x="8539560" y="5427720"/>
                <a:ext cx="179280" cy="179280"/>
              </a:xfrm>
              <a:prstGeom prst="ellipse">
                <a:avLst/>
              </a:prstGeom>
              <a:blipFill rotWithShape="0">
                <a:blip r:embed="rId5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"/>
              <p:cNvSpPr/>
              <p:nvPr/>
            </p:nvSpPr>
            <p:spPr>
              <a:xfrm flipV="1">
                <a:off x="8539560" y="5061600"/>
                <a:ext cx="179280" cy="179280"/>
              </a:xfrm>
              <a:prstGeom prst="ellipse">
                <a:avLst/>
              </a:prstGeom>
              <a:blipFill rotWithShape="0">
                <a:blip r:embed="rId6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"/>
              <p:cNvSpPr/>
              <p:nvPr/>
            </p:nvSpPr>
            <p:spPr>
              <a:xfrm flipV="1">
                <a:off x="8905320" y="5061600"/>
                <a:ext cx="179280" cy="179280"/>
              </a:xfrm>
              <a:prstGeom prst="ellipse">
                <a:avLst/>
              </a:prstGeom>
              <a:blipFill rotWithShape="0">
                <a:blip r:embed="rId7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" name=""/>
              <p:cNvSpPr/>
              <p:nvPr/>
            </p:nvSpPr>
            <p:spPr>
              <a:xfrm flipV="1">
                <a:off x="9271080" y="5061960"/>
                <a:ext cx="179280" cy="179280"/>
              </a:xfrm>
              <a:prstGeom prst="ellipse">
                <a:avLst/>
              </a:prstGeom>
              <a:blipFill rotWithShape="0">
                <a:blip r:embed="rId8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" name=""/>
              <p:cNvSpPr/>
              <p:nvPr/>
            </p:nvSpPr>
            <p:spPr>
              <a:xfrm flipV="1">
                <a:off x="9637200" y="5061600"/>
                <a:ext cx="179280" cy="179280"/>
              </a:xfrm>
              <a:prstGeom prst="ellipse">
                <a:avLst/>
              </a:prstGeom>
              <a:blipFill rotWithShape="0">
                <a:blip r:embed="rId9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"/>
              <p:cNvSpPr/>
              <p:nvPr/>
            </p:nvSpPr>
            <p:spPr>
              <a:xfrm flipV="1">
                <a:off x="9636840" y="5793120"/>
                <a:ext cx="179280" cy="179280"/>
              </a:xfrm>
              <a:prstGeom prst="ellipse">
                <a:avLst/>
              </a:prstGeom>
              <a:blipFill rotWithShape="0">
                <a:blip r:embed="rId10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"/>
              <p:cNvSpPr/>
              <p:nvPr/>
            </p:nvSpPr>
            <p:spPr>
              <a:xfrm flipV="1">
                <a:off x="9271440" y="5793480"/>
                <a:ext cx="179280" cy="179280"/>
              </a:xfrm>
              <a:prstGeom prst="ellipse">
                <a:avLst/>
              </a:prstGeom>
              <a:blipFill rotWithShape="0">
                <a:blip r:embed="rId11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"/>
              <p:cNvSpPr/>
              <p:nvPr/>
            </p:nvSpPr>
            <p:spPr>
              <a:xfrm flipV="1">
                <a:off x="8905320" y="5793120"/>
                <a:ext cx="179280" cy="179280"/>
              </a:xfrm>
              <a:prstGeom prst="ellipse">
                <a:avLst/>
              </a:prstGeom>
              <a:blipFill rotWithShape="0">
                <a:blip r:embed="rId12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" name=""/>
              <p:cNvSpPr/>
              <p:nvPr/>
            </p:nvSpPr>
            <p:spPr>
              <a:xfrm flipV="1">
                <a:off x="8539560" y="5793120"/>
                <a:ext cx="179280" cy="179280"/>
              </a:xfrm>
              <a:prstGeom prst="ellipse">
                <a:avLst/>
              </a:prstGeom>
              <a:blipFill rotWithShape="0">
                <a:blip r:embed="rId13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84" name=""/>
          <p:cNvSpPr/>
          <p:nvPr/>
        </p:nvSpPr>
        <p:spPr>
          <a:xfrm>
            <a:off x="1499400" y="1773720"/>
            <a:ext cx="2922120" cy="29221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>
            <a:off x="1224720" y="1134000"/>
            <a:ext cx="1185480" cy="11847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/>
          <p:cNvSpPr/>
          <p:nvPr/>
        </p:nvSpPr>
        <p:spPr>
          <a:xfrm>
            <a:off x="3419640" y="4242240"/>
            <a:ext cx="636480" cy="6364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7" name="" descr=""/>
          <p:cNvPicPr/>
          <p:nvPr/>
        </p:nvPicPr>
        <p:blipFill>
          <a:blip r:embed="rId14"/>
          <a:stretch/>
        </p:blipFill>
        <p:spPr>
          <a:xfrm>
            <a:off x="4349160" y="792000"/>
            <a:ext cx="5522040" cy="4141440"/>
          </a:xfrm>
          <a:prstGeom prst="rect">
            <a:avLst/>
          </a:prstGeom>
          <a:ln w="0">
            <a:noFill/>
          </a:ln>
        </p:spPr>
      </p:pic>
      <p:sp>
        <p:nvSpPr>
          <p:cNvPr id="188" name=""/>
          <p:cNvSpPr/>
          <p:nvPr/>
        </p:nvSpPr>
        <p:spPr>
          <a:xfrm>
            <a:off x="4845960" y="4845600"/>
            <a:ext cx="2129400" cy="23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Illustrations  by 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Lato"/>
                <a:ea typeface="Noto Sans CJK SC"/>
                <a:hlinkClick r:id="rId15"/>
              </a:rPr>
              <a:t>Pixeltrue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 on 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Lato"/>
                <a:ea typeface="Noto Sans CJK SC"/>
                <a:hlinkClick r:id="rId16"/>
              </a:rPr>
              <a:t>icons8</a:t>
            </a:r>
            <a:endParaRPr b="0" lang="en-US" sz="1000" spc="-1" strike="noStrike">
              <a:latin typeface="Noto Sans CJK KR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ko-KR" sz="4400" spc="-1" strike="noStrike">
                <a:latin typeface="Noto Sans CJK KR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"/>
          <p:cNvGrpSpPr/>
          <p:nvPr/>
        </p:nvGrpSpPr>
        <p:grpSpPr>
          <a:xfrm>
            <a:off x="3570120" y="1225080"/>
            <a:ext cx="5116680" cy="2922120"/>
            <a:chOff x="3570120" y="1225080"/>
            <a:chExt cx="5116680" cy="2922120"/>
          </a:xfrm>
        </p:grpSpPr>
        <p:sp>
          <p:nvSpPr>
            <p:cNvPr id="228" name=""/>
            <p:cNvSpPr/>
            <p:nvPr/>
          </p:nvSpPr>
          <p:spPr>
            <a:xfrm>
              <a:off x="3570120" y="1527840"/>
              <a:ext cx="4923360" cy="261936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"/>
            <p:cNvSpPr/>
            <p:nvPr/>
          </p:nvSpPr>
          <p:spPr>
            <a:xfrm>
              <a:off x="3763440" y="1225080"/>
              <a:ext cx="4923360" cy="261936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0" name=""/>
          <p:cNvGrpSpPr/>
          <p:nvPr/>
        </p:nvGrpSpPr>
        <p:grpSpPr>
          <a:xfrm>
            <a:off x="-2086560" y="-401760"/>
            <a:ext cx="4935600" cy="8514000"/>
            <a:chOff x="-2086560" y="-401760"/>
            <a:chExt cx="4935600" cy="8514000"/>
          </a:xfrm>
        </p:grpSpPr>
        <p:sp>
          <p:nvSpPr>
            <p:cNvPr id="231" name=""/>
            <p:cNvSpPr/>
            <p:nvPr/>
          </p:nvSpPr>
          <p:spPr>
            <a:xfrm>
              <a:off x="-892800" y="4486320"/>
              <a:ext cx="1069560" cy="76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"/>
            <p:cNvSpPr/>
            <p:nvPr/>
          </p:nvSpPr>
          <p:spPr>
            <a:xfrm rot="5358000">
              <a:off x="-889920" y="5149440"/>
              <a:ext cx="1065240" cy="76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"/>
            <p:cNvSpPr/>
            <p:nvPr/>
          </p:nvSpPr>
          <p:spPr>
            <a:xfrm>
              <a:off x="-228600" y="5161320"/>
              <a:ext cx="1069200" cy="76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"/>
            <p:cNvSpPr/>
            <p:nvPr/>
          </p:nvSpPr>
          <p:spPr>
            <a:xfrm rot="5358000">
              <a:off x="-213120" y="4485600"/>
              <a:ext cx="1064880" cy="762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"/>
            <p:cNvSpPr/>
            <p:nvPr/>
          </p:nvSpPr>
          <p:spPr>
            <a:xfrm>
              <a:off x="-228600" y="3826080"/>
              <a:ext cx="1069200" cy="762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"/>
            <p:cNvSpPr/>
            <p:nvPr/>
          </p:nvSpPr>
          <p:spPr>
            <a:xfrm rot="5358000">
              <a:off x="-1578600" y="4490640"/>
              <a:ext cx="1065240" cy="76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"/>
            <p:cNvSpPr/>
            <p:nvPr/>
          </p:nvSpPr>
          <p:spPr>
            <a:xfrm rot="5358000">
              <a:off x="-2230920" y="5166720"/>
              <a:ext cx="1065240" cy="76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"/>
            <p:cNvSpPr/>
            <p:nvPr/>
          </p:nvSpPr>
          <p:spPr>
            <a:xfrm rot="5358000">
              <a:off x="-892440" y="3820680"/>
              <a:ext cx="1064880" cy="76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"/>
            <p:cNvSpPr/>
            <p:nvPr/>
          </p:nvSpPr>
          <p:spPr>
            <a:xfrm rot="5358000">
              <a:off x="-214560" y="3151080"/>
              <a:ext cx="1064880" cy="762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"/>
            <p:cNvSpPr/>
            <p:nvPr/>
          </p:nvSpPr>
          <p:spPr>
            <a:xfrm>
              <a:off x="455040" y="4477320"/>
              <a:ext cx="1069560" cy="76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"/>
            <p:cNvSpPr/>
            <p:nvPr/>
          </p:nvSpPr>
          <p:spPr>
            <a:xfrm rot="5358000">
              <a:off x="471240" y="3820680"/>
              <a:ext cx="1064880" cy="76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"/>
            <p:cNvSpPr/>
            <p:nvPr/>
          </p:nvSpPr>
          <p:spPr>
            <a:xfrm>
              <a:off x="1158840" y="5170320"/>
              <a:ext cx="1069560" cy="76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"/>
            <p:cNvSpPr/>
            <p:nvPr/>
          </p:nvSpPr>
          <p:spPr>
            <a:xfrm>
              <a:off x="-1561320" y="5162400"/>
              <a:ext cx="1069560" cy="76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"/>
            <p:cNvSpPr/>
            <p:nvPr/>
          </p:nvSpPr>
          <p:spPr>
            <a:xfrm rot="5358000">
              <a:off x="465120" y="5166720"/>
              <a:ext cx="1065240" cy="76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"/>
            <p:cNvSpPr/>
            <p:nvPr/>
          </p:nvSpPr>
          <p:spPr>
            <a:xfrm flipH="1" rot="16242000">
              <a:off x="-231480" y="1793520"/>
              <a:ext cx="1065240" cy="762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"/>
            <p:cNvSpPr/>
            <p:nvPr/>
          </p:nvSpPr>
          <p:spPr>
            <a:xfrm flipH="1" rot="16242000">
              <a:off x="419400" y="2466360"/>
              <a:ext cx="1065240" cy="76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"/>
            <p:cNvSpPr/>
            <p:nvPr/>
          </p:nvSpPr>
          <p:spPr>
            <a:xfrm flipH="1">
              <a:off x="-249480" y="2462040"/>
              <a:ext cx="1069200" cy="76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"/>
            <p:cNvSpPr/>
            <p:nvPr/>
          </p:nvSpPr>
          <p:spPr>
            <a:xfrm>
              <a:off x="1107720" y="1135080"/>
              <a:ext cx="1069560" cy="76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"/>
            <p:cNvSpPr/>
            <p:nvPr/>
          </p:nvSpPr>
          <p:spPr>
            <a:xfrm rot="5358000">
              <a:off x="1106640" y="1798200"/>
              <a:ext cx="1065240" cy="76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"/>
            <p:cNvSpPr/>
            <p:nvPr/>
          </p:nvSpPr>
          <p:spPr>
            <a:xfrm rot="5358000">
              <a:off x="415080" y="1142640"/>
              <a:ext cx="1064880" cy="76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"/>
            <p:cNvSpPr/>
            <p:nvPr/>
          </p:nvSpPr>
          <p:spPr>
            <a:xfrm>
              <a:off x="439200" y="1811160"/>
              <a:ext cx="1069560" cy="76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"/>
            <p:cNvSpPr/>
            <p:nvPr/>
          </p:nvSpPr>
          <p:spPr>
            <a:xfrm>
              <a:off x="424080" y="451440"/>
              <a:ext cx="1069200" cy="762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"/>
            <p:cNvSpPr/>
            <p:nvPr/>
          </p:nvSpPr>
          <p:spPr>
            <a:xfrm rot="5358000">
              <a:off x="-239040" y="435600"/>
              <a:ext cx="1064880" cy="762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"/>
            <p:cNvSpPr/>
            <p:nvPr/>
          </p:nvSpPr>
          <p:spPr>
            <a:xfrm rot="5358000">
              <a:off x="438480" y="-245880"/>
              <a:ext cx="1065240" cy="76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"/>
            <p:cNvSpPr/>
            <p:nvPr/>
          </p:nvSpPr>
          <p:spPr>
            <a:xfrm>
              <a:off x="1779480" y="1794600"/>
              <a:ext cx="1069560" cy="76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"/>
            <p:cNvSpPr/>
            <p:nvPr/>
          </p:nvSpPr>
          <p:spPr>
            <a:xfrm>
              <a:off x="1106280" y="-256680"/>
              <a:ext cx="1069560" cy="76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"/>
            <p:cNvSpPr/>
            <p:nvPr/>
          </p:nvSpPr>
          <p:spPr>
            <a:xfrm>
              <a:off x="-907920" y="1790640"/>
              <a:ext cx="1069560" cy="76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"/>
            <p:cNvSpPr/>
            <p:nvPr/>
          </p:nvSpPr>
          <p:spPr>
            <a:xfrm rot="5358000">
              <a:off x="-238320" y="5821200"/>
              <a:ext cx="1064880" cy="762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"/>
            <p:cNvSpPr/>
            <p:nvPr/>
          </p:nvSpPr>
          <p:spPr>
            <a:xfrm>
              <a:off x="427680" y="5853600"/>
              <a:ext cx="1069200" cy="76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"/>
            <p:cNvSpPr/>
            <p:nvPr/>
          </p:nvSpPr>
          <p:spPr>
            <a:xfrm>
              <a:off x="-236520" y="6493680"/>
              <a:ext cx="1069200" cy="762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"/>
            <p:cNvSpPr/>
            <p:nvPr/>
          </p:nvSpPr>
          <p:spPr>
            <a:xfrm rot="5358000">
              <a:off x="-925200" y="6500880"/>
              <a:ext cx="1064880" cy="76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"/>
            <p:cNvSpPr/>
            <p:nvPr/>
          </p:nvSpPr>
          <p:spPr>
            <a:xfrm rot="5358000">
              <a:off x="-239760" y="7193520"/>
              <a:ext cx="1064880" cy="762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"/>
            <p:cNvSpPr/>
            <p:nvPr/>
          </p:nvSpPr>
          <p:spPr>
            <a:xfrm rot="5358000">
              <a:off x="427320" y="6517440"/>
              <a:ext cx="1064880" cy="76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"/>
            <p:cNvSpPr/>
            <p:nvPr/>
          </p:nvSpPr>
          <p:spPr>
            <a:xfrm>
              <a:off x="1103400" y="6529680"/>
              <a:ext cx="1069560" cy="762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5" name=""/>
          <p:cNvSpPr/>
          <p:nvPr/>
        </p:nvSpPr>
        <p:spPr>
          <a:xfrm>
            <a:off x="3844440" y="1407960"/>
            <a:ext cx="1093680" cy="122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80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endParaRPr b="0" lang="en-US" sz="8000" spc="-1" strike="noStrike">
              <a:latin typeface="Noto Sans CJK KR"/>
            </a:endParaRPr>
          </a:p>
        </p:txBody>
      </p:sp>
      <p:sp>
        <p:nvSpPr>
          <p:cNvPr id="266" name=""/>
          <p:cNvSpPr/>
          <p:nvPr/>
        </p:nvSpPr>
        <p:spPr>
          <a:xfrm>
            <a:off x="7867440" y="3039120"/>
            <a:ext cx="1093680" cy="110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200" spc="-1" strike="noStrike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endParaRPr b="0" lang="en-US" sz="7200" spc="-1" strike="noStrike">
              <a:latin typeface="Noto Sans CJK KR"/>
            </a:endParaRPr>
          </a:p>
        </p:txBody>
      </p:sp>
      <p:sp>
        <p:nvSpPr>
          <p:cNvPr id="267" name=""/>
          <p:cNvSpPr/>
          <p:nvPr/>
        </p:nvSpPr>
        <p:spPr>
          <a:xfrm>
            <a:off x="8537400" y="3876480"/>
            <a:ext cx="972360" cy="1367640"/>
          </a:xfrm>
          <a:custGeom>
            <a:avLst/>
            <a:gdLst/>
            <a:ahLst/>
            <a:rect l="l" t="t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"/>
          <p:cNvSpPr/>
          <p:nvPr/>
        </p:nvSpPr>
        <p:spPr>
          <a:xfrm>
            <a:off x="7371360" y="4973760"/>
            <a:ext cx="1681200" cy="16419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"/>
          <p:cNvSpPr/>
          <p:nvPr/>
        </p:nvSpPr>
        <p:spPr>
          <a:xfrm>
            <a:off x="7867440" y="-328680"/>
            <a:ext cx="2008080" cy="20077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"/>
          <p:cNvSpPr/>
          <p:nvPr/>
        </p:nvSpPr>
        <p:spPr>
          <a:xfrm>
            <a:off x="2982600" y="3756600"/>
            <a:ext cx="1041120" cy="2991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ko-KR" sz="4400" spc="-1" strike="noStrike">
                <a:latin typeface="Noto Sans CJK KR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"/>
          <p:cNvSpPr/>
          <p:nvPr/>
        </p:nvSpPr>
        <p:spPr>
          <a:xfrm>
            <a:off x="1620000" y="4515120"/>
            <a:ext cx="5271120" cy="14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ko-KR" sz="2800" spc="-1" strike="noStrike">
                <a:solidFill>
                  <a:srgbClr val="000000"/>
                </a:solidFill>
                <a:latin typeface="Noto Sans"/>
                <a:ea typeface="DejaVu Sans"/>
              </a:rPr>
              <a:t>대학교 공모전 인원 모집 서비스</a:t>
            </a:r>
            <a:endParaRPr b="0" lang="en-US" sz="2800" spc="-1" strike="noStrike">
              <a:latin typeface="Noto Sans CJK KR"/>
            </a:endParaRPr>
          </a:p>
        </p:txBody>
      </p:sp>
      <p:sp>
        <p:nvSpPr>
          <p:cNvPr id="310" name=""/>
          <p:cNvSpPr/>
          <p:nvPr/>
        </p:nvSpPr>
        <p:spPr>
          <a:xfrm>
            <a:off x="7132320" y="437544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182880" y="5040000"/>
            <a:ext cx="1613520" cy="455760"/>
          </a:xfrm>
          <a:prstGeom prst="rect">
            <a:avLst/>
          </a:prstGeom>
          <a:ln w="0">
            <a:noFill/>
          </a:ln>
        </p:spPr>
      </p:pic>
      <p:sp>
        <p:nvSpPr>
          <p:cNvPr id="312" name=""/>
          <p:cNvSpPr/>
          <p:nvPr/>
        </p:nvSpPr>
        <p:spPr>
          <a:xfrm>
            <a:off x="7315200" y="4629240"/>
            <a:ext cx="237384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Noto Sans"/>
                <a:ea typeface="DejaVu Sans"/>
              </a:rPr>
              <a:t>DB</a:t>
            </a:r>
            <a:r>
              <a:rPr b="0" lang="ko-KR" sz="1300" spc="-1" strike="noStrike">
                <a:solidFill>
                  <a:srgbClr val="000000"/>
                </a:solidFill>
                <a:latin typeface="Noto Sans"/>
                <a:ea typeface="DejaVu Sans"/>
              </a:rPr>
              <a:t>설계및프로그래밍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000000"/>
                </a:solidFill>
                <a:latin typeface="Noto Sans"/>
                <a:ea typeface="DejaVu Sans"/>
              </a:rPr>
              <a:t>5 June, 2023</a:t>
            </a:r>
            <a:endParaRPr b="0" lang="en-US" sz="105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2"/>
          <p:cNvSpPr/>
          <p:nvPr/>
        </p:nvSpPr>
        <p:spPr>
          <a:xfrm>
            <a:off x="217080" y="539640"/>
            <a:ext cx="337896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 </a:t>
            </a:r>
            <a:r>
              <a:rPr b="1" lang="ko-KR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기획동기 및 필요성 </a:t>
            </a:r>
            <a:endParaRPr b="0" lang="en-US" sz="2400" spc="-1" strike="noStrike">
              <a:latin typeface="Noto Sans CJK KR"/>
            </a:endParaRPr>
          </a:p>
        </p:txBody>
      </p:sp>
      <p:sp>
        <p:nvSpPr>
          <p:cNvPr id="314" name="TextShape 1"/>
          <p:cNvSpPr/>
          <p:nvPr/>
        </p:nvSpPr>
        <p:spPr>
          <a:xfrm>
            <a:off x="459720" y="1619640"/>
            <a:ext cx="5662080" cy="199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공모전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/</a:t>
            </a:r>
            <a:r>
              <a:rPr b="0" lang="ko-K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대회 참여시 팀원 모집의 어려움 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None/>
            </a:pPr>
            <a:endParaRPr b="0" lang="en-US" sz="1800" spc="-1" strike="noStrike">
              <a:latin typeface="Noto Sans CJK KR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두 단과 이상 참여가 조건이거나 교외 공모전인 경우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,</a:t>
            </a:r>
            <a:endParaRPr b="0" lang="en-US" sz="1800" spc="-1" strike="noStrike">
              <a:latin typeface="Noto Sans CJK KR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특히 팀원 모집에 어려움을 겪게 됨 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None/>
            </a:pPr>
            <a:endParaRPr b="0" lang="en-US" sz="1800" spc="-1" strike="noStrike">
              <a:latin typeface="Noto Sans CJK KR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기존 익명 서비스의 한계</a:t>
            </a:r>
            <a:endParaRPr b="0" lang="en-US" sz="1800" spc="-1" strike="noStrike">
              <a:latin typeface="Noto Sans CJK KR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1"/>
          <a:stretch/>
        </p:blipFill>
        <p:spPr>
          <a:xfrm>
            <a:off x="7200000" y="2340000"/>
            <a:ext cx="2416680" cy="2416680"/>
          </a:xfrm>
          <a:prstGeom prst="rect">
            <a:avLst/>
          </a:prstGeom>
          <a:ln w="0">
            <a:noFill/>
          </a:ln>
        </p:spPr>
      </p:pic>
      <p:pic>
        <p:nvPicPr>
          <p:cNvPr id="316" name="" descr=""/>
          <p:cNvPicPr/>
          <p:nvPr/>
        </p:nvPicPr>
        <p:blipFill>
          <a:blip r:embed="rId2"/>
          <a:stretch/>
        </p:blipFill>
        <p:spPr>
          <a:xfrm>
            <a:off x="5940000" y="540000"/>
            <a:ext cx="3054600" cy="305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"/>
          <p:cNvSpPr/>
          <p:nvPr/>
        </p:nvSpPr>
        <p:spPr>
          <a:xfrm>
            <a:off x="720000" y="3747240"/>
            <a:ext cx="2051280" cy="7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ko-K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회원가입시 개인정보 입력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318" name=""/>
          <p:cNvSpPr/>
          <p:nvPr/>
        </p:nvSpPr>
        <p:spPr>
          <a:xfrm>
            <a:off x="3960000" y="3753360"/>
            <a:ext cx="2432160" cy="10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ko-K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조건별 공모전 등록 </a:t>
            </a:r>
            <a:endParaRPr b="0" lang="en-US" sz="1800" spc="-1" strike="noStrike">
              <a:latin typeface="Noto Sans CJK KR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Noto Sans CJK KR"/>
            </a:endParaRPr>
          </a:p>
        </p:txBody>
      </p:sp>
      <p:sp>
        <p:nvSpPr>
          <p:cNvPr id="319" name=""/>
          <p:cNvSpPr/>
          <p:nvPr/>
        </p:nvSpPr>
        <p:spPr>
          <a:xfrm>
            <a:off x="7200000" y="3749040"/>
            <a:ext cx="2157840" cy="7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 </a:t>
            </a:r>
            <a:r>
              <a:rPr b="1" lang="ko-K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조건별 공모전 조회 및 참여 신청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320" name=""/>
          <p:cNvSpPr/>
          <p:nvPr/>
        </p:nvSpPr>
        <p:spPr>
          <a:xfrm>
            <a:off x="4445640" y="822960"/>
            <a:ext cx="271440" cy="2714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"/>
          <p:cNvSpPr/>
          <p:nvPr/>
        </p:nvSpPr>
        <p:spPr>
          <a:xfrm>
            <a:off x="4902840" y="822960"/>
            <a:ext cx="271440" cy="27144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"/>
          <p:cNvSpPr/>
          <p:nvPr/>
        </p:nvSpPr>
        <p:spPr>
          <a:xfrm>
            <a:off x="5360040" y="822960"/>
            <a:ext cx="271440" cy="271440"/>
          </a:xfrm>
          <a:prstGeom prst="ellipse">
            <a:avLst/>
          </a:prstGeom>
          <a:solidFill>
            <a:srgbClr val="2f45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TextShape 5"/>
          <p:cNvSpPr/>
          <p:nvPr/>
        </p:nvSpPr>
        <p:spPr>
          <a:xfrm>
            <a:off x="3998520" y="180000"/>
            <a:ext cx="194004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   </a:t>
            </a:r>
            <a:r>
              <a:rPr b="1" lang="ko-KR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구현 목표</a:t>
            </a:r>
            <a:endParaRPr b="0" lang="en-US" sz="2400" spc="-1" strike="noStrike">
              <a:latin typeface="Noto Sans CJK KR"/>
            </a:endParaRPr>
          </a:p>
        </p:txBody>
      </p:sp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3905640" y="1260000"/>
            <a:ext cx="2392200" cy="2392200"/>
          </a:xfrm>
          <a:prstGeom prst="rect">
            <a:avLst/>
          </a:prstGeom>
          <a:ln w="0">
            <a:noFill/>
          </a:ln>
        </p:spPr>
      </p:pic>
      <p:pic>
        <p:nvPicPr>
          <p:cNvPr id="325" name="" descr=""/>
          <p:cNvPicPr/>
          <p:nvPr/>
        </p:nvPicPr>
        <p:blipFill>
          <a:blip r:embed="rId2"/>
          <a:stretch/>
        </p:blipFill>
        <p:spPr>
          <a:xfrm>
            <a:off x="7560000" y="1658160"/>
            <a:ext cx="1579680" cy="1579680"/>
          </a:xfrm>
          <a:prstGeom prst="rect">
            <a:avLst/>
          </a:prstGeom>
          <a:ln w="0">
            <a:noFill/>
          </a:ln>
        </p:spPr>
      </p:pic>
      <p:pic>
        <p:nvPicPr>
          <p:cNvPr id="326" name="" descr=""/>
          <p:cNvPicPr/>
          <p:nvPr/>
        </p:nvPicPr>
        <p:blipFill>
          <a:blip r:embed="rId3"/>
          <a:stretch/>
        </p:blipFill>
        <p:spPr>
          <a:xfrm>
            <a:off x="900000" y="1691280"/>
            <a:ext cx="1726560" cy="172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"/>
          <p:cNvSpPr/>
          <p:nvPr/>
        </p:nvSpPr>
        <p:spPr>
          <a:xfrm>
            <a:off x="4445640" y="822960"/>
            <a:ext cx="271440" cy="2714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"/>
          <p:cNvSpPr/>
          <p:nvPr/>
        </p:nvSpPr>
        <p:spPr>
          <a:xfrm>
            <a:off x="4902840" y="822960"/>
            <a:ext cx="271440" cy="27144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"/>
          <p:cNvSpPr/>
          <p:nvPr/>
        </p:nvSpPr>
        <p:spPr>
          <a:xfrm>
            <a:off x="5360040" y="822960"/>
            <a:ext cx="271440" cy="271440"/>
          </a:xfrm>
          <a:prstGeom prst="ellipse">
            <a:avLst/>
          </a:prstGeom>
          <a:solidFill>
            <a:srgbClr val="2f45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TextShape 4"/>
          <p:cNvSpPr/>
          <p:nvPr/>
        </p:nvSpPr>
        <p:spPr>
          <a:xfrm>
            <a:off x="4179240" y="180000"/>
            <a:ext cx="176004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</a:t>
            </a:r>
            <a:r>
              <a:rPr b="1" lang="en-US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ERD</a:t>
            </a:r>
            <a:endParaRPr b="0" lang="en-US" sz="2400" spc="-1" strike="noStrike">
              <a:latin typeface="Noto Sans CJK KR"/>
            </a:endParaRPr>
          </a:p>
        </p:txBody>
      </p:sp>
      <p:pic>
        <p:nvPicPr>
          <p:cNvPr id="331" name="" descr=""/>
          <p:cNvPicPr/>
          <p:nvPr/>
        </p:nvPicPr>
        <p:blipFill>
          <a:blip r:embed="rId1"/>
          <a:stretch/>
        </p:blipFill>
        <p:spPr>
          <a:xfrm>
            <a:off x="2520000" y="1260000"/>
            <a:ext cx="5157000" cy="407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6"/>
          <p:cNvSpPr/>
          <p:nvPr/>
        </p:nvSpPr>
        <p:spPr>
          <a:xfrm>
            <a:off x="217080" y="539640"/>
            <a:ext cx="337896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 </a:t>
            </a:r>
            <a:r>
              <a:rPr b="1" lang="ko-KR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시연</a:t>
            </a:r>
            <a:endParaRPr b="0" lang="en-US" sz="2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"/>
          <p:cNvSpPr/>
          <p:nvPr/>
        </p:nvSpPr>
        <p:spPr>
          <a:xfrm>
            <a:off x="4297320" y="2011320"/>
            <a:ext cx="3836520" cy="14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 </a:t>
            </a:r>
            <a:r>
              <a:rPr b="1" lang="en-US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Q &amp; A</a:t>
            </a:r>
            <a:endParaRPr b="0" lang="en-US" sz="4000" spc="-1" strike="noStrike">
              <a:latin typeface="Noto Sans CJK KR"/>
            </a:endParaRPr>
          </a:p>
        </p:txBody>
      </p:sp>
      <p:sp>
        <p:nvSpPr>
          <p:cNvPr id="334" name=""/>
          <p:cNvSpPr/>
          <p:nvPr/>
        </p:nvSpPr>
        <p:spPr>
          <a:xfrm>
            <a:off x="4316760" y="3387600"/>
            <a:ext cx="15508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2023-03-11T11:53:19Z</dcterms:created>
  <dc:creator/>
  <dc:description/>
  <dc:language>ko-KR</dc:language>
  <cp:lastModifiedBy/>
  <dcterms:modified xsi:type="dcterms:W3CDTF">2023-06-04T15:06:45Z</dcterms:modified>
  <cp:revision>16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