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5400">
                <a:solidFill>
                  <a:schemeClr val="accent1"/>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31BB09-E21F-4903-9602-803F91021F0E}" type="datetimeFigureOut">
              <a:rPr kumimoji="1" lang="ja-JP" altLang="en-US" smtClean="0"/>
              <a:t>2018/7/29</a:t>
            </a:fld>
            <a:endParaRPr kumimoji="1" lang="ja-JP"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59772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531BB09-E21F-4903-9602-803F91021F0E}" type="datetimeFigureOut">
              <a:rPr kumimoji="1" lang="ja-JP" altLang="en-US" smtClean="0"/>
              <a:t>2018/7/29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342856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31BB09-E21F-4903-9602-803F91021F0E}" type="datetimeFigureOut">
              <a:rPr kumimoji="1" lang="ja-JP" altLang="en-US" smtClean="0"/>
              <a:t>2018/7/29</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294253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nchor="t"/>
          <a:lstStyle>
            <a:lvl1pPr>
              <a:defRPr sz="3200"/>
            </a:lvl1pPr>
            <a:lvl2pPr>
              <a:defRPr sz="2800"/>
            </a:lvl2pPr>
            <a:lvl3pPr>
              <a:defRPr sz="2400"/>
            </a:lvl3pPr>
            <a:lvl4pPr>
              <a:defRPr sz="2000"/>
            </a:lvl4pPr>
            <a:lvl5pPr>
              <a:defRPr sz="16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E531BB09-E21F-4903-9602-803F91021F0E}" type="datetimeFigureOut">
              <a:rPr kumimoji="1" lang="ja-JP" altLang="en-US" smtClean="0"/>
              <a:t>2018/7/29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558300" y="5956137"/>
            <a:ext cx="1052508" cy="365125"/>
          </a:xfrm>
        </p:spPr>
        <p:txBody>
          <a:body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326024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31BB09-E21F-4903-9602-803F91021F0E}" type="datetimeFigureOut">
              <a:rPr kumimoji="1" lang="ja-JP" altLang="en-US" smtClean="0"/>
              <a:t>2018/7/29</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293559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531BB09-E21F-4903-9602-803F91021F0E}" type="datetimeFigureOut">
              <a:rPr kumimoji="1" lang="ja-JP" altLang="en-US" smtClean="0"/>
              <a:t>2018/7/29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350860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531BB09-E21F-4903-9602-803F91021F0E}" type="datetimeFigureOut">
              <a:rPr kumimoji="1" lang="ja-JP" altLang="en-US" smtClean="0"/>
              <a:t>2018/7/29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99615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31BB09-E21F-4903-9602-803F91021F0E}" type="datetimeFigureOut">
              <a:rPr kumimoji="1" lang="ja-JP" altLang="en-US" smtClean="0"/>
              <a:t>2018/7/29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7CA2CAC-BA69-4B34-8819-0966ACFA1814}"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39288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1BB09-E21F-4903-9602-803F91021F0E}" type="datetimeFigureOut">
              <a:rPr kumimoji="1" lang="ja-JP" altLang="en-US" smtClean="0"/>
              <a:t>2018/7/29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100020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31BB09-E21F-4903-9602-803F91021F0E}" type="datetimeFigureOut">
              <a:rPr kumimoji="1" lang="ja-JP" altLang="en-US" smtClean="0"/>
              <a:t>2018/7/29</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37199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531BB09-E21F-4903-9602-803F91021F0E}" type="datetimeFigureOut">
              <a:rPr kumimoji="1" lang="ja-JP" altLang="en-US" smtClean="0"/>
              <a:t>2018/7/29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7CA2CAC-BA69-4B34-8819-0966ACFA1814}" type="slidenum">
              <a:rPr kumimoji="1" lang="ja-JP" altLang="en-US" smtClean="0"/>
              <a:t>‹#›</a:t>
            </a:fld>
            <a:endParaRPr kumimoji="1" lang="ja-JP" altLang="en-US"/>
          </a:p>
        </p:txBody>
      </p:sp>
    </p:spTree>
    <p:extLst>
      <p:ext uri="{BB962C8B-B14F-4D97-AF65-F5344CB8AC3E}">
        <p14:creationId xmlns:p14="http://schemas.microsoft.com/office/powerpoint/2010/main" val="30040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31BB09-E21F-4903-9602-803F91021F0E}" type="datetimeFigureOut">
              <a:rPr kumimoji="1" lang="ja-JP" altLang="en-US" smtClean="0"/>
              <a:t>2018/7/29</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7CA2CAC-BA69-4B34-8819-0966ACFA1814}" type="slidenum">
              <a:rPr kumimoji="1" lang="ja-JP" altLang="en-US" smtClean="0"/>
              <a:t>‹#›</a:t>
            </a:fld>
            <a:endParaRPr kumimoji="1" lang="ja-JP"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37699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kumimoji="1" sz="54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eshikan.net/fonts.html" TargetMode="External"/><Relationship Id="rId2" Type="http://schemas.openxmlformats.org/officeDocument/2006/relationships/hyperlink" Target="https://qiita.com/yoppe/items/4260cf4ddde69287a63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1DCA0-8057-4CB2-BCA0-B1572DDC0925}"/>
              </a:ext>
            </a:extLst>
          </p:cNvPr>
          <p:cNvSpPr>
            <a:spLocks noGrp="1"/>
          </p:cNvSpPr>
          <p:nvPr>
            <p:ph type="ctrTitle"/>
          </p:nvPr>
        </p:nvSpPr>
        <p:spPr>
          <a:xfrm>
            <a:off x="581191" y="1020432"/>
            <a:ext cx="10993549" cy="1167598"/>
          </a:xfrm>
        </p:spPr>
        <p:txBody>
          <a:bodyPr>
            <a:normAutofit/>
          </a:bodyPr>
          <a:lstStyle/>
          <a:p>
            <a:r>
              <a:rPr kumimoji="1" lang="en-US" altLang="ja-JP" sz="5400" dirty="0" err="1"/>
              <a:t>worldtimes</a:t>
            </a:r>
            <a:endParaRPr kumimoji="1" lang="ja-JP" altLang="en-US" sz="5400" dirty="0"/>
          </a:p>
        </p:txBody>
      </p:sp>
      <p:sp>
        <p:nvSpPr>
          <p:cNvPr id="3" name="字幕 2">
            <a:extLst>
              <a:ext uri="{FF2B5EF4-FFF2-40B4-BE49-F238E27FC236}">
                <a16:creationId xmlns:a16="http://schemas.microsoft.com/office/drawing/2014/main" id="{D523BDD9-DD16-4897-A954-A11A32C18DD9}"/>
              </a:ext>
            </a:extLst>
          </p:cNvPr>
          <p:cNvSpPr>
            <a:spLocks noGrp="1"/>
          </p:cNvSpPr>
          <p:nvPr>
            <p:ph type="subTitle" idx="1"/>
          </p:nvPr>
        </p:nvSpPr>
        <p:spPr>
          <a:xfrm>
            <a:off x="581194" y="2068286"/>
            <a:ext cx="10993546" cy="1017481"/>
          </a:xfrm>
        </p:spPr>
        <p:txBody>
          <a:bodyPr>
            <a:normAutofit/>
          </a:bodyPr>
          <a:lstStyle/>
          <a:p>
            <a:pPr algn="r"/>
            <a:r>
              <a:rPr kumimoji="1" lang="en-US" altLang="ja-JP" sz="2400" dirty="0"/>
              <a:t>15816050</a:t>
            </a:r>
            <a:r>
              <a:rPr lang="ja-JP" altLang="en-US" sz="2400" dirty="0"/>
              <a:t>  </a:t>
            </a:r>
            <a:r>
              <a:rPr kumimoji="1" lang="ja-JP" altLang="en-US" sz="2400" dirty="0"/>
              <a:t>髙橋 侑暉</a:t>
            </a:r>
            <a:endParaRPr kumimoji="1" lang="en-US" altLang="ja-JP" sz="2400" dirty="0"/>
          </a:p>
          <a:p>
            <a:pPr algn="r"/>
            <a:r>
              <a:rPr lang="en-US" altLang="ja-JP" sz="2400" dirty="0"/>
              <a:t>15816097</a:t>
            </a:r>
            <a:r>
              <a:rPr lang="ja-JP" altLang="en-US" sz="2400" dirty="0"/>
              <a:t>  吉兼 拓生</a:t>
            </a:r>
            <a:endParaRPr kumimoji="1" lang="ja-JP" altLang="en-US" sz="2400" dirty="0"/>
          </a:p>
        </p:txBody>
      </p:sp>
    </p:spTree>
    <p:extLst>
      <p:ext uri="{BB962C8B-B14F-4D97-AF65-F5344CB8AC3E}">
        <p14:creationId xmlns:p14="http://schemas.microsoft.com/office/powerpoint/2010/main" val="215653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3AB96E-529D-496C-9D87-CE449188812D}"/>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0405D2DB-E809-416A-B0CD-10F5BAFE1660}"/>
              </a:ext>
            </a:extLst>
          </p:cNvPr>
          <p:cNvSpPr>
            <a:spLocks noGrp="1"/>
          </p:cNvSpPr>
          <p:nvPr>
            <p:ph idx="1"/>
          </p:nvPr>
        </p:nvSpPr>
        <p:spPr/>
        <p:txBody>
          <a:bodyPr anchor="t"/>
          <a:lstStyle/>
          <a:p>
            <a:pPr marL="0" indent="0">
              <a:buNone/>
            </a:pPr>
            <a:r>
              <a:rPr lang="ja-JP" altLang="en-US" dirty="0"/>
              <a:t>協定世界時</a:t>
            </a:r>
            <a:r>
              <a:rPr lang="en-US" altLang="ja-JP" dirty="0"/>
              <a:t>(UTC)</a:t>
            </a:r>
            <a:r>
              <a:rPr lang="ja-JP" altLang="en-US" dirty="0"/>
              <a:t>における現在時刻から変換した世界各地</a:t>
            </a:r>
            <a:r>
              <a:rPr lang="en-US" altLang="ja-JP" dirty="0"/>
              <a:t>(</a:t>
            </a:r>
            <a:r>
              <a:rPr lang="ja-JP" altLang="en-US" dirty="0"/>
              <a:t>東京，モスクワ，カイロ，マドリード，ニューヨーク，ロサンゼルス</a:t>
            </a:r>
            <a:r>
              <a:rPr lang="en-US" altLang="ja-JP" dirty="0"/>
              <a:t>)</a:t>
            </a:r>
            <a:r>
              <a:rPr lang="ja-JP" altLang="en-US" dirty="0"/>
              <a:t>の時刻を表示するウェブアプリケーションを</a:t>
            </a:r>
            <a:r>
              <a:rPr lang="en-US" altLang="ja-JP" dirty="0" err="1"/>
              <a:t>python,html,css</a:t>
            </a:r>
            <a:r>
              <a:rPr lang="ja-JP" altLang="en-US" dirty="0"/>
              <a:t>を用いて作成した。</a:t>
            </a:r>
            <a:endParaRPr kumimoji="1" lang="ja-JP" altLang="en-US" dirty="0"/>
          </a:p>
        </p:txBody>
      </p:sp>
    </p:spTree>
    <p:extLst>
      <p:ext uri="{BB962C8B-B14F-4D97-AF65-F5344CB8AC3E}">
        <p14:creationId xmlns:p14="http://schemas.microsoft.com/office/powerpoint/2010/main" val="233072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EB2B8-2CC9-41E0-84FB-A753FF8A9D00}"/>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CC15BF48-EA2E-4CCD-A7F6-628D6CFD28EC}"/>
              </a:ext>
            </a:extLst>
          </p:cNvPr>
          <p:cNvSpPr>
            <a:spLocks noGrp="1"/>
          </p:cNvSpPr>
          <p:nvPr>
            <p:ph idx="1"/>
          </p:nvPr>
        </p:nvSpPr>
        <p:spPr/>
        <p:txBody>
          <a:bodyPr/>
          <a:lstStyle/>
          <a:p>
            <a:r>
              <a:rPr lang="en-US" altLang="ja-JP" dirty="0"/>
              <a:t>python</a:t>
            </a:r>
            <a:r>
              <a:rPr lang="ja-JP" altLang="en-US" dirty="0"/>
              <a:t>プログラミング及びウェブアプリケーションへの動的要素の付加への理解を深める</a:t>
            </a:r>
            <a:endParaRPr lang="en-US" altLang="ja-JP" dirty="0"/>
          </a:p>
          <a:p>
            <a:endParaRPr kumimoji="1" lang="ja-JP" altLang="en-US" dirty="0"/>
          </a:p>
        </p:txBody>
      </p:sp>
    </p:spTree>
    <p:extLst>
      <p:ext uri="{BB962C8B-B14F-4D97-AF65-F5344CB8AC3E}">
        <p14:creationId xmlns:p14="http://schemas.microsoft.com/office/powerpoint/2010/main" val="34338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ECD538-1846-4C65-9E84-14C7C33CC533}"/>
              </a:ext>
            </a:extLst>
          </p:cNvPr>
          <p:cNvSpPr>
            <a:spLocks noGrp="1"/>
          </p:cNvSpPr>
          <p:nvPr>
            <p:ph type="title"/>
          </p:nvPr>
        </p:nvSpPr>
        <p:spPr/>
        <p:txBody>
          <a:bodyPr/>
          <a:lstStyle/>
          <a:p>
            <a:r>
              <a:rPr kumimoji="1" lang="ja-JP" altLang="en-US" dirty="0"/>
              <a:t>参考にした資料</a:t>
            </a:r>
            <a:r>
              <a:rPr lang="ja-JP" altLang="en-US" dirty="0"/>
              <a:t>・</a:t>
            </a:r>
            <a:r>
              <a:rPr kumimoji="1" lang="ja-JP" altLang="en-US" dirty="0"/>
              <a:t>工夫点</a:t>
            </a:r>
          </a:p>
        </p:txBody>
      </p:sp>
      <p:sp>
        <p:nvSpPr>
          <p:cNvPr id="3" name="コンテンツ プレースホルダー 2">
            <a:extLst>
              <a:ext uri="{FF2B5EF4-FFF2-40B4-BE49-F238E27FC236}">
                <a16:creationId xmlns:a16="http://schemas.microsoft.com/office/drawing/2014/main" id="{D6D9150F-767A-446C-AB31-F0FBA3F3F7CC}"/>
              </a:ext>
            </a:extLst>
          </p:cNvPr>
          <p:cNvSpPr>
            <a:spLocks noGrp="1"/>
          </p:cNvSpPr>
          <p:nvPr>
            <p:ph idx="1"/>
          </p:nvPr>
        </p:nvSpPr>
        <p:spPr/>
        <p:txBody>
          <a:bodyPr anchor="t"/>
          <a:lstStyle/>
          <a:p>
            <a:r>
              <a:rPr lang="en-US" altLang="ja-JP" sz="2400" dirty="0"/>
              <a:t>html</a:t>
            </a:r>
            <a:r>
              <a:rPr lang="ja-JP" altLang="en-US" sz="2400" dirty="0"/>
              <a:t>側での変数名とタイムゾーン名をそれぞれキーと値とする辞書から、</a:t>
            </a:r>
            <a:r>
              <a:rPr lang="en-US" altLang="ja-JP" sz="2400" dirty="0"/>
              <a:t> html</a:t>
            </a:r>
            <a:r>
              <a:rPr lang="ja-JP" altLang="en-US" sz="2400" dirty="0"/>
              <a:t>側での変数名とフォーマット済みの時刻をキーと値とする辞書を生成するメソッドを作ることにより、名前の管理を一か所で行えるようにした。</a:t>
            </a:r>
            <a:endParaRPr lang="en-US" altLang="ja-JP" sz="2400" dirty="0"/>
          </a:p>
          <a:p>
            <a:endParaRPr lang="en-US" altLang="ja-JP" sz="2000" dirty="0"/>
          </a:p>
          <a:p>
            <a:r>
              <a:rPr lang="ja-JP" altLang="en-US" sz="2000" dirty="0"/>
              <a:t>使用モジュール</a:t>
            </a:r>
            <a:br>
              <a:rPr lang="en-US" altLang="ja-JP" sz="2000" dirty="0">
                <a:hlinkClick r:id="rId2"/>
              </a:rPr>
            </a:br>
            <a:r>
              <a:rPr lang="en-US" altLang="ja-JP" sz="2000" dirty="0">
                <a:hlinkClick r:id="rId2"/>
              </a:rPr>
              <a:t>https://qiita.com/yoppe/items/4260cf4ddde69287a632</a:t>
            </a:r>
            <a:r>
              <a:rPr lang="en-US" altLang="ja-JP" sz="2000" dirty="0"/>
              <a:t> | Python</a:t>
            </a:r>
            <a:r>
              <a:rPr lang="ja-JP" altLang="en-US" sz="2000" dirty="0"/>
              <a:t>の </a:t>
            </a:r>
            <a:r>
              <a:rPr lang="en-US" altLang="ja-JP" sz="2000" dirty="0"/>
              <a:t>UTC ⇔ JST</a:t>
            </a:r>
            <a:r>
              <a:rPr lang="ja-JP" altLang="en-US" sz="2000" dirty="0" err="1"/>
              <a:t>、</a:t>
            </a:r>
            <a:r>
              <a:rPr lang="ja-JP" altLang="en-US" sz="2000" dirty="0"/>
              <a:t>文字列</a:t>
            </a:r>
            <a:r>
              <a:rPr lang="en-US" altLang="ja-JP" sz="2000" dirty="0"/>
              <a:t>(UTC) ⇒ JST </a:t>
            </a:r>
            <a:r>
              <a:rPr lang="ja-JP" altLang="en-US" sz="2000" dirty="0"/>
              <a:t>の変換とかのメモ</a:t>
            </a:r>
            <a:endParaRPr lang="en-US" altLang="ja-JP" sz="2000" dirty="0"/>
          </a:p>
          <a:p>
            <a:r>
              <a:rPr lang="ja-JP" altLang="en-US" sz="2000" dirty="0"/>
              <a:t>使用フォント</a:t>
            </a:r>
            <a:br>
              <a:rPr lang="en-US" altLang="ja-JP" sz="2000" dirty="0"/>
            </a:br>
            <a:r>
              <a:rPr lang="en-US" altLang="ja-JP" sz="2000" dirty="0">
                <a:hlinkClick r:id="rId3"/>
              </a:rPr>
              <a:t>https://www.keshikan.net/fonts.html</a:t>
            </a:r>
            <a:r>
              <a:rPr lang="ja-JP" altLang="en-US" sz="2000" dirty="0"/>
              <a:t> </a:t>
            </a:r>
            <a:r>
              <a:rPr lang="en-US" altLang="ja-JP" sz="2000" dirty="0"/>
              <a:t>|</a:t>
            </a:r>
            <a:r>
              <a:rPr lang="ja-JP" altLang="en-US" sz="2000" dirty="0"/>
              <a:t> </a:t>
            </a:r>
            <a:r>
              <a:rPr lang="en-US" altLang="ja-JP" sz="2000" dirty="0"/>
              <a:t>7</a:t>
            </a:r>
            <a:r>
              <a:rPr lang="ja-JP" altLang="en-US" sz="2000" dirty="0"/>
              <a:t>セグ・</a:t>
            </a:r>
            <a:r>
              <a:rPr lang="en-US" altLang="ja-JP" sz="2000" dirty="0"/>
              <a:t>14</a:t>
            </a:r>
            <a:r>
              <a:rPr lang="ja-JP" altLang="en-US" sz="2000" dirty="0"/>
              <a:t>セグフォント 「</a:t>
            </a:r>
            <a:r>
              <a:rPr lang="en-US" altLang="ja-JP" sz="2000" dirty="0"/>
              <a:t>DSEG</a:t>
            </a:r>
            <a:r>
              <a:rPr lang="ja-JP" altLang="en-US" sz="2000" dirty="0"/>
              <a:t>」</a:t>
            </a:r>
            <a:endParaRPr lang="en-US" altLang="ja-JP" sz="2000" dirty="0"/>
          </a:p>
          <a:p>
            <a:endParaRPr kumimoji="1" lang="ja-JP" altLang="en-US" dirty="0"/>
          </a:p>
        </p:txBody>
      </p:sp>
    </p:spTree>
    <p:extLst>
      <p:ext uri="{BB962C8B-B14F-4D97-AF65-F5344CB8AC3E}">
        <p14:creationId xmlns:p14="http://schemas.microsoft.com/office/powerpoint/2010/main" val="40057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A8C995-549B-4E6B-9FD3-018D26C5F0EB}"/>
              </a:ext>
            </a:extLst>
          </p:cNvPr>
          <p:cNvSpPr>
            <a:spLocks noGrp="1"/>
          </p:cNvSpPr>
          <p:nvPr>
            <p:ph type="title"/>
          </p:nvPr>
        </p:nvSpPr>
        <p:spPr/>
        <p:txBody>
          <a:bodyPr/>
          <a:lstStyle/>
          <a:p>
            <a:r>
              <a:rPr kumimoji="1" lang="ja-JP" altLang="en-US" dirty="0"/>
              <a:t>画面キャプチャ</a:t>
            </a:r>
          </a:p>
        </p:txBody>
      </p:sp>
      <p:pic>
        <p:nvPicPr>
          <p:cNvPr id="5" name="図 4">
            <a:extLst>
              <a:ext uri="{FF2B5EF4-FFF2-40B4-BE49-F238E27FC236}">
                <a16:creationId xmlns:a16="http://schemas.microsoft.com/office/drawing/2014/main" id="{9451F1BB-0E49-4FDE-9679-F6E4DFBFE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36" y="1815522"/>
            <a:ext cx="9074727" cy="4915477"/>
          </a:xfrm>
          <a:prstGeom prst="rect">
            <a:avLst/>
          </a:prstGeom>
        </p:spPr>
      </p:pic>
    </p:spTree>
    <p:extLst>
      <p:ext uri="{BB962C8B-B14F-4D97-AF65-F5344CB8AC3E}">
        <p14:creationId xmlns:p14="http://schemas.microsoft.com/office/powerpoint/2010/main" val="353995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F2E5A8-52FB-427F-8E0C-267FC5D5C9B6}"/>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B8F1AA07-87D5-491D-B260-6E90328F7E38}"/>
              </a:ext>
            </a:extLst>
          </p:cNvPr>
          <p:cNvSpPr>
            <a:spLocks noGrp="1"/>
          </p:cNvSpPr>
          <p:nvPr>
            <p:ph idx="1"/>
          </p:nvPr>
        </p:nvSpPr>
        <p:spPr/>
        <p:txBody>
          <a:bodyPr anchor="t"/>
          <a:lstStyle/>
          <a:p>
            <a:r>
              <a:rPr lang="ja-JP" altLang="en-US" dirty="0"/>
              <a:t>ウェブデザインや</a:t>
            </a:r>
            <a:r>
              <a:rPr lang="en-US" altLang="ja-JP" dirty="0"/>
              <a:t>python</a:t>
            </a:r>
            <a:r>
              <a:rPr lang="ja-JP" altLang="en-US" dirty="0"/>
              <a:t>プログラミングなどこれまであまり触れてこなかったプログラミングの側面について知ることができたので</a:t>
            </a:r>
            <a:r>
              <a:rPr lang="ja-JP" altLang="en-US"/>
              <a:t>良かった。</a:t>
            </a:r>
            <a:endParaRPr lang="en-US" altLang="ja-JP" dirty="0"/>
          </a:p>
        </p:txBody>
      </p:sp>
    </p:spTree>
    <p:extLst>
      <p:ext uri="{BB962C8B-B14F-4D97-AF65-F5344CB8AC3E}">
        <p14:creationId xmlns:p14="http://schemas.microsoft.com/office/powerpoint/2010/main" val="4274114903"/>
      </p:ext>
    </p:extLst>
  </p:cSld>
  <p:clrMapOvr>
    <a:masterClrMapping/>
  </p:clrMapOvr>
</p:sld>
</file>

<file path=ppt/theme/theme1.xml><?xml version="1.0" encoding="utf-8"?>
<a:theme xmlns:a="http://schemas.openxmlformats.org/drawingml/2006/main" name="配当">
  <a:themeElements>
    <a:clrScheme name="配当">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配当</Template>
  <TotalTime>151</TotalTime>
  <Words>159</Words>
  <Application>Microsoft Office PowerPoint</Application>
  <PresentationFormat>ワイド画面</PresentationFormat>
  <Paragraphs>15</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HGｺﾞｼｯｸE</vt:lpstr>
      <vt:lpstr>Gill Sans MT</vt:lpstr>
      <vt:lpstr>Wingdings 2</vt:lpstr>
      <vt:lpstr>配当</vt:lpstr>
      <vt:lpstr>worldtimes</vt:lpstr>
      <vt:lpstr>概要</vt:lpstr>
      <vt:lpstr>目的</vt:lpstr>
      <vt:lpstr>参考にした資料・工夫点</vt:lpstr>
      <vt:lpstr>画面キャプチャ</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吉兼 拓生</dc:creator>
  <cp:lastModifiedBy>吉兼　拓生</cp:lastModifiedBy>
  <cp:revision>10</cp:revision>
  <dcterms:created xsi:type="dcterms:W3CDTF">2018-07-29T11:46:36Z</dcterms:created>
  <dcterms:modified xsi:type="dcterms:W3CDTF">2018-07-29T14:24:22Z</dcterms:modified>
</cp:coreProperties>
</file>