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58" autoAdjust="0"/>
    <p:restoredTop sz="94660"/>
  </p:normalViewPr>
  <p:slideViewPr>
    <p:cSldViewPr>
      <p:cViewPr>
        <p:scale>
          <a:sx n="75" d="100"/>
          <a:sy n="75" d="100"/>
        </p:scale>
        <p:origin x="-152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PropertyBag">
  <ax:ocxPr ax:name="VariousPropertyBits" ax:value="2895136795"/>
  <ax:ocxPr ax:name="ScrollBars" ax:value="2"/>
  <ax:ocxPr ax:name="Size" ax:value="10795;11192"/>
  <ax:ocxPr ax:name="Value" ax:value="main  &#10;  PUSH R0&#10;  PUSH R1&#10;  PUSH R2&#10;  PUSH R3&#10;  PUSH R4&#10;  PUSH R5&#10;&#10;  SUB SP, 00000000C, SP&#10;&#10;  MOVE 000000005, R0&#10;  STORE R0, ( SP + 000000000 )&#10;  LOAD R0, ( SP + 000000000 )&#10;&#10;  STORE R0, ( SP-000000004 )&#10;  LOAD R1, ( a )&#10;  STORE R1, ( SP-000000008 )&#10;  MOVE 00000000A, R2&#10;  STORE R2, ( SP-00000000C )&#10;  SUB SP, 00000000C, SP&#10;  CALL itoa&#10;  POP R3&#10;  ADD SP, 000000008, SP&#10;  STORE R3, ( SP-000000004 )&#10;&#10;  STORE R3, ( SP + 000000008 )&#10;  SUB SP, 000000004, SP&#10;  CALL LCDprintA&#10;  ADD SP, 000000004, SP&#10;&#10;  MOVE 000000000, R4&#10;  STORE R4, ( SP + 000000004 )&#10;&#10;  LOAD R5, ( SP + 000000004 )&#10;  STORE R5, ( SP + 000000010 )&#10;&#10;  ADD SP, 00000000C, SP&#10;&#10;  POP R5&#10;  POP R4&#10;  POP R3&#10;  POP R2&#10;  POP R1&#10;  POP R0&#10;  RET "/>
  <ax:ocxPr ax:name="SpecialEffect" ax:value="0"/>
  <ax:ocxPr ax:name="FontName" ax:value="Lucida Console"/>
  <ax:ocxPr ax:name="FontHeight" ax:value="240"/>
  <ax:ocxPr ax:name="FontCharSet" ax:value="238"/>
  <ax:ocxPr ax:name="FontPitchAndFamily" ax:value="2"/>
</ax:ocx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PropertyBag">
  <ax:ocxPr ax:name="VariousPropertyBits" ax:value="2895136795"/>
  <ax:ocxPr ax:name="ScrollBars" ax:value="2"/>
  <ax:ocxPr ax:name="Size" ax:value="10795;11192"/>
  <ax:ocxPr ax:name="Value" ax:value="main  &#10;  PUSH R0&#10;  PUSH R1&#10;&#10;  SUB SP, 00000000C, SP&#10;&#10;  MOVE 000000005, R0&#10;  STORE R0, ( SP + 000000000 )&#10;&#10;  LOAD R0, ( SP + 000000000 )&#10;  STORE R0, ( SP-000000004 )&#10;  LOAD R0, ( a )&#10;  STORE R0, ( SP-000000008 )&#10;  MOVE 00000000A, R1&#10;  STORE R1, ( SP-00000000C )&#10;  SUB SP, 00000000C, SP&#10;&#10;  CALL itoa&#10;&#10;  ADD SP, 000000008, SP&#10;  POP R0&#10;  STORE R0, ( SP-000000004 )&#10;&#10;  STORE R0, ( SP + 000000008 )&#10;&#10;  SUB SP, 000000004, SP&#10;  CALL LCDprintA&#10;  ADD SP, 000000004, SP&#10;&#10;  MOVE 000000000, R1&#10;  STORE R1, ( SP + 000000004 )&#10;&#10;  LOAD R0, ( SP + 000000004 )&#10;  STORE R0, ( SP + 000000010 )&#10;&#10;  ADD SP, 00000000C, SP&#10;&#10;  POP R1&#10;  POP R0&#10;&#10;  RET "/>
  <ax:ocxPr ax:name="SpecialEffect" ax:value="0"/>
  <ax:ocxPr ax:name="FontName" ax:value="Lucida Console"/>
  <ax:ocxPr ax:name="FontHeight" ax:value="240"/>
  <ax:ocxPr ax:name="FontCharSet" ax:value="238"/>
  <ax:ocxPr ax:name="FontPitchAndFamily" ax:value="2"/>
</ax:ocx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4E2E8-2BB2-4963-9A6A-7AB654CF488A}" type="doc">
      <dgm:prSet loTypeId="urn:microsoft.com/office/officeart/2005/8/layout/process3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hr-HR"/>
        </a:p>
      </dgm:t>
    </dgm:pt>
    <dgm:pt modelId="{F32B039E-A7A0-42D7-8F95-329756B86933}">
      <dgm:prSet phldrT="[Text]"/>
      <dgm:spPr/>
      <dgm:t>
        <a:bodyPr/>
        <a:lstStyle/>
        <a:p>
          <a:r>
            <a:rPr lang="hr-HR" dirty="0" smtClean="0"/>
            <a:t>gcc</a:t>
          </a:r>
          <a:endParaRPr lang="hr-HR" dirty="0"/>
        </a:p>
      </dgm:t>
    </dgm:pt>
    <dgm:pt modelId="{12F74FC8-AE5B-4C7E-B120-EDCEA64538AF}" type="parTrans" cxnId="{AFC6CEDF-04F0-4C72-A169-338602737B1B}">
      <dgm:prSet/>
      <dgm:spPr/>
      <dgm:t>
        <a:bodyPr/>
        <a:lstStyle/>
        <a:p>
          <a:endParaRPr lang="hr-HR"/>
        </a:p>
      </dgm:t>
    </dgm:pt>
    <dgm:pt modelId="{33D81987-1958-44B8-9423-D5A168375377}" type="sibTrans" cxnId="{AFC6CEDF-04F0-4C72-A169-338602737B1B}">
      <dgm:prSet/>
      <dgm:spPr/>
      <dgm:t>
        <a:bodyPr/>
        <a:lstStyle/>
        <a:p>
          <a:endParaRPr lang="hr-HR"/>
        </a:p>
      </dgm:t>
    </dgm:pt>
    <dgm:pt modelId="{68FE2B4C-9592-4858-93F9-9C0058C519A5}">
      <dgm:prSet phldrT="[Text]"/>
      <dgm:spPr/>
      <dgm:t>
        <a:bodyPr/>
        <a:lstStyle/>
        <a:p>
          <a:r>
            <a:rPr lang="hr-HR" dirty="0" smtClean="0"/>
            <a:t>GIMPLE output</a:t>
          </a:r>
          <a:endParaRPr lang="hr-HR" dirty="0"/>
        </a:p>
      </dgm:t>
    </dgm:pt>
    <dgm:pt modelId="{BEC329B4-FEFE-42EB-B906-C1FDFE64C909}" type="parTrans" cxnId="{05F78255-6988-42CA-9147-C5D9432F50A5}">
      <dgm:prSet/>
      <dgm:spPr/>
      <dgm:t>
        <a:bodyPr/>
        <a:lstStyle/>
        <a:p>
          <a:endParaRPr lang="hr-HR"/>
        </a:p>
      </dgm:t>
    </dgm:pt>
    <dgm:pt modelId="{ECA64AB2-DF70-4551-96CB-DB23C9145769}" type="sibTrans" cxnId="{05F78255-6988-42CA-9147-C5D9432F50A5}">
      <dgm:prSet/>
      <dgm:spPr/>
      <dgm:t>
        <a:bodyPr/>
        <a:lstStyle/>
        <a:p>
          <a:endParaRPr lang="hr-HR"/>
        </a:p>
      </dgm:t>
    </dgm:pt>
    <dgm:pt modelId="{93A3D4B3-393C-43DB-A97A-44B8CBEB4312}">
      <dgm:prSet phldrT="[Text]"/>
      <dgm:spPr/>
      <dgm:t>
        <a:bodyPr/>
        <a:lstStyle/>
        <a:p>
          <a:r>
            <a:rPr lang="hr-HR" dirty="0" smtClean="0"/>
            <a:t>FRISC C Compiler</a:t>
          </a:r>
          <a:endParaRPr lang="hr-HR" dirty="0"/>
        </a:p>
      </dgm:t>
    </dgm:pt>
    <dgm:pt modelId="{FB6B899A-61F1-489F-B196-8432199BAE6A}" type="parTrans" cxnId="{BBA90774-C3DD-473C-8BE7-98ED47151837}">
      <dgm:prSet/>
      <dgm:spPr/>
      <dgm:t>
        <a:bodyPr/>
        <a:lstStyle/>
        <a:p>
          <a:endParaRPr lang="hr-HR"/>
        </a:p>
      </dgm:t>
    </dgm:pt>
    <dgm:pt modelId="{808AB85F-3A26-4562-8576-3684607BDAE3}" type="sibTrans" cxnId="{BBA90774-C3DD-473C-8BE7-98ED47151837}">
      <dgm:prSet/>
      <dgm:spPr/>
      <dgm:t>
        <a:bodyPr/>
        <a:lstStyle/>
        <a:p>
          <a:endParaRPr lang="hr-HR"/>
        </a:p>
      </dgm:t>
    </dgm:pt>
    <dgm:pt modelId="{23BE2C46-0197-4BC0-951D-27DEABA7DB5D}">
      <dgm:prSet phldrT="[Text]"/>
      <dgm:spPr/>
      <dgm:t>
        <a:bodyPr/>
        <a:lstStyle/>
        <a:p>
          <a:r>
            <a:rPr lang="hr-HR" dirty="0" smtClean="0"/>
            <a:t>.a output</a:t>
          </a:r>
          <a:endParaRPr lang="hr-HR" dirty="0"/>
        </a:p>
      </dgm:t>
    </dgm:pt>
    <dgm:pt modelId="{A65196C6-7790-4C7B-BB3F-3496866907F5}" type="parTrans" cxnId="{E349C73B-5A0A-40AA-A06D-9446B85CC131}">
      <dgm:prSet/>
      <dgm:spPr/>
      <dgm:t>
        <a:bodyPr/>
        <a:lstStyle/>
        <a:p>
          <a:endParaRPr lang="hr-HR"/>
        </a:p>
      </dgm:t>
    </dgm:pt>
    <dgm:pt modelId="{972D4870-F746-46F9-ACAC-21A54BC9558F}" type="sibTrans" cxnId="{E349C73B-5A0A-40AA-A06D-9446B85CC131}">
      <dgm:prSet/>
      <dgm:spPr/>
      <dgm:t>
        <a:bodyPr/>
        <a:lstStyle/>
        <a:p>
          <a:endParaRPr lang="hr-HR"/>
        </a:p>
      </dgm:t>
    </dgm:pt>
    <dgm:pt modelId="{CB96AE4F-D1FB-46F9-9213-12FB1F531DFF}">
      <dgm:prSet phldrT="[Text]"/>
      <dgm:spPr/>
      <dgm:t>
        <a:bodyPr/>
        <a:lstStyle/>
        <a:p>
          <a:r>
            <a:rPr lang="hr-HR" dirty="0" smtClean="0"/>
            <a:t>xconas</a:t>
          </a:r>
          <a:endParaRPr lang="hr-HR" dirty="0"/>
        </a:p>
      </dgm:t>
    </dgm:pt>
    <dgm:pt modelId="{DB6FA705-D020-4234-AD28-278F3E036439}" type="parTrans" cxnId="{1DEAC9FD-4DEF-4ADF-96FF-1AAD83DE7A2B}">
      <dgm:prSet/>
      <dgm:spPr/>
      <dgm:t>
        <a:bodyPr/>
        <a:lstStyle/>
        <a:p>
          <a:endParaRPr lang="hr-HR"/>
        </a:p>
      </dgm:t>
    </dgm:pt>
    <dgm:pt modelId="{9664C295-B217-4305-B83D-2D4F3971D390}" type="sibTrans" cxnId="{1DEAC9FD-4DEF-4ADF-96FF-1AAD83DE7A2B}">
      <dgm:prSet/>
      <dgm:spPr/>
      <dgm:t>
        <a:bodyPr/>
        <a:lstStyle/>
        <a:p>
          <a:endParaRPr lang="hr-HR"/>
        </a:p>
      </dgm:t>
    </dgm:pt>
    <dgm:pt modelId="{0827623C-7E53-4192-9388-BC297E15C70B}">
      <dgm:prSet phldrT="[Text]"/>
      <dgm:spPr/>
      <dgm:t>
        <a:bodyPr/>
        <a:lstStyle/>
        <a:p>
          <a:r>
            <a:rPr lang="hr-HR" dirty="0" smtClean="0"/>
            <a:t>.p output</a:t>
          </a:r>
          <a:endParaRPr lang="hr-HR" dirty="0"/>
        </a:p>
      </dgm:t>
    </dgm:pt>
    <dgm:pt modelId="{69DAA75B-CB84-4377-94FD-B834A55FD49C}" type="parTrans" cxnId="{5E760803-3450-41F6-BC83-994BBBCF60EA}">
      <dgm:prSet/>
      <dgm:spPr/>
      <dgm:t>
        <a:bodyPr/>
        <a:lstStyle/>
        <a:p>
          <a:endParaRPr lang="hr-HR"/>
        </a:p>
      </dgm:t>
    </dgm:pt>
    <dgm:pt modelId="{B252B1C7-ED7A-40A5-ABF3-AA326BC5EA01}" type="sibTrans" cxnId="{5E760803-3450-41F6-BC83-994BBBCF60EA}">
      <dgm:prSet/>
      <dgm:spPr/>
      <dgm:t>
        <a:bodyPr/>
        <a:lstStyle/>
        <a:p>
          <a:endParaRPr lang="hr-HR"/>
        </a:p>
      </dgm:t>
    </dgm:pt>
    <dgm:pt modelId="{74B8B379-6499-4D1B-AA61-E37477EDE478}" type="pres">
      <dgm:prSet presAssocID="{7894E2E8-2BB2-4963-9A6A-7AB654CF488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180D6E9C-0804-49DA-BB5B-943FB8966953}" type="pres">
      <dgm:prSet presAssocID="{F32B039E-A7A0-42D7-8F95-329756B86933}" presName="composite" presStyleCnt="0"/>
      <dgm:spPr/>
    </dgm:pt>
    <dgm:pt modelId="{4E96E9D5-AAB6-4DBF-80FF-BA840C0641E1}" type="pres">
      <dgm:prSet presAssocID="{F32B039E-A7A0-42D7-8F95-329756B8693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EAF9AF7-9C79-4732-B593-08D2C036F3F1}" type="pres">
      <dgm:prSet presAssocID="{F32B039E-A7A0-42D7-8F95-329756B86933}" presName="parSh" presStyleLbl="node1" presStyleIdx="0" presStyleCnt="3"/>
      <dgm:spPr/>
      <dgm:t>
        <a:bodyPr/>
        <a:lstStyle/>
        <a:p>
          <a:endParaRPr lang="hr-HR"/>
        </a:p>
      </dgm:t>
    </dgm:pt>
    <dgm:pt modelId="{AD3A8F21-1C15-44F5-A541-20A9CFD20228}" type="pres">
      <dgm:prSet presAssocID="{F32B039E-A7A0-42D7-8F95-329756B86933}" presName="desTx" presStyleLbl="fgAcc1" presStyleIdx="0" presStyleCnt="3" custScaleY="43118" custLinFactNeighborX="-9561" custLinFactNeighborY="-53008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F7A35FD-023F-4189-8C3C-6E7DCB54B5F7}" type="pres">
      <dgm:prSet presAssocID="{33D81987-1958-44B8-9423-D5A168375377}" presName="sibTrans" presStyleLbl="sibTrans2D1" presStyleIdx="0" presStyleCnt="2"/>
      <dgm:spPr/>
      <dgm:t>
        <a:bodyPr/>
        <a:lstStyle/>
        <a:p>
          <a:endParaRPr lang="hr-HR"/>
        </a:p>
      </dgm:t>
    </dgm:pt>
    <dgm:pt modelId="{C2CF368B-07AC-46EC-81B0-804812A8EF1C}" type="pres">
      <dgm:prSet presAssocID="{33D81987-1958-44B8-9423-D5A168375377}" presName="connTx" presStyleLbl="sibTrans2D1" presStyleIdx="0" presStyleCnt="2"/>
      <dgm:spPr/>
      <dgm:t>
        <a:bodyPr/>
        <a:lstStyle/>
        <a:p>
          <a:endParaRPr lang="hr-HR"/>
        </a:p>
      </dgm:t>
    </dgm:pt>
    <dgm:pt modelId="{1C4C13FE-B4C2-4326-9EA8-31A2B2D48EB2}" type="pres">
      <dgm:prSet presAssocID="{93A3D4B3-393C-43DB-A97A-44B8CBEB4312}" presName="composite" presStyleCnt="0"/>
      <dgm:spPr/>
    </dgm:pt>
    <dgm:pt modelId="{A175DC0B-3A90-4C28-B14A-192552A3D0E4}" type="pres">
      <dgm:prSet presAssocID="{93A3D4B3-393C-43DB-A97A-44B8CBEB431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FB5AE70-7193-41D1-A23C-45A338342F08}" type="pres">
      <dgm:prSet presAssocID="{93A3D4B3-393C-43DB-A97A-44B8CBEB4312}" presName="parSh" presStyleLbl="node1" presStyleIdx="1" presStyleCnt="3"/>
      <dgm:spPr/>
      <dgm:t>
        <a:bodyPr/>
        <a:lstStyle/>
        <a:p>
          <a:endParaRPr lang="hr-HR"/>
        </a:p>
      </dgm:t>
    </dgm:pt>
    <dgm:pt modelId="{4FA739DE-35AD-427D-82A0-0EC22277E971}" type="pres">
      <dgm:prSet presAssocID="{93A3D4B3-393C-43DB-A97A-44B8CBEB4312}" presName="desTx" presStyleLbl="fgAcc1" presStyleIdx="1" presStyleCnt="3" custScaleY="43118" custLinFactNeighborX="-9561" custLinFactNeighborY="-53008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6E93EF5-82DB-49AF-9DC2-2DC5C1A0ECF0}" type="pres">
      <dgm:prSet presAssocID="{808AB85F-3A26-4562-8576-3684607BDAE3}" presName="sibTrans" presStyleLbl="sibTrans2D1" presStyleIdx="1" presStyleCnt="2"/>
      <dgm:spPr/>
      <dgm:t>
        <a:bodyPr/>
        <a:lstStyle/>
        <a:p>
          <a:endParaRPr lang="hr-HR"/>
        </a:p>
      </dgm:t>
    </dgm:pt>
    <dgm:pt modelId="{DF3E0577-EF11-4D8A-B932-7485361C31F4}" type="pres">
      <dgm:prSet presAssocID="{808AB85F-3A26-4562-8576-3684607BDAE3}" presName="connTx" presStyleLbl="sibTrans2D1" presStyleIdx="1" presStyleCnt="2"/>
      <dgm:spPr/>
      <dgm:t>
        <a:bodyPr/>
        <a:lstStyle/>
        <a:p>
          <a:endParaRPr lang="hr-HR"/>
        </a:p>
      </dgm:t>
    </dgm:pt>
    <dgm:pt modelId="{1ADB407F-B65C-4CD0-8B0D-289FCCC55E09}" type="pres">
      <dgm:prSet presAssocID="{CB96AE4F-D1FB-46F9-9213-12FB1F531DFF}" presName="composite" presStyleCnt="0"/>
      <dgm:spPr/>
    </dgm:pt>
    <dgm:pt modelId="{11B113A5-2228-4630-AB0F-39B26EE7D5D5}" type="pres">
      <dgm:prSet presAssocID="{CB96AE4F-D1FB-46F9-9213-12FB1F531DF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0D8E622-4B66-40F7-92C9-066DCF5616B7}" type="pres">
      <dgm:prSet presAssocID="{CB96AE4F-D1FB-46F9-9213-12FB1F531DFF}" presName="parSh" presStyleLbl="node1" presStyleIdx="2" presStyleCnt="3"/>
      <dgm:spPr/>
      <dgm:t>
        <a:bodyPr/>
        <a:lstStyle/>
        <a:p>
          <a:endParaRPr lang="hr-HR"/>
        </a:p>
      </dgm:t>
    </dgm:pt>
    <dgm:pt modelId="{701EC6DE-0DD4-44CF-B041-DEAC1E4655E1}" type="pres">
      <dgm:prSet presAssocID="{CB96AE4F-D1FB-46F9-9213-12FB1F531DFF}" presName="desTx" presStyleLbl="fgAcc1" presStyleIdx="2" presStyleCnt="3" custScaleY="43118" custLinFactNeighborX="-9561" custLinFactNeighborY="-53008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0EABD701-7786-47C3-9504-62D511A9D2B4}" type="presOf" srcId="{CB96AE4F-D1FB-46F9-9213-12FB1F531DFF}" destId="{11B113A5-2228-4630-AB0F-39B26EE7D5D5}" srcOrd="0" destOrd="0" presId="urn:microsoft.com/office/officeart/2005/8/layout/process3"/>
    <dgm:cxn modelId="{2E2E2D27-5CCE-4F89-9299-79EF2B753DA4}" type="presOf" srcId="{808AB85F-3A26-4562-8576-3684607BDAE3}" destId="{B6E93EF5-82DB-49AF-9DC2-2DC5C1A0ECF0}" srcOrd="0" destOrd="0" presId="urn:microsoft.com/office/officeart/2005/8/layout/process3"/>
    <dgm:cxn modelId="{5A1C0164-5407-4227-A198-727FA968CF65}" type="presOf" srcId="{33D81987-1958-44B8-9423-D5A168375377}" destId="{5F7A35FD-023F-4189-8C3C-6E7DCB54B5F7}" srcOrd="0" destOrd="0" presId="urn:microsoft.com/office/officeart/2005/8/layout/process3"/>
    <dgm:cxn modelId="{05F78255-6988-42CA-9147-C5D9432F50A5}" srcId="{F32B039E-A7A0-42D7-8F95-329756B86933}" destId="{68FE2B4C-9592-4858-93F9-9C0058C519A5}" srcOrd="0" destOrd="0" parTransId="{BEC329B4-FEFE-42EB-B906-C1FDFE64C909}" sibTransId="{ECA64AB2-DF70-4551-96CB-DB23C9145769}"/>
    <dgm:cxn modelId="{9335BAAC-D182-4DE2-B451-364210E8F051}" type="presOf" srcId="{F32B039E-A7A0-42D7-8F95-329756B86933}" destId="{0EAF9AF7-9C79-4732-B593-08D2C036F3F1}" srcOrd="1" destOrd="0" presId="urn:microsoft.com/office/officeart/2005/8/layout/process3"/>
    <dgm:cxn modelId="{2F56B008-B5B3-4E23-9D83-D8E9D81EDD7E}" type="presOf" srcId="{23BE2C46-0197-4BC0-951D-27DEABA7DB5D}" destId="{4FA739DE-35AD-427D-82A0-0EC22277E971}" srcOrd="0" destOrd="0" presId="urn:microsoft.com/office/officeart/2005/8/layout/process3"/>
    <dgm:cxn modelId="{1DEAC9FD-4DEF-4ADF-96FF-1AAD83DE7A2B}" srcId="{7894E2E8-2BB2-4963-9A6A-7AB654CF488A}" destId="{CB96AE4F-D1FB-46F9-9213-12FB1F531DFF}" srcOrd="2" destOrd="0" parTransId="{DB6FA705-D020-4234-AD28-278F3E036439}" sibTransId="{9664C295-B217-4305-B83D-2D4F3971D390}"/>
    <dgm:cxn modelId="{15AC6D01-4EE6-4529-A8E1-704E5EF82C64}" type="presOf" srcId="{33D81987-1958-44B8-9423-D5A168375377}" destId="{C2CF368B-07AC-46EC-81B0-804812A8EF1C}" srcOrd="1" destOrd="0" presId="urn:microsoft.com/office/officeart/2005/8/layout/process3"/>
    <dgm:cxn modelId="{B5B6BAB5-C852-4A7C-897B-EB66135387ED}" type="presOf" srcId="{93A3D4B3-393C-43DB-A97A-44B8CBEB4312}" destId="{5FB5AE70-7193-41D1-A23C-45A338342F08}" srcOrd="1" destOrd="0" presId="urn:microsoft.com/office/officeart/2005/8/layout/process3"/>
    <dgm:cxn modelId="{A81D9B5F-8839-4483-BDA4-32C950A67CF2}" type="presOf" srcId="{808AB85F-3A26-4562-8576-3684607BDAE3}" destId="{DF3E0577-EF11-4D8A-B932-7485361C31F4}" srcOrd="1" destOrd="0" presId="urn:microsoft.com/office/officeart/2005/8/layout/process3"/>
    <dgm:cxn modelId="{49100170-A2EE-42E9-AFED-13902C8689F8}" type="presOf" srcId="{F32B039E-A7A0-42D7-8F95-329756B86933}" destId="{4E96E9D5-AAB6-4DBF-80FF-BA840C0641E1}" srcOrd="0" destOrd="0" presId="urn:microsoft.com/office/officeart/2005/8/layout/process3"/>
    <dgm:cxn modelId="{5E760803-3450-41F6-BC83-994BBBCF60EA}" srcId="{CB96AE4F-D1FB-46F9-9213-12FB1F531DFF}" destId="{0827623C-7E53-4192-9388-BC297E15C70B}" srcOrd="0" destOrd="0" parTransId="{69DAA75B-CB84-4377-94FD-B834A55FD49C}" sibTransId="{B252B1C7-ED7A-40A5-ABF3-AA326BC5EA01}"/>
    <dgm:cxn modelId="{E349C73B-5A0A-40AA-A06D-9446B85CC131}" srcId="{93A3D4B3-393C-43DB-A97A-44B8CBEB4312}" destId="{23BE2C46-0197-4BC0-951D-27DEABA7DB5D}" srcOrd="0" destOrd="0" parTransId="{A65196C6-7790-4C7B-BB3F-3496866907F5}" sibTransId="{972D4870-F746-46F9-ACAC-21A54BC9558F}"/>
    <dgm:cxn modelId="{E50A72D1-3D4C-4102-A4D6-EE76837F1AD5}" type="presOf" srcId="{7894E2E8-2BB2-4963-9A6A-7AB654CF488A}" destId="{74B8B379-6499-4D1B-AA61-E37477EDE478}" srcOrd="0" destOrd="0" presId="urn:microsoft.com/office/officeart/2005/8/layout/process3"/>
    <dgm:cxn modelId="{F16DAEB2-578B-4048-AC05-A8E5CF70A4F5}" type="presOf" srcId="{0827623C-7E53-4192-9388-BC297E15C70B}" destId="{701EC6DE-0DD4-44CF-B041-DEAC1E4655E1}" srcOrd="0" destOrd="0" presId="urn:microsoft.com/office/officeart/2005/8/layout/process3"/>
    <dgm:cxn modelId="{39F30F80-D3DC-4481-AB0E-BBACBE9F7578}" type="presOf" srcId="{68FE2B4C-9592-4858-93F9-9C0058C519A5}" destId="{AD3A8F21-1C15-44F5-A541-20A9CFD20228}" srcOrd="0" destOrd="0" presId="urn:microsoft.com/office/officeart/2005/8/layout/process3"/>
    <dgm:cxn modelId="{BBA90774-C3DD-473C-8BE7-98ED47151837}" srcId="{7894E2E8-2BB2-4963-9A6A-7AB654CF488A}" destId="{93A3D4B3-393C-43DB-A97A-44B8CBEB4312}" srcOrd="1" destOrd="0" parTransId="{FB6B899A-61F1-489F-B196-8432199BAE6A}" sibTransId="{808AB85F-3A26-4562-8576-3684607BDAE3}"/>
    <dgm:cxn modelId="{67A5171A-59C9-4E09-91C3-79AD12B9F90E}" type="presOf" srcId="{CB96AE4F-D1FB-46F9-9213-12FB1F531DFF}" destId="{B0D8E622-4B66-40F7-92C9-066DCF5616B7}" srcOrd="1" destOrd="0" presId="urn:microsoft.com/office/officeart/2005/8/layout/process3"/>
    <dgm:cxn modelId="{AFC6CEDF-04F0-4C72-A169-338602737B1B}" srcId="{7894E2E8-2BB2-4963-9A6A-7AB654CF488A}" destId="{F32B039E-A7A0-42D7-8F95-329756B86933}" srcOrd="0" destOrd="0" parTransId="{12F74FC8-AE5B-4C7E-B120-EDCEA64538AF}" sibTransId="{33D81987-1958-44B8-9423-D5A168375377}"/>
    <dgm:cxn modelId="{4CE9F8B9-F6E2-495B-955F-51CC4700BA6A}" type="presOf" srcId="{93A3D4B3-393C-43DB-A97A-44B8CBEB4312}" destId="{A175DC0B-3A90-4C28-B14A-192552A3D0E4}" srcOrd="0" destOrd="0" presId="urn:microsoft.com/office/officeart/2005/8/layout/process3"/>
    <dgm:cxn modelId="{7D9D19B5-98B8-4FCA-9890-8BD4DB57BD01}" type="presParOf" srcId="{74B8B379-6499-4D1B-AA61-E37477EDE478}" destId="{180D6E9C-0804-49DA-BB5B-943FB8966953}" srcOrd="0" destOrd="0" presId="urn:microsoft.com/office/officeart/2005/8/layout/process3"/>
    <dgm:cxn modelId="{32F1B967-92D9-4D88-9166-9FB391CAE143}" type="presParOf" srcId="{180D6E9C-0804-49DA-BB5B-943FB8966953}" destId="{4E96E9D5-AAB6-4DBF-80FF-BA840C0641E1}" srcOrd="0" destOrd="0" presId="urn:microsoft.com/office/officeart/2005/8/layout/process3"/>
    <dgm:cxn modelId="{7C66EA63-E394-4D16-9430-1FAD95E06079}" type="presParOf" srcId="{180D6E9C-0804-49DA-BB5B-943FB8966953}" destId="{0EAF9AF7-9C79-4732-B593-08D2C036F3F1}" srcOrd="1" destOrd="0" presId="urn:microsoft.com/office/officeart/2005/8/layout/process3"/>
    <dgm:cxn modelId="{2653ED87-B583-402C-B17D-E3B395FFCAA2}" type="presParOf" srcId="{180D6E9C-0804-49DA-BB5B-943FB8966953}" destId="{AD3A8F21-1C15-44F5-A541-20A9CFD20228}" srcOrd="2" destOrd="0" presId="urn:microsoft.com/office/officeart/2005/8/layout/process3"/>
    <dgm:cxn modelId="{0CD417DE-E152-447E-8CE1-A96595034F4B}" type="presParOf" srcId="{74B8B379-6499-4D1B-AA61-E37477EDE478}" destId="{5F7A35FD-023F-4189-8C3C-6E7DCB54B5F7}" srcOrd="1" destOrd="0" presId="urn:microsoft.com/office/officeart/2005/8/layout/process3"/>
    <dgm:cxn modelId="{BD4B5DBA-C272-4DD9-A5A7-A271E0860365}" type="presParOf" srcId="{5F7A35FD-023F-4189-8C3C-6E7DCB54B5F7}" destId="{C2CF368B-07AC-46EC-81B0-804812A8EF1C}" srcOrd="0" destOrd="0" presId="urn:microsoft.com/office/officeart/2005/8/layout/process3"/>
    <dgm:cxn modelId="{838C9A36-C5F9-44E2-8658-402A7E3B655F}" type="presParOf" srcId="{74B8B379-6499-4D1B-AA61-E37477EDE478}" destId="{1C4C13FE-B4C2-4326-9EA8-31A2B2D48EB2}" srcOrd="2" destOrd="0" presId="urn:microsoft.com/office/officeart/2005/8/layout/process3"/>
    <dgm:cxn modelId="{839CC147-D5F8-4E6F-AAB8-37C79F948B68}" type="presParOf" srcId="{1C4C13FE-B4C2-4326-9EA8-31A2B2D48EB2}" destId="{A175DC0B-3A90-4C28-B14A-192552A3D0E4}" srcOrd="0" destOrd="0" presId="urn:microsoft.com/office/officeart/2005/8/layout/process3"/>
    <dgm:cxn modelId="{76867240-FBAB-44D0-910F-EE72476D1805}" type="presParOf" srcId="{1C4C13FE-B4C2-4326-9EA8-31A2B2D48EB2}" destId="{5FB5AE70-7193-41D1-A23C-45A338342F08}" srcOrd="1" destOrd="0" presId="urn:microsoft.com/office/officeart/2005/8/layout/process3"/>
    <dgm:cxn modelId="{3AFA0487-184D-47C4-9B7F-5DDC10F42215}" type="presParOf" srcId="{1C4C13FE-B4C2-4326-9EA8-31A2B2D48EB2}" destId="{4FA739DE-35AD-427D-82A0-0EC22277E971}" srcOrd="2" destOrd="0" presId="urn:microsoft.com/office/officeart/2005/8/layout/process3"/>
    <dgm:cxn modelId="{C2CAF514-B399-4BC8-A679-05CB7558AA14}" type="presParOf" srcId="{74B8B379-6499-4D1B-AA61-E37477EDE478}" destId="{B6E93EF5-82DB-49AF-9DC2-2DC5C1A0ECF0}" srcOrd="3" destOrd="0" presId="urn:microsoft.com/office/officeart/2005/8/layout/process3"/>
    <dgm:cxn modelId="{28494527-E196-4413-87CB-5F08A74D7494}" type="presParOf" srcId="{B6E93EF5-82DB-49AF-9DC2-2DC5C1A0ECF0}" destId="{DF3E0577-EF11-4D8A-B932-7485361C31F4}" srcOrd="0" destOrd="0" presId="urn:microsoft.com/office/officeart/2005/8/layout/process3"/>
    <dgm:cxn modelId="{4FA1C114-1282-4378-AF4A-8F480B20D423}" type="presParOf" srcId="{74B8B379-6499-4D1B-AA61-E37477EDE478}" destId="{1ADB407F-B65C-4CD0-8B0D-289FCCC55E09}" srcOrd="4" destOrd="0" presId="urn:microsoft.com/office/officeart/2005/8/layout/process3"/>
    <dgm:cxn modelId="{450CA375-7B43-42EE-ADA4-AD03EFB26129}" type="presParOf" srcId="{1ADB407F-B65C-4CD0-8B0D-289FCCC55E09}" destId="{11B113A5-2228-4630-AB0F-39B26EE7D5D5}" srcOrd="0" destOrd="0" presId="urn:microsoft.com/office/officeart/2005/8/layout/process3"/>
    <dgm:cxn modelId="{259954AF-5E6E-48D4-8037-E59175D982A1}" type="presParOf" srcId="{1ADB407F-B65C-4CD0-8B0D-289FCCC55E09}" destId="{B0D8E622-4B66-40F7-92C9-066DCF5616B7}" srcOrd="1" destOrd="0" presId="urn:microsoft.com/office/officeart/2005/8/layout/process3"/>
    <dgm:cxn modelId="{3F743D6C-4863-49AC-B9B8-DE4E109A2A57}" type="presParOf" srcId="{1ADB407F-B65C-4CD0-8B0D-289FCCC55E09}" destId="{701EC6DE-0DD4-44CF-B041-DEAC1E4655E1}" srcOrd="2" destOrd="0" presId="urn:microsoft.com/office/officeart/2005/8/layout/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4E2E8-2BB2-4963-9A6A-7AB654CF488A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hr-HR"/>
        </a:p>
      </dgm:t>
    </dgm:pt>
    <dgm:pt modelId="{F32B039E-A7A0-42D7-8F95-329756B86933}">
      <dgm:prSet phldrT="[Text]"/>
      <dgm:spPr/>
      <dgm:t>
        <a:bodyPr/>
        <a:lstStyle/>
        <a:p>
          <a:r>
            <a:rPr lang="hr-HR" dirty="0" smtClean="0"/>
            <a:t>Prikupljanje podataka o funkcijama</a:t>
          </a:r>
          <a:endParaRPr lang="hr-HR" dirty="0"/>
        </a:p>
      </dgm:t>
    </dgm:pt>
    <dgm:pt modelId="{12F74FC8-AE5B-4C7E-B120-EDCEA64538AF}" type="parTrans" cxnId="{AFC6CEDF-04F0-4C72-A169-338602737B1B}">
      <dgm:prSet/>
      <dgm:spPr/>
      <dgm:t>
        <a:bodyPr/>
        <a:lstStyle/>
        <a:p>
          <a:endParaRPr lang="hr-HR"/>
        </a:p>
      </dgm:t>
    </dgm:pt>
    <dgm:pt modelId="{33D81987-1958-44B8-9423-D5A168375377}" type="sibTrans" cxnId="{AFC6CEDF-04F0-4C72-A169-338602737B1B}">
      <dgm:prSet/>
      <dgm:spPr/>
      <dgm:t>
        <a:bodyPr/>
        <a:lstStyle/>
        <a:p>
          <a:endParaRPr lang="hr-HR"/>
        </a:p>
      </dgm:t>
    </dgm:pt>
    <dgm:pt modelId="{CB96AE4F-D1FB-46F9-9213-12FB1F531DFF}">
      <dgm:prSet phldrT="[Text]"/>
      <dgm:spPr/>
      <dgm:t>
        <a:bodyPr/>
        <a:lstStyle/>
        <a:p>
          <a:r>
            <a:rPr lang="hr-HR" dirty="0" smtClean="0"/>
            <a:t>Obrađivanje svake funkcije</a:t>
          </a:r>
          <a:endParaRPr lang="hr-HR" dirty="0"/>
        </a:p>
      </dgm:t>
    </dgm:pt>
    <dgm:pt modelId="{DB6FA705-D020-4234-AD28-278F3E036439}" type="parTrans" cxnId="{1DEAC9FD-4DEF-4ADF-96FF-1AAD83DE7A2B}">
      <dgm:prSet/>
      <dgm:spPr/>
      <dgm:t>
        <a:bodyPr/>
        <a:lstStyle/>
        <a:p>
          <a:endParaRPr lang="hr-HR"/>
        </a:p>
      </dgm:t>
    </dgm:pt>
    <dgm:pt modelId="{9664C295-B217-4305-B83D-2D4F3971D390}" type="sibTrans" cxnId="{1DEAC9FD-4DEF-4ADF-96FF-1AAD83DE7A2B}">
      <dgm:prSet/>
      <dgm:spPr/>
      <dgm:t>
        <a:bodyPr/>
        <a:lstStyle/>
        <a:p>
          <a:endParaRPr lang="hr-HR"/>
        </a:p>
      </dgm:t>
    </dgm:pt>
    <dgm:pt modelId="{9908CC3D-E486-447B-97BB-E38EE1AC09B4}">
      <dgm:prSet phldrT="[Text]"/>
      <dgm:spPr/>
      <dgm:t>
        <a:bodyPr/>
        <a:lstStyle/>
        <a:p>
          <a:r>
            <a:rPr lang="hr-HR" dirty="0" smtClean="0"/>
            <a:t>Spajanje funkcija</a:t>
          </a:r>
          <a:endParaRPr lang="hr-HR" dirty="0"/>
        </a:p>
      </dgm:t>
    </dgm:pt>
    <dgm:pt modelId="{84623DD5-315F-4C54-867D-CBD9C42AABD1}" type="parTrans" cxnId="{E31D3779-1FE8-47C5-91CE-46F252561CF8}">
      <dgm:prSet/>
      <dgm:spPr/>
      <dgm:t>
        <a:bodyPr/>
        <a:lstStyle/>
        <a:p>
          <a:endParaRPr lang="hr-HR"/>
        </a:p>
      </dgm:t>
    </dgm:pt>
    <dgm:pt modelId="{ACF7ABFD-B45B-4C15-B21C-531444F8AD94}" type="sibTrans" cxnId="{E31D3779-1FE8-47C5-91CE-46F252561CF8}">
      <dgm:prSet/>
      <dgm:spPr/>
      <dgm:t>
        <a:bodyPr/>
        <a:lstStyle/>
        <a:p>
          <a:endParaRPr lang="hr-HR"/>
        </a:p>
      </dgm:t>
    </dgm:pt>
    <dgm:pt modelId="{2C62E1B4-84C6-4E07-958B-AD5C39C1241D}">
      <dgm:prSet phldrT="[Text]"/>
      <dgm:spPr/>
      <dgm:t>
        <a:bodyPr/>
        <a:lstStyle/>
        <a:p>
          <a:r>
            <a:rPr lang="hr-HR" dirty="0" smtClean="0"/>
            <a:t>Dodavanje dodatnih funkcija po potrebi</a:t>
          </a:r>
          <a:endParaRPr lang="hr-HR" dirty="0"/>
        </a:p>
      </dgm:t>
    </dgm:pt>
    <dgm:pt modelId="{2201D66A-EF28-48C0-8B2D-51C7011CB44D}" type="parTrans" cxnId="{3DF6F1CD-5E03-44BD-85EE-B2DE8D7FDE2E}">
      <dgm:prSet/>
      <dgm:spPr/>
      <dgm:t>
        <a:bodyPr/>
        <a:lstStyle/>
        <a:p>
          <a:endParaRPr lang="hr-HR"/>
        </a:p>
      </dgm:t>
    </dgm:pt>
    <dgm:pt modelId="{7FD0FE60-2782-4A25-9782-3FE8476675EC}" type="sibTrans" cxnId="{3DF6F1CD-5E03-44BD-85EE-B2DE8D7FDE2E}">
      <dgm:prSet/>
      <dgm:spPr/>
      <dgm:t>
        <a:bodyPr/>
        <a:lstStyle/>
        <a:p>
          <a:endParaRPr lang="hr-HR"/>
        </a:p>
      </dgm:t>
    </dgm:pt>
    <dgm:pt modelId="{26922C62-AAC9-4B2B-82BD-83C9574568C9}">
      <dgm:prSet phldrT="[Text]"/>
      <dgm:spPr/>
      <dgm:t>
        <a:bodyPr/>
        <a:lstStyle/>
        <a:p>
          <a:r>
            <a:rPr lang="hr-HR" dirty="0" smtClean="0"/>
            <a:t>Stvaranje temeljnog programa</a:t>
          </a:r>
          <a:endParaRPr lang="hr-HR" dirty="0"/>
        </a:p>
      </dgm:t>
    </dgm:pt>
    <dgm:pt modelId="{20C6D84A-3F3E-456E-A3A4-1DDC01E71771}" type="parTrans" cxnId="{CFB63AB2-0722-4046-A22F-899C909AEDDE}">
      <dgm:prSet/>
      <dgm:spPr/>
      <dgm:t>
        <a:bodyPr/>
        <a:lstStyle/>
        <a:p>
          <a:endParaRPr lang="hr-HR"/>
        </a:p>
      </dgm:t>
    </dgm:pt>
    <dgm:pt modelId="{8D3AC919-4656-4771-82C5-8BACF11513B1}" type="sibTrans" cxnId="{CFB63AB2-0722-4046-A22F-899C909AEDDE}">
      <dgm:prSet/>
      <dgm:spPr/>
      <dgm:t>
        <a:bodyPr/>
        <a:lstStyle/>
        <a:p>
          <a:endParaRPr lang="hr-HR"/>
        </a:p>
      </dgm:t>
    </dgm:pt>
    <dgm:pt modelId="{77FEFFFF-44EA-4784-8AC4-C531C45C8C99}">
      <dgm:prSet phldrT="[Text]"/>
      <dgm:spPr/>
      <dgm:t>
        <a:bodyPr/>
        <a:lstStyle/>
        <a:p>
          <a:r>
            <a:rPr lang="hr-HR" dirty="0" smtClean="0"/>
            <a:t>.a output</a:t>
          </a:r>
          <a:endParaRPr lang="hr-HR" dirty="0"/>
        </a:p>
      </dgm:t>
    </dgm:pt>
    <dgm:pt modelId="{E4B94EED-D76E-458E-A20E-A33A53686108}" type="parTrans" cxnId="{96E41937-7119-485D-9136-1B9437677275}">
      <dgm:prSet/>
      <dgm:spPr/>
      <dgm:t>
        <a:bodyPr/>
        <a:lstStyle/>
        <a:p>
          <a:endParaRPr lang="hr-HR"/>
        </a:p>
      </dgm:t>
    </dgm:pt>
    <dgm:pt modelId="{06479742-4C64-4E5E-B5A0-58515F95E485}" type="sibTrans" cxnId="{96E41937-7119-485D-9136-1B9437677275}">
      <dgm:prSet/>
      <dgm:spPr/>
      <dgm:t>
        <a:bodyPr/>
        <a:lstStyle/>
        <a:p>
          <a:endParaRPr lang="hr-HR"/>
        </a:p>
      </dgm:t>
    </dgm:pt>
    <dgm:pt modelId="{6790910A-092F-4147-8D59-EFB380957DAC}" type="pres">
      <dgm:prSet presAssocID="{7894E2E8-2BB2-4963-9A6A-7AB654CF48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25602876-D8A9-45B5-9CBF-89E1C770328F}" type="pres">
      <dgm:prSet presAssocID="{F32B039E-A7A0-42D7-8F95-329756B8693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22E49E49-41F5-4122-BD2A-EFCBF2F43B15}" type="pres">
      <dgm:prSet presAssocID="{33D81987-1958-44B8-9423-D5A168375377}" presName="sibTrans" presStyleLbl="sibTrans2D1" presStyleIdx="0" presStyleCnt="5"/>
      <dgm:spPr/>
      <dgm:t>
        <a:bodyPr/>
        <a:lstStyle/>
        <a:p>
          <a:endParaRPr lang="hr-HR"/>
        </a:p>
      </dgm:t>
    </dgm:pt>
    <dgm:pt modelId="{7293152F-1FBF-47D2-973F-6F76E2A2AC08}" type="pres">
      <dgm:prSet presAssocID="{33D81987-1958-44B8-9423-D5A168375377}" presName="connectorText" presStyleLbl="sibTrans2D1" presStyleIdx="0" presStyleCnt="5"/>
      <dgm:spPr/>
      <dgm:t>
        <a:bodyPr/>
        <a:lstStyle/>
        <a:p>
          <a:endParaRPr lang="hr-HR"/>
        </a:p>
      </dgm:t>
    </dgm:pt>
    <dgm:pt modelId="{C08B0BB6-6140-4E78-8033-F5B10A4F3748}" type="pres">
      <dgm:prSet presAssocID="{CB96AE4F-D1FB-46F9-9213-12FB1F531DF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108166D-3832-4E70-9C9D-A40BDBED2D30}" type="pres">
      <dgm:prSet presAssocID="{9664C295-B217-4305-B83D-2D4F3971D390}" presName="sibTrans" presStyleLbl="sibTrans2D1" presStyleIdx="1" presStyleCnt="5"/>
      <dgm:spPr/>
      <dgm:t>
        <a:bodyPr/>
        <a:lstStyle/>
        <a:p>
          <a:endParaRPr lang="hr-HR"/>
        </a:p>
      </dgm:t>
    </dgm:pt>
    <dgm:pt modelId="{800AAC18-F13C-4E3A-93AC-1651440462FB}" type="pres">
      <dgm:prSet presAssocID="{9664C295-B217-4305-B83D-2D4F3971D390}" presName="connectorText" presStyleLbl="sibTrans2D1" presStyleIdx="1" presStyleCnt="5"/>
      <dgm:spPr/>
      <dgm:t>
        <a:bodyPr/>
        <a:lstStyle/>
        <a:p>
          <a:endParaRPr lang="hr-HR"/>
        </a:p>
      </dgm:t>
    </dgm:pt>
    <dgm:pt modelId="{C97BCFAB-E37E-4D29-9BE9-66683F744EF4}" type="pres">
      <dgm:prSet presAssocID="{9908CC3D-E486-447B-97BB-E38EE1AC09B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73066CB-C023-4FAF-8761-FDCC5E580D1E}" type="pres">
      <dgm:prSet presAssocID="{ACF7ABFD-B45B-4C15-B21C-531444F8AD94}" presName="sibTrans" presStyleLbl="sibTrans2D1" presStyleIdx="2" presStyleCnt="5"/>
      <dgm:spPr/>
      <dgm:t>
        <a:bodyPr/>
        <a:lstStyle/>
        <a:p>
          <a:endParaRPr lang="hr-HR"/>
        </a:p>
      </dgm:t>
    </dgm:pt>
    <dgm:pt modelId="{C465A873-71EB-49D0-B133-470851D15526}" type="pres">
      <dgm:prSet presAssocID="{ACF7ABFD-B45B-4C15-B21C-531444F8AD94}" presName="connectorText" presStyleLbl="sibTrans2D1" presStyleIdx="2" presStyleCnt="5"/>
      <dgm:spPr/>
      <dgm:t>
        <a:bodyPr/>
        <a:lstStyle/>
        <a:p>
          <a:endParaRPr lang="hr-HR"/>
        </a:p>
      </dgm:t>
    </dgm:pt>
    <dgm:pt modelId="{1088EDCB-B03A-4063-8F2D-A0734E4D034A}" type="pres">
      <dgm:prSet presAssocID="{2C62E1B4-84C6-4E07-958B-AD5C39C1241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B6FE8C0-D571-47E7-9F38-617F58B846EA}" type="pres">
      <dgm:prSet presAssocID="{7FD0FE60-2782-4A25-9782-3FE8476675EC}" presName="sibTrans" presStyleLbl="sibTrans2D1" presStyleIdx="3" presStyleCnt="5"/>
      <dgm:spPr/>
      <dgm:t>
        <a:bodyPr/>
        <a:lstStyle/>
        <a:p>
          <a:endParaRPr lang="hr-HR"/>
        </a:p>
      </dgm:t>
    </dgm:pt>
    <dgm:pt modelId="{71F9016C-D1A2-42EE-B414-F2D10F41BEE0}" type="pres">
      <dgm:prSet presAssocID="{7FD0FE60-2782-4A25-9782-3FE8476675EC}" presName="connectorText" presStyleLbl="sibTrans2D1" presStyleIdx="3" presStyleCnt="5"/>
      <dgm:spPr/>
      <dgm:t>
        <a:bodyPr/>
        <a:lstStyle/>
        <a:p>
          <a:endParaRPr lang="hr-HR"/>
        </a:p>
      </dgm:t>
    </dgm:pt>
    <dgm:pt modelId="{54D447C3-232F-4375-86DE-72134608AF78}" type="pres">
      <dgm:prSet presAssocID="{26922C62-AAC9-4B2B-82BD-83C9574568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A28C0F4-6C8F-4C25-97A3-407C0A77EAC3}" type="pres">
      <dgm:prSet presAssocID="{8D3AC919-4656-4771-82C5-8BACF11513B1}" presName="sibTrans" presStyleLbl="sibTrans2D1" presStyleIdx="4" presStyleCnt="5"/>
      <dgm:spPr/>
      <dgm:t>
        <a:bodyPr/>
        <a:lstStyle/>
        <a:p>
          <a:endParaRPr lang="hr-HR"/>
        </a:p>
      </dgm:t>
    </dgm:pt>
    <dgm:pt modelId="{66249B1B-8DB0-4E28-97E4-6736474CF8F8}" type="pres">
      <dgm:prSet presAssocID="{8D3AC919-4656-4771-82C5-8BACF11513B1}" presName="connectorText" presStyleLbl="sibTrans2D1" presStyleIdx="4" presStyleCnt="5"/>
      <dgm:spPr/>
      <dgm:t>
        <a:bodyPr/>
        <a:lstStyle/>
        <a:p>
          <a:endParaRPr lang="hr-HR"/>
        </a:p>
      </dgm:t>
    </dgm:pt>
    <dgm:pt modelId="{4D2F4C2B-66A9-4A15-9C11-0C4D90D23342}" type="pres">
      <dgm:prSet presAssocID="{77FEFFFF-44EA-4784-8AC4-C531C45C8C9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96E41937-7119-485D-9136-1B9437677275}" srcId="{7894E2E8-2BB2-4963-9A6A-7AB654CF488A}" destId="{77FEFFFF-44EA-4784-8AC4-C531C45C8C99}" srcOrd="5" destOrd="0" parTransId="{E4B94EED-D76E-458E-A20E-A33A53686108}" sibTransId="{06479742-4C64-4E5E-B5A0-58515F95E485}"/>
    <dgm:cxn modelId="{A1C569D6-7C0A-49F0-967A-9798C6AA321B}" type="presOf" srcId="{ACF7ABFD-B45B-4C15-B21C-531444F8AD94}" destId="{C465A873-71EB-49D0-B133-470851D15526}" srcOrd="1" destOrd="0" presId="urn:microsoft.com/office/officeart/2005/8/layout/process2"/>
    <dgm:cxn modelId="{CFB63AB2-0722-4046-A22F-899C909AEDDE}" srcId="{7894E2E8-2BB2-4963-9A6A-7AB654CF488A}" destId="{26922C62-AAC9-4B2B-82BD-83C9574568C9}" srcOrd="4" destOrd="0" parTransId="{20C6D84A-3F3E-456E-A3A4-1DDC01E71771}" sibTransId="{8D3AC919-4656-4771-82C5-8BACF11513B1}"/>
    <dgm:cxn modelId="{6FFD7ED0-FD3A-4006-B9CB-23CAB2A0886D}" type="presOf" srcId="{CB96AE4F-D1FB-46F9-9213-12FB1F531DFF}" destId="{C08B0BB6-6140-4E78-8033-F5B10A4F3748}" srcOrd="0" destOrd="0" presId="urn:microsoft.com/office/officeart/2005/8/layout/process2"/>
    <dgm:cxn modelId="{1DEAC9FD-4DEF-4ADF-96FF-1AAD83DE7A2B}" srcId="{7894E2E8-2BB2-4963-9A6A-7AB654CF488A}" destId="{CB96AE4F-D1FB-46F9-9213-12FB1F531DFF}" srcOrd="1" destOrd="0" parTransId="{DB6FA705-D020-4234-AD28-278F3E036439}" sibTransId="{9664C295-B217-4305-B83D-2D4F3971D390}"/>
    <dgm:cxn modelId="{06B30E4F-F192-48C0-ACDA-4F485FBC1F12}" type="presOf" srcId="{7894E2E8-2BB2-4963-9A6A-7AB654CF488A}" destId="{6790910A-092F-4147-8D59-EFB380957DAC}" srcOrd="0" destOrd="0" presId="urn:microsoft.com/office/officeart/2005/8/layout/process2"/>
    <dgm:cxn modelId="{D94976C4-49E6-4B8A-A12D-1F0815575B33}" type="presOf" srcId="{33D81987-1958-44B8-9423-D5A168375377}" destId="{7293152F-1FBF-47D2-973F-6F76E2A2AC08}" srcOrd="1" destOrd="0" presId="urn:microsoft.com/office/officeart/2005/8/layout/process2"/>
    <dgm:cxn modelId="{21F4FE61-74B9-4B99-9BD8-D4075FB0192D}" type="presOf" srcId="{7FD0FE60-2782-4A25-9782-3FE8476675EC}" destId="{71F9016C-D1A2-42EE-B414-F2D10F41BEE0}" srcOrd="1" destOrd="0" presId="urn:microsoft.com/office/officeart/2005/8/layout/process2"/>
    <dgm:cxn modelId="{A81AD81B-97B2-4CF7-BBE6-207C1C85F469}" type="presOf" srcId="{9664C295-B217-4305-B83D-2D4F3971D390}" destId="{800AAC18-F13C-4E3A-93AC-1651440462FB}" srcOrd="1" destOrd="0" presId="urn:microsoft.com/office/officeart/2005/8/layout/process2"/>
    <dgm:cxn modelId="{0F4A08A6-B9A0-48D0-9FB1-63D7ED54C31D}" type="presOf" srcId="{8D3AC919-4656-4771-82C5-8BACF11513B1}" destId="{5A28C0F4-6C8F-4C25-97A3-407C0A77EAC3}" srcOrd="0" destOrd="0" presId="urn:microsoft.com/office/officeart/2005/8/layout/process2"/>
    <dgm:cxn modelId="{26BCED09-44CE-4942-BA96-663156E56854}" type="presOf" srcId="{77FEFFFF-44EA-4784-8AC4-C531C45C8C99}" destId="{4D2F4C2B-66A9-4A15-9C11-0C4D90D23342}" srcOrd="0" destOrd="0" presId="urn:microsoft.com/office/officeart/2005/8/layout/process2"/>
    <dgm:cxn modelId="{48924F26-58D0-42F2-8881-FE18DF19E960}" type="presOf" srcId="{9908CC3D-E486-447B-97BB-E38EE1AC09B4}" destId="{C97BCFAB-E37E-4D29-9BE9-66683F744EF4}" srcOrd="0" destOrd="0" presId="urn:microsoft.com/office/officeart/2005/8/layout/process2"/>
    <dgm:cxn modelId="{127E0A6C-EA9B-4A62-91BE-3EFDD6B45E41}" type="presOf" srcId="{ACF7ABFD-B45B-4C15-B21C-531444F8AD94}" destId="{B73066CB-C023-4FAF-8761-FDCC5E580D1E}" srcOrd="0" destOrd="0" presId="urn:microsoft.com/office/officeart/2005/8/layout/process2"/>
    <dgm:cxn modelId="{C43F3C6E-A6A5-4769-ABAC-6A1D0408C949}" type="presOf" srcId="{F32B039E-A7A0-42D7-8F95-329756B86933}" destId="{25602876-D8A9-45B5-9CBF-89E1C770328F}" srcOrd="0" destOrd="0" presId="urn:microsoft.com/office/officeart/2005/8/layout/process2"/>
    <dgm:cxn modelId="{A19300D6-4D6A-4BE3-844E-2DCB22CB8A5F}" type="presOf" srcId="{8D3AC919-4656-4771-82C5-8BACF11513B1}" destId="{66249B1B-8DB0-4E28-97E4-6736474CF8F8}" srcOrd="1" destOrd="0" presId="urn:microsoft.com/office/officeart/2005/8/layout/process2"/>
    <dgm:cxn modelId="{3DF6F1CD-5E03-44BD-85EE-B2DE8D7FDE2E}" srcId="{7894E2E8-2BB2-4963-9A6A-7AB654CF488A}" destId="{2C62E1B4-84C6-4E07-958B-AD5C39C1241D}" srcOrd="3" destOrd="0" parTransId="{2201D66A-EF28-48C0-8B2D-51C7011CB44D}" sibTransId="{7FD0FE60-2782-4A25-9782-3FE8476675EC}"/>
    <dgm:cxn modelId="{AD6F4EB4-A6FA-4C5E-9CFD-02377DFBE846}" type="presOf" srcId="{9664C295-B217-4305-B83D-2D4F3971D390}" destId="{0108166D-3832-4E70-9C9D-A40BDBED2D30}" srcOrd="0" destOrd="0" presId="urn:microsoft.com/office/officeart/2005/8/layout/process2"/>
    <dgm:cxn modelId="{E31D3779-1FE8-47C5-91CE-46F252561CF8}" srcId="{7894E2E8-2BB2-4963-9A6A-7AB654CF488A}" destId="{9908CC3D-E486-447B-97BB-E38EE1AC09B4}" srcOrd="2" destOrd="0" parTransId="{84623DD5-315F-4C54-867D-CBD9C42AABD1}" sibTransId="{ACF7ABFD-B45B-4C15-B21C-531444F8AD94}"/>
    <dgm:cxn modelId="{5F3461D7-C2D7-41D1-9789-9961614A8E35}" type="presOf" srcId="{26922C62-AAC9-4B2B-82BD-83C9574568C9}" destId="{54D447C3-232F-4375-86DE-72134608AF78}" srcOrd="0" destOrd="0" presId="urn:microsoft.com/office/officeart/2005/8/layout/process2"/>
    <dgm:cxn modelId="{A7603024-5637-4363-BD49-52E7CED53C30}" type="presOf" srcId="{2C62E1B4-84C6-4E07-958B-AD5C39C1241D}" destId="{1088EDCB-B03A-4063-8F2D-A0734E4D034A}" srcOrd="0" destOrd="0" presId="urn:microsoft.com/office/officeart/2005/8/layout/process2"/>
    <dgm:cxn modelId="{AFC6CEDF-04F0-4C72-A169-338602737B1B}" srcId="{7894E2E8-2BB2-4963-9A6A-7AB654CF488A}" destId="{F32B039E-A7A0-42D7-8F95-329756B86933}" srcOrd="0" destOrd="0" parTransId="{12F74FC8-AE5B-4C7E-B120-EDCEA64538AF}" sibTransId="{33D81987-1958-44B8-9423-D5A168375377}"/>
    <dgm:cxn modelId="{AF0A2600-540C-45D3-B917-985CC26FB071}" type="presOf" srcId="{33D81987-1958-44B8-9423-D5A168375377}" destId="{22E49E49-41F5-4122-BD2A-EFCBF2F43B15}" srcOrd="0" destOrd="0" presId="urn:microsoft.com/office/officeart/2005/8/layout/process2"/>
    <dgm:cxn modelId="{2E14422E-1B2F-4E4D-8A7F-7D923C72813E}" type="presOf" srcId="{7FD0FE60-2782-4A25-9782-3FE8476675EC}" destId="{5B6FE8C0-D571-47E7-9F38-617F58B846EA}" srcOrd="0" destOrd="0" presId="urn:microsoft.com/office/officeart/2005/8/layout/process2"/>
    <dgm:cxn modelId="{7DE18781-AC38-4801-8B9A-A20019BCB78C}" type="presParOf" srcId="{6790910A-092F-4147-8D59-EFB380957DAC}" destId="{25602876-D8A9-45B5-9CBF-89E1C770328F}" srcOrd="0" destOrd="0" presId="urn:microsoft.com/office/officeart/2005/8/layout/process2"/>
    <dgm:cxn modelId="{99F496F1-8984-4FB7-8EE7-7B0A314632BB}" type="presParOf" srcId="{6790910A-092F-4147-8D59-EFB380957DAC}" destId="{22E49E49-41F5-4122-BD2A-EFCBF2F43B15}" srcOrd="1" destOrd="0" presId="urn:microsoft.com/office/officeart/2005/8/layout/process2"/>
    <dgm:cxn modelId="{F16230EB-1099-4270-A5E8-B2EEC80A2D85}" type="presParOf" srcId="{22E49E49-41F5-4122-BD2A-EFCBF2F43B15}" destId="{7293152F-1FBF-47D2-973F-6F76E2A2AC08}" srcOrd="0" destOrd="0" presId="urn:microsoft.com/office/officeart/2005/8/layout/process2"/>
    <dgm:cxn modelId="{ED4F4D43-1A0F-4132-A931-638931107E3C}" type="presParOf" srcId="{6790910A-092F-4147-8D59-EFB380957DAC}" destId="{C08B0BB6-6140-4E78-8033-F5B10A4F3748}" srcOrd="2" destOrd="0" presId="urn:microsoft.com/office/officeart/2005/8/layout/process2"/>
    <dgm:cxn modelId="{20E40440-81FA-4A93-88A9-4F0517BFF2D0}" type="presParOf" srcId="{6790910A-092F-4147-8D59-EFB380957DAC}" destId="{0108166D-3832-4E70-9C9D-A40BDBED2D30}" srcOrd="3" destOrd="0" presId="urn:microsoft.com/office/officeart/2005/8/layout/process2"/>
    <dgm:cxn modelId="{CDED6B09-CCC6-4A83-8348-3EE3E7A0E82E}" type="presParOf" srcId="{0108166D-3832-4E70-9C9D-A40BDBED2D30}" destId="{800AAC18-F13C-4E3A-93AC-1651440462FB}" srcOrd="0" destOrd="0" presId="urn:microsoft.com/office/officeart/2005/8/layout/process2"/>
    <dgm:cxn modelId="{DD558F5C-433E-45B4-B895-51C5AB4516AC}" type="presParOf" srcId="{6790910A-092F-4147-8D59-EFB380957DAC}" destId="{C97BCFAB-E37E-4D29-9BE9-66683F744EF4}" srcOrd="4" destOrd="0" presId="urn:microsoft.com/office/officeart/2005/8/layout/process2"/>
    <dgm:cxn modelId="{F71407B7-EAF9-4AF1-B645-0CF9D2251310}" type="presParOf" srcId="{6790910A-092F-4147-8D59-EFB380957DAC}" destId="{B73066CB-C023-4FAF-8761-FDCC5E580D1E}" srcOrd="5" destOrd="0" presId="urn:microsoft.com/office/officeart/2005/8/layout/process2"/>
    <dgm:cxn modelId="{165CD18A-5DED-429A-BDD1-BC6866125597}" type="presParOf" srcId="{B73066CB-C023-4FAF-8761-FDCC5E580D1E}" destId="{C465A873-71EB-49D0-B133-470851D15526}" srcOrd="0" destOrd="0" presId="urn:microsoft.com/office/officeart/2005/8/layout/process2"/>
    <dgm:cxn modelId="{9B296880-5786-4EE9-9E3D-9400E09E30A3}" type="presParOf" srcId="{6790910A-092F-4147-8D59-EFB380957DAC}" destId="{1088EDCB-B03A-4063-8F2D-A0734E4D034A}" srcOrd="6" destOrd="0" presId="urn:microsoft.com/office/officeart/2005/8/layout/process2"/>
    <dgm:cxn modelId="{8D6D425A-4082-4896-A8FB-0F540CCED5E6}" type="presParOf" srcId="{6790910A-092F-4147-8D59-EFB380957DAC}" destId="{5B6FE8C0-D571-47E7-9F38-617F58B846EA}" srcOrd="7" destOrd="0" presId="urn:microsoft.com/office/officeart/2005/8/layout/process2"/>
    <dgm:cxn modelId="{84D3C4C6-CD49-4E82-BB50-16132369605C}" type="presParOf" srcId="{5B6FE8C0-D571-47E7-9F38-617F58B846EA}" destId="{71F9016C-D1A2-42EE-B414-F2D10F41BEE0}" srcOrd="0" destOrd="0" presId="urn:microsoft.com/office/officeart/2005/8/layout/process2"/>
    <dgm:cxn modelId="{E5A6A57D-B75C-48C4-9FC4-E7ABC404CB36}" type="presParOf" srcId="{6790910A-092F-4147-8D59-EFB380957DAC}" destId="{54D447C3-232F-4375-86DE-72134608AF78}" srcOrd="8" destOrd="0" presId="urn:microsoft.com/office/officeart/2005/8/layout/process2"/>
    <dgm:cxn modelId="{0FCB3D93-4C4D-4036-AC68-270D6F842D7C}" type="presParOf" srcId="{6790910A-092F-4147-8D59-EFB380957DAC}" destId="{5A28C0F4-6C8F-4C25-97A3-407C0A77EAC3}" srcOrd="9" destOrd="0" presId="urn:microsoft.com/office/officeart/2005/8/layout/process2"/>
    <dgm:cxn modelId="{C718DBA8-9008-4387-A0B6-57F46ECC8224}" type="presParOf" srcId="{5A28C0F4-6C8F-4C25-97A3-407C0A77EAC3}" destId="{66249B1B-8DB0-4E28-97E4-6736474CF8F8}" srcOrd="0" destOrd="0" presId="urn:microsoft.com/office/officeart/2005/8/layout/process2"/>
    <dgm:cxn modelId="{7B949E2E-78DA-408E-B3BD-FF4D19DE2A7E}" type="presParOf" srcId="{6790910A-092F-4147-8D59-EFB380957DAC}" destId="{4D2F4C2B-66A9-4A15-9C11-0C4D90D23342}" srcOrd="10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4E2E8-2BB2-4963-9A6A-7AB654CF488A}" type="doc">
      <dgm:prSet loTypeId="urn:microsoft.com/office/officeart/2005/8/layout/process2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hr-HR"/>
        </a:p>
      </dgm:t>
    </dgm:pt>
    <dgm:pt modelId="{2C297865-106E-4DC7-8817-9D83D333325B}">
      <dgm:prSet phldrT="[Text]"/>
      <dgm:spPr/>
      <dgm:t>
        <a:bodyPr/>
        <a:lstStyle/>
        <a:p>
          <a:r>
            <a:rPr lang="hr-HR" dirty="0" smtClean="0"/>
            <a:t>Prikupljanje informacija o lokalnim varijablama</a:t>
          </a:r>
          <a:endParaRPr lang="hr-HR" dirty="0"/>
        </a:p>
      </dgm:t>
    </dgm:pt>
    <dgm:pt modelId="{B5390DB6-8C9F-4E94-95D8-C748DFD7C803}" type="parTrans" cxnId="{DCE27D15-D54A-43DB-84CB-6709BE96BB19}">
      <dgm:prSet/>
      <dgm:spPr/>
      <dgm:t>
        <a:bodyPr/>
        <a:lstStyle/>
        <a:p>
          <a:endParaRPr lang="hr-HR"/>
        </a:p>
      </dgm:t>
    </dgm:pt>
    <dgm:pt modelId="{5E2AA602-2F84-42EC-B2A7-C5B5A42BCAA5}" type="sibTrans" cxnId="{DCE27D15-D54A-43DB-84CB-6709BE96BB19}">
      <dgm:prSet/>
      <dgm:spPr/>
      <dgm:t>
        <a:bodyPr/>
        <a:lstStyle/>
        <a:p>
          <a:endParaRPr lang="hr-HR"/>
        </a:p>
      </dgm:t>
    </dgm:pt>
    <dgm:pt modelId="{101F8FCE-F71B-4B9B-9770-80852C281B00}">
      <dgm:prSet phldrT="[Text]"/>
      <dgm:spPr/>
      <dgm:t>
        <a:bodyPr/>
        <a:lstStyle/>
        <a:p>
          <a:r>
            <a:rPr lang="hr-HR" dirty="0" smtClean="0"/>
            <a:t>Pretvaranje svake naredbe u njen assemblerski ekvivalent</a:t>
          </a:r>
          <a:endParaRPr lang="hr-HR" dirty="0"/>
        </a:p>
      </dgm:t>
    </dgm:pt>
    <dgm:pt modelId="{73D8A691-5DB2-427D-8846-1BE3A0E8A2C7}" type="parTrans" cxnId="{D336B42E-1BBB-4F08-836F-6BEAFB2250AB}">
      <dgm:prSet/>
      <dgm:spPr/>
      <dgm:t>
        <a:bodyPr/>
        <a:lstStyle/>
        <a:p>
          <a:endParaRPr lang="hr-HR"/>
        </a:p>
      </dgm:t>
    </dgm:pt>
    <dgm:pt modelId="{1A448E7A-3E97-496B-A56B-37E2D80C966C}" type="sibTrans" cxnId="{D336B42E-1BBB-4F08-836F-6BEAFB2250AB}">
      <dgm:prSet/>
      <dgm:spPr/>
      <dgm:t>
        <a:bodyPr/>
        <a:lstStyle/>
        <a:p>
          <a:endParaRPr lang="hr-HR"/>
        </a:p>
      </dgm:t>
    </dgm:pt>
    <dgm:pt modelId="{DC3998C7-A807-45A0-8B48-96582FC05569}">
      <dgm:prSet phldrT="[Text]"/>
      <dgm:spPr/>
      <dgm:t>
        <a:bodyPr/>
        <a:lstStyle/>
        <a:p>
          <a:r>
            <a:rPr lang="hr-HR" dirty="0" smtClean="0"/>
            <a:t>Pretvaranje varijabli u registre</a:t>
          </a:r>
          <a:endParaRPr lang="hr-HR" dirty="0"/>
        </a:p>
      </dgm:t>
    </dgm:pt>
    <dgm:pt modelId="{89705F91-09FE-42AD-A8E3-2BDF40356067}" type="parTrans" cxnId="{D6F46E20-9EC3-4D27-8C0C-7F2D172196D8}">
      <dgm:prSet/>
      <dgm:spPr/>
      <dgm:t>
        <a:bodyPr/>
        <a:lstStyle/>
        <a:p>
          <a:endParaRPr lang="hr-HR"/>
        </a:p>
      </dgm:t>
    </dgm:pt>
    <dgm:pt modelId="{D5908E63-A596-4BDC-AADC-A40077E912F9}" type="sibTrans" cxnId="{D6F46E20-9EC3-4D27-8C0C-7F2D172196D8}">
      <dgm:prSet/>
      <dgm:spPr/>
      <dgm:t>
        <a:bodyPr/>
        <a:lstStyle/>
        <a:p>
          <a:endParaRPr lang="hr-HR"/>
        </a:p>
      </dgm:t>
    </dgm:pt>
    <dgm:pt modelId="{E0843A5C-D37F-4DAF-9C46-9BB639AF8FC6}">
      <dgm:prSet phldrT="[Text]"/>
      <dgm:spPr/>
      <dgm:t>
        <a:bodyPr/>
        <a:lstStyle/>
        <a:p>
          <a:r>
            <a:rPr lang="hr-HR" dirty="0" smtClean="0"/>
            <a:t>Dodjeljivanje lokalnim varijablama mjesta na stogu</a:t>
          </a:r>
          <a:endParaRPr lang="hr-HR" dirty="0"/>
        </a:p>
      </dgm:t>
    </dgm:pt>
    <dgm:pt modelId="{7899360B-1A24-4AD0-9BC8-AAAAB72C28C8}" type="parTrans" cxnId="{F6217B45-7D15-4CE7-9D21-7EB8BA71F492}">
      <dgm:prSet/>
      <dgm:spPr/>
      <dgm:t>
        <a:bodyPr/>
        <a:lstStyle/>
        <a:p>
          <a:endParaRPr lang="hr-HR"/>
        </a:p>
      </dgm:t>
    </dgm:pt>
    <dgm:pt modelId="{30CD6885-6826-42E2-B1CB-FB12624D18A2}" type="sibTrans" cxnId="{F6217B45-7D15-4CE7-9D21-7EB8BA71F492}">
      <dgm:prSet/>
      <dgm:spPr/>
      <dgm:t>
        <a:bodyPr/>
        <a:lstStyle/>
        <a:p>
          <a:endParaRPr lang="hr-HR"/>
        </a:p>
      </dgm:t>
    </dgm:pt>
    <dgm:pt modelId="{E8EDA5A1-2C49-4EB1-A986-E1E11ADDC3F5}" type="pres">
      <dgm:prSet presAssocID="{7894E2E8-2BB2-4963-9A6A-7AB654CF48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283D0135-446C-4066-A044-55552CD8F463}" type="pres">
      <dgm:prSet presAssocID="{2C297865-106E-4DC7-8817-9D83D33332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48DCF72-632D-4749-A84D-5FA31C2184C4}" type="pres">
      <dgm:prSet presAssocID="{5E2AA602-2F84-42EC-B2A7-C5B5A42BCAA5}" presName="sibTrans" presStyleLbl="sibTrans2D1" presStyleIdx="0" presStyleCnt="3"/>
      <dgm:spPr/>
      <dgm:t>
        <a:bodyPr/>
        <a:lstStyle/>
        <a:p>
          <a:endParaRPr lang="hr-HR"/>
        </a:p>
      </dgm:t>
    </dgm:pt>
    <dgm:pt modelId="{BA0C6EB9-1822-4914-A426-65E6462341D2}" type="pres">
      <dgm:prSet presAssocID="{5E2AA602-2F84-42EC-B2A7-C5B5A42BCAA5}" presName="connectorText" presStyleLbl="sibTrans2D1" presStyleIdx="0" presStyleCnt="3"/>
      <dgm:spPr/>
      <dgm:t>
        <a:bodyPr/>
        <a:lstStyle/>
        <a:p>
          <a:endParaRPr lang="hr-HR"/>
        </a:p>
      </dgm:t>
    </dgm:pt>
    <dgm:pt modelId="{338D686B-2D4B-47C9-873F-671AB07E849E}" type="pres">
      <dgm:prSet presAssocID="{101F8FCE-F71B-4B9B-9770-80852C281B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4A3F0C84-EAA1-4AE4-8701-C6A1FD1BF9EF}" type="pres">
      <dgm:prSet presAssocID="{1A448E7A-3E97-496B-A56B-37E2D80C966C}" presName="sibTrans" presStyleLbl="sibTrans2D1" presStyleIdx="1" presStyleCnt="3"/>
      <dgm:spPr/>
      <dgm:t>
        <a:bodyPr/>
        <a:lstStyle/>
        <a:p>
          <a:endParaRPr lang="hr-HR"/>
        </a:p>
      </dgm:t>
    </dgm:pt>
    <dgm:pt modelId="{59E66337-FD2B-4156-96EE-C9AA2F903431}" type="pres">
      <dgm:prSet presAssocID="{1A448E7A-3E97-496B-A56B-37E2D80C966C}" presName="connectorText" presStyleLbl="sibTrans2D1" presStyleIdx="1" presStyleCnt="3"/>
      <dgm:spPr/>
      <dgm:t>
        <a:bodyPr/>
        <a:lstStyle/>
        <a:p>
          <a:endParaRPr lang="hr-HR"/>
        </a:p>
      </dgm:t>
    </dgm:pt>
    <dgm:pt modelId="{B9AFD380-A194-4154-A66E-AA0E2119D962}" type="pres">
      <dgm:prSet presAssocID="{DC3998C7-A807-45A0-8B48-96582FC0556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32865F42-5F12-45B2-9E1E-15D8E17614EB}" type="pres">
      <dgm:prSet presAssocID="{D5908E63-A596-4BDC-AADC-A40077E912F9}" presName="sibTrans" presStyleLbl="sibTrans2D1" presStyleIdx="2" presStyleCnt="3"/>
      <dgm:spPr/>
      <dgm:t>
        <a:bodyPr/>
        <a:lstStyle/>
        <a:p>
          <a:endParaRPr lang="hr-HR"/>
        </a:p>
      </dgm:t>
    </dgm:pt>
    <dgm:pt modelId="{76787130-ECCF-4D91-A76F-7A2819B04490}" type="pres">
      <dgm:prSet presAssocID="{D5908E63-A596-4BDC-AADC-A40077E912F9}" presName="connectorText" presStyleLbl="sibTrans2D1" presStyleIdx="2" presStyleCnt="3"/>
      <dgm:spPr/>
      <dgm:t>
        <a:bodyPr/>
        <a:lstStyle/>
        <a:p>
          <a:endParaRPr lang="hr-HR"/>
        </a:p>
      </dgm:t>
    </dgm:pt>
    <dgm:pt modelId="{BFDF3CFA-3660-4351-BCD3-6D6872C34D7A}" type="pres">
      <dgm:prSet presAssocID="{E0843A5C-D37F-4DAF-9C46-9BB639AF8FC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48C1AAB3-EDB7-4656-A81E-ED23CA5BBD56}" type="presOf" srcId="{7894E2E8-2BB2-4963-9A6A-7AB654CF488A}" destId="{E8EDA5A1-2C49-4EB1-A986-E1E11ADDC3F5}" srcOrd="0" destOrd="0" presId="urn:microsoft.com/office/officeart/2005/8/layout/process2"/>
    <dgm:cxn modelId="{C3AFDA61-E1CB-4C4B-A7BA-F8BA63BCCEE5}" type="presOf" srcId="{D5908E63-A596-4BDC-AADC-A40077E912F9}" destId="{32865F42-5F12-45B2-9E1E-15D8E17614EB}" srcOrd="0" destOrd="0" presId="urn:microsoft.com/office/officeart/2005/8/layout/process2"/>
    <dgm:cxn modelId="{7A5D7339-8FA1-445A-9892-8AA0DE5139B3}" type="presOf" srcId="{2C297865-106E-4DC7-8817-9D83D333325B}" destId="{283D0135-446C-4066-A044-55552CD8F463}" srcOrd="0" destOrd="0" presId="urn:microsoft.com/office/officeart/2005/8/layout/process2"/>
    <dgm:cxn modelId="{E2D12633-3EE4-4CFD-AEA5-D3D25DAE2BB7}" type="presOf" srcId="{101F8FCE-F71B-4B9B-9770-80852C281B00}" destId="{338D686B-2D4B-47C9-873F-671AB07E849E}" srcOrd="0" destOrd="0" presId="urn:microsoft.com/office/officeart/2005/8/layout/process2"/>
    <dgm:cxn modelId="{5C132B4A-683C-4D64-BE32-DEC9817DA149}" type="presOf" srcId="{D5908E63-A596-4BDC-AADC-A40077E912F9}" destId="{76787130-ECCF-4D91-A76F-7A2819B04490}" srcOrd="1" destOrd="0" presId="urn:microsoft.com/office/officeart/2005/8/layout/process2"/>
    <dgm:cxn modelId="{D336B42E-1BBB-4F08-836F-6BEAFB2250AB}" srcId="{7894E2E8-2BB2-4963-9A6A-7AB654CF488A}" destId="{101F8FCE-F71B-4B9B-9770-80852C281B00}" srcOrd="1" destOrd="0" parTransId="{73D8A691-5DB2-427D-8846-1BE3A0E8A2C7}" sibTransId="{1A448E7A-3E97-496B-A56B-37E2D80C966C}"/>
    <dgm:cxn modelId="{D6F46E20-9EC3-4D27-8C0C-7F2D172196D8}" srcId="{7894E2E8-2BB2-4963-9A6A-7AB654CF488A}" destId="{DC3998C7-A807-45A0-8B48-96582FC05569}" srcOrd="2" destOrd="0" parTransId="{89705F91-09FE-42AD-A8E3-2BDF40356067}" sibTransId="{D5908E63-A596-4BDC-AADC-A40077E912F9}"/>
    <dgm:cxn modelId="{38753A4E-E46C-49A7-AB14-AAE5D150F0C5}" type="presOf" srcId="{E0843A5C-D37F-4DAF-9C46-9BB639AF8FC6}" destId="{BFDF3CFA-3660-4351-BCD3-6D6872C34D7A}" srcOrd="0" destOrd="0" presId="urn:microsoft.com/office/officeart/2005/8/layout/process2"/>
    <dgm:cxn modelId="{3F50BBFB-4939-466D-AD4F-9CAE40FA2044}" type="presOf" srcId="{5E2AA602-2F84-42EC-B2A7-C5B5A42BCAA5}" destId="{BA0C6EB9-1822-4914-A426-65E6462341D2}" srcOrd="1" destOrd="0" presId="urn:microsoft.com/office/officeart/2005/8/layout/process2"/>
    <dgm:cxn modelId="{C16265DC-524C-42A0-8A4A-7FBFDE013A3F}" type="presOf" srcId="{5E2AA602-2F84-42EC-B2A7-C5B5A42BCAA5}" destId="{B48DCF72-632D-4749-A84D-5FA31C2184C4}" srcOrd="0" destOrd="0" presId="urn:microsoft.com/office/officeart/2005/8/layout/process2"/>
    <dgm:cxn modelId="{A2719908-73DE-4353-A923-BA9B37662B55}" type="presOf" srcId="{1A448E7A-3E97-496B-A56B-37E2D80C966C}" destId="{4A3F0C84-EAA1-4AE4-8701-C6A1FD1BF9EF}" srcOrd="0" destOrd="0" presId="urn:microsoft.com/office/officeart/2005/8/layout/process2"/>
    <dgm:cxn modelId="{F6217B45-7D15-4CE7-9D21-7EB8BA71F492}" srcId="{7894E2E8-2BB2-4963-9A6A-7AB654CF488A}" destId="{E0843A5C-D37F-4DAF-9C46-9BB639AF8FC6}" srcOrd="3" destOrd="0" parTransId="{7899360B-1A24-4AD0-9BC8-AAAAB72C28C8}" sibTransId="{30CD6885-6826-42E2-B1CB-FB12624D18A2}"/>
    <dgm:cxn modelId="{DCE27D15-D54A-43DB-84CB-6709BE96BB19}" srcId="{7894E2E8-2BB2-4963-9A6A-7AB654CF488A}" destId="{2C297865-106E-4DC7-8817-9D83D333325B}" srcOrd="0" destOrd="0" parTransId="{B5390DB6-8C9F-4E94-95D8-C748DFD7C803}" sibTransId="{5E2AA602-2F84-42EC-B2A7-C5B5A42BCAA5}"/>
    <dgm:cxn modelId="{41269CC2-84BA-4062-9F6B-9BD0E26647A2}" type="presOf" srcId="{1A448E7A-3E97-496B-A56B-37E2D80C966C}" destId="{59E66337-FD2B-4156-96EE-C9AA2F903431}" srcOrd="1" destOrd="0" presId="urn:microsoft.com/office/officeart/2005/8/layout/process2"/>
    <dgm:cxn modelId="{3867A0B9-0F39-4109-BB60-CEAF002E195E}" type="presOf" srcId="{DC3998C7-A807-45A0-8B48-96582FC05569}" destId="{B9AFD380-A194-4154-A66E-AA0E2119D962}" srcOrd="0" destOrd="0" presId="urn:microsoft.com/office/officeart/2005/8/layout/process2"/>
    <dgm:cxn modelId="{10FDB888-0CAE-4F39-8360-7BE0706BFEBD}" type="presParOf" srcId="{E8EDA5A1-2C49-4EB1-A986-E1E11ADDC3F5}" destId="{283D0135-446C-4066-A044-55552CD8F463}" srcOrd="0" destOrd="0" presId="urn:microsoft.com/office/officeart/2005/8/layout/process2"/>
    <dgm:cxn modelId="{14555662-99FC-4343-B7F7-29F49D3E6ED3}" type="presParOf" srcId="{E8EDA5A1-2C49-4EB1-A986-E1E11ADDC3F5}" destId="{B48DCF72-632D-4749-A84D-5FA31C2184C4}" srcOrd="1" destOrd="0" presId="urn:microsoft.com/office/officeart/2005/8/layout/process2"/>
    <dgm:cxn modelId="{D63606AC-86C4-4103-BD3E-39E7AE42EB67}" type="presParOf" srcId="{B48DCF72-632D-4749-A84D-5FA31C2184C4}" destId="{BA0C6EB9-1822-4914-A426-65E6462341D2}" srcOrd="0" destOrd="0" presId="urn:microsoft.com/office/officeart/2005/8/layout/process2"/>
    <dgm:cxn modelId="{B0001C7D-CA29-4B4F-AB14-AA7FC1542121}" type="presParOf" srcId="{E8EDA5A1-2C49-4EB1-A986-E1E11ADDC3F5}" destId="{338D686B-2D4B-47C9-873F-671AB07E849E}" srcOrd="2" destOrd="0" presId="urn:microsoft.com/office/officeart/2005/8/layout/process2"/>
    <dgm:cxn modelId="{64E17A24-B502-46EA-99C1-DB56369EA0CF}" type="presParOf" srcId="{E8EDA5A1-2C49-4EB1-A986-E1E11ADDC3F5}" destId="{4A3F0C84-EAA1-4AE4-8701-C6A1FD1BF9EF}" srcOrd="3" destOrd="0" presId="urn:microsoft.com/office/officeart/2005/8/layout/process2"/>
    <dgm:cxn modelId="{CCFD5F5D-A02E-49B7-8B2F-2AAEBFA3AB6C}" type="presParOf" srcId="{4A3F0C84-EAA1-4AE4-8701-C6A1FD1BF9EF}" destId="{59E66337-FD2B-4156-96EE-C9AA2F903431}" srcOrd="0" destOrd="0" presId="urn:microsoft.com/office/officeart/2005/8/layout/process2"/>
    <dgm:cxn modelId="{BA65029F-82B4-4D6F-A00E-D33342E75EC7}" type="presParOf" srcId="{E8EDA5A1-2C49-4EB1-A986-E1E11ADDC3F5}" destId="{B9AFD380-A194-4154-A66E-AA0E2119D962}" srcOrd="4" destOrd="0" presId="urn:microsoft.com/office/officeart/2005/8/layout/process2"/>
    <dgm:cxn modelId="{DFA66D20-3E1F-4349-8164-48D5CA372880}" type="presParOf" srcId="{E8EDA5A1-2C49-4EB1-A986-E1E11ADDC3F5}" destId="{32865F42-5F12-45B2-9E1E-15D8E17614EB}" srcOrd="5" destOrd="0" presId="urn:microsoft.com/office/officeart/2005/8/layout/process2"/>
    <dgm:cxn modelId="{D3FF896A-2105-40C2-BE68-901C807A1B80}" type="presParOf" srcId="{32865F42-5F12-45B2-9E1E-15D8E17614EB}" destId="{76787130-ECCF-4D91-A76F-7A2819B04490}" srcOrd="0" destOrd="0" presId="urn:microsoft.com/office/officeart/2005/8/layout/process2"/>
    <dgm:cxn modelId="{AE43E93C-04F9-472B-8CA0-B92F2028A8DF}" type="presParOf" srcId="{E8EDA5A1-2C49-4EB1-A986-E1E11ADDC3F5}" destId="{BFDF3CFA-3660-4351-BCD3-6D6872C34D7A}" srcOrd="6" destOrd="0" presId="urn:microsoft.com/office/officeart/2005/8/layout/process2"/>
  </dgm:cxnLst>
  <dgm:bg>
    <a:solidFill>
      <a:schemeClr val="bg1"/>
    </a:solidFill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94E2E8-2BB2-4963-9A6A-7AB654CF488A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2C297865-106E-4DC7-8817-9D83D333325B}">
      <dgm:prSet phldrT="[Text]"/>
      <dgm:spPr/>
      <dgm:t>
        <a:bodyPr/>
        <a:lstStyle/>
        <a:p>
          <a:r>
            <a:rPr lang="hr-HR" dirty="0" smtClean="0"/>
            <a:t>Početna pozicija stoga</a:t>
          </a:r>
          <a:endParaRPr lang="hr-HR" dirty="0"/>
        </a:p>
      </dgm:t>
    </dgm:pt>
    <dgm:pt modelId="{B5390DB6-8C9F-4E94-95D8-C748DFD7C803}" type="parTrans" cxnId="{DCE27D15-D54A-43DB-84CB-6709BE96BB19}">
      <dgm:prSet/>
      <dgm:spPr/>
      <dgm:t>
        <a:bodyPr/>
        <a:lstStyle/>
        <a:p>
          <a:endParaRPr lang="hr-HR"/>
        </a:p>
      </dgm:t>
    </dgm:pt>
    <dgm:pt modelId="{5E2AA602-2F84-42EC-B2A7-C5B5A42BCAA5}" type="sibTrans" cxnId="{DCE27D15-D54A-43DB-84CB-6709BE96BB19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hr-HR"/>
        </a:p>
      </dgm:t>
    </dgm:pt>
    <dgm:pt modelId="{447B95C8-088B-48C3-9262-B9B43DC72E51}">
      <dgm:prSet phldrT="[Text]"/>
      <dgm:spPr/>
      <dgm:t>
        <a:bodyPr/>
        <a:lstStyle/>
        <a:p>
          <a:r>
            <a:rPr lang="hr-HR" dirty="0" smtClean="0"/>
            <a:t>Parametri funkcije</a:t>
          </a:r>
          <a:endParaRPr lang="hr-HR" dirty="0"/>
        </a:p>
      </dgm:t>
    </dgm:pt>
    <dgm:pt modelId="{EC7A90A5-7A67-460F-AC2E-8F27AB90A1EB}" type="parTrans" cxnId="{11AF9859-F494-4802-BE8F-F779EC21DBA1}">
      <dgm:prSet/>
      <dgm:spPr/>
      <dgm:t>
        <a:bodyPr/>
        <a:lstStyle/>
        <a:p>
          <a:endParaRPr lang="hr-HR"/>
        </a:p>
      </dgm:t>
    </dgm:pt>
    <dgm:pt modelId="{05CD0922-E099-4E11-8C99-EA0F29B14615}" type="sibTrans" cxnId="{11AF9859-F494-4802-BE8F-F779EC21DBA1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hr-HR"/>
        </a:p>
      </dgm:t>
    </dgm:pt>
    <dgm:pt modelId="{986F2544-4361-462C-8AF5-03DBE22185F8}">
      <dgm:prSet phldrT="[Text]"/>
      <dgm:spPr/>
      <dgm:t>
        <a:bodyPr/>
        <a:lstStyle/>
        <a:p>
          <a:r>
            <a:rPr lang="hr-HR" dirty="0" smtClean="0"/>
            <a:t>Povratna adresa</a:t>
          </a:r>
          <a:endParaRPr lang="hr-HR" dirty="0"/>
        </a:p>
      </dgm:t>
    </dgm:pt>
    <dgm:pt modelId="{04CD77C5-4AE9-48C9-8D05-6E2F87DDB78F}" type="parTrans" cxnId="{81C1EDD5-FEB5-42A6-8C82-711FCA2B6D45}">
      <dgm:prSet/>
      <dgm:spPr/>
      <dgm:t>
        <a:bodyPr/>
        <a:lstStyle/>
        <a:p>
          <a:endParaRPr lang="hr-HR"/>
        </a:p>
      </dgm:t>
    </dgm:pt>
    <dgm:pt modelId="{7A756BA6-2EA1-472A-A1F1-4548170B68AA}" type="sibTrans" cxnId="{81C1EDD5-FEB5-42A6-8C82-711FCA2B6D45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hr-HR"/>
        </a:p>
      </dgm:t>
    </dgm:pt>
    <dgm:pt modelId="{8282F115-3710-4449-A850-523073B03F4A}">
      <dgm:prSet phldrT="[Text]"/>
      <dgm:spPr/>
      <dgm:t>
        <a:bodyPr/>
        <a:lstStyle/>
        <a:p>
          <a:r>
            <a:rPr lang="hr-HR" dirty="0" smtClean="0"/>
            <a:t>Spremanje konteksta</a:t>
          </a:r>
          <a:endParaRPr lang="hr-HR" dirty="0"/>
        </a:p>
      </dgm:t>
    </dgm:pt>
    <dgm:pt modelId="{3017560F-179E-4AEB-9CC5-11FA3439D895}" type="parTrans" cxnId="{CB6B988F-6DA3-49CB-A3F4-C25FEA2A9472}">
      <dgm:prSet/>
      <dgm:spPr/>
      <dgm:t>
        <a:bodyPr/>
        <a:lstStyle/>
        <a:p>
          <a:endParaRPr lang="hr-HR"/>
        </a:p>
      </dgm:t>
    </dgm:pt>
    <dgm:pt modelId="{274E8CB1-867E-4876-87C4-FA3595157D5E}" type="sibTrans" cxnId="{CB6B988F-6DA3-49CB-A3F4-C25FEA2A9472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hr-HR"/>
        </a:p>
      </dgm:t>
    </dgm:pt>
    <dgm:pt modelId="{0E5A2472-813D-4C24-8078-6D473789113A}">
      <dgm:prSet phldrT="[Text]"/>
      <dgm:spPr/>
      <dgm:t>
        <a:bodyPr/>
        <a:lstStyle/>
        <a:p>
          <a:r>
            <a:rPr lang="hr-HR" dirty="0" smtClean="0"/>
            <a:t>Lokalne varijable</a:t>
          </a:r>
          <a:endParaRPr lang="hr-HR" dirty="0"/>
        </a:p>
      </dgm:t>
    </dgm:pt>
    <dgm:pt modelId="{96799E6A-F41B-493F-B081-BBC74B662D65}" type="parTrans" cxnId="{0A3EFB36-3B49-4FB7-AE1F-6FE2EA8B298A}">
      <dgm:prSet/>
      <dgm:spPr/>
      <dgm:t>
        <a:bodyPr/>
        <a:lstStyle/>
        <a:p>
          <a:endParaRPr lang="hr-HR"/>
        </a:p>
      </dgm:t>
    </dgm:pt>
    <dgm:pt modelId="{B5130C5A-1DB7-43E3-AA13-44E58B68975B}" type="sibTrans" cxnId="{0A3EFB36-3B49-4FB7-AE1F-6FE2EA8B298A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hr-HR"/>
        </a:p>
      </dgm:t>
    </dgm:pt>
    <dgm:pt modelId="{FC801A89-78DA-426B-A723-27A27EFB7495}">
      <dgm:prSet phldrT="[Text]"/>
      <dgm:spPr/>
      <dgm:t>
        <a:bodyPr/>
        <a:lstStyle/>
        <a:p>
          <a:r>
            <a:rPr lang="hr-HR" dirty="0" smtClean="0"/>
            <a:t>Nova pozicija stoga</a:t>
          </a:r>
          <a:endParaRPr lang="hr-HR" dirty="0"/>
        </a:p>
      </dgm:t>
    </dgm:pt>
    <dgm:pt modelId="{E5861E62-43C5-478B-B071-DAF90F631947}" type="parTrans" cxnId="{0FA17841-3B46-477B-B511-42FC0B1C91AA}">
      <dgm:prSet/>
      <dgm:spPr/>
      <dgm:t>
        <a:bodyPr/>
        <a:lstStyle/>
        <a:p>
          <a:endParaRPr lang="hr-HR"/>
        </a:p>
      </dgm:t>
    </dgm:pt>
    <dgm:pt modelId="{01DDEE2C-5B7A-4333-9E08-73ED4B3ADB57}" type="sibTrans" cxnId="{0FA17841-3B46-477B-B511-42FC0B1C91AA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hr-HR"/>
        </a:p>
      </dgm:t>
    </dgm:pt>
    <dgm:pt modelId="{F653EAE1-30F8-44C0-AD30-CAE5CD1CB92C}" type="pres">
      <dgm:prSet presAssocID="{7894E2E8-2BB2-4963-9A6A-7AB654CF48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F39EFF49-F240-4F64-B2B0-5184E610E3F8}" type="pres">
      <dgm:prSet presAssocID="{FC801A89-78DA-426B-A723-27A27EFB74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9786ECBF-9D6A-4672-A143-675C7394C718}" type="pres">
      <dgm:prSet presAssocID="{01DDEE2C-5B7A-4333-9E08-73ED4B3ADB57}" presName="sibTrans" presStyleLbl="sibTrans2D1" presStyleIdx="0" presStyleCnt="5"/>
      <dgm:spPr/>
      <dgm:t>
        <a:bodyPr/>
        <a:lstStyle/>
        <a:p>
          <a:endParaRPr lang="hr-HR"/>
        </a:p>
      </dgm:t>
    </dgm:pt>
    <dgm:pt modelId="{8C975A33-1FCB-41BA-A146-A457BE8C4AF5}" type="pres">
      <dgm:prSet presAssocID="{01DDEE2C-5B7A-4333-9E08-73ED4B3ADB57}" presName="connectorText" presStyleLbl="sibTrans2D1" presStyleIdx="0" presStyleCnt="5"/>
      <dgm:spPr/>
      <dgm:t>
        <a:bodyPr/>
        <a:lstStyle/>
        <a:p>
          <a:endParaRPr lang="hr-HR"/>
        </a:p>
      </dgm:t>
    </dgm:pt>
    <dgm:pt modelId="{FCA881A3-C2AF-4EEF-9B11-EE7338A63680}" type="pres">
      <dgm:prSet presAssocID="{0E5A2472-813D-4C24-8078-6D473789113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DA12725-DE32-46F1-AB91-C7C13CBDE239}" type="pres">
      <dgm:prSet presAssocID="{B5130C5A-1DB7-43E3-AA13-44E58B68975B}" presName="sibTrans" presStyleLbl="sibTrans2D1" presStyleIdx="1" presStyleCnt="5"/>
      <dgm:spPr/>
      <dgm:t>
        <a:bodyPr/>
        <a:lstStyle/>
        <a:p>
          <a:endParaRPr lang="hr-HR"/>
        </a:p>
      </dgm:t>
    </dgm:pt>
    <dgm:pt modelId="{47DAD7D5-8C8D-482D-9E68-80A04BD68E09}" type="pres">
      <dgm:prSet presAssocID="{B5130C5A-1DB7-43E3-AA13-44E58B68975B}" presName="connectorText" presStyleLbl="sibTrans2D1" presStyleIdx="1" presStyleCnt="5"/>
      <dgm:spPr/>
      <dgm:t>
        <a:bodyPr/>
        <a:lstStyle/>
        <a:p>
          <a:endParaRPr lang="hr-HR"/>
        </a:p>
      </dgm:t>
    </dgm:pt>
    <dgm:pt modelId="{5BE5C90A-A4C7-4779-8E16-DF2184D974E3}" type="pres">
      <dgm:prSet presAssocID="{8282F115-3710-4449-A850-523073B03F4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197EEEE0-0A13-4A2D-8B56-58916F313D28}" type="pres">
      <dgm:prSet presAssocID="{274E8CB1-867E-4876-87C4-FA3595157D5E}" presName="sibTrans" presStyleLbl="sibTrans2D1" presStyleIdx="2" presStyleCnt="5"/>
      <dgm:spPr/>
      <dgm:t>
        <a:bodyPr/>
        <a:lstStyle/>
        <a:p>
          <a:endParaRPr lang="hr-HR"/>
        </a:p>
      </dgm:t>
    </dgm:pt>
    <dgm:pt modelId="{57FF739E-8617-4567-9B78-6A119153810F}" type="pres">
      <dgm:prSet presAssocID="{274E8CB1-867E-4876-87C4-FA3595157D5E}" presName="connectorText" presStyleLbl="sibTrans2D1" presStyleIdx="2" presStyleCnt="5"/>
      <dgm:spPr/>
      <dgm:t>
        <a:bodyPr/>
        <a:lstStyle/>
        <a:p>
          <a:endParaRPr lang="hr-HR"/>
        </a:p>
      </dgm:t>
    </dgm:pt>
    <dgm:pt modelId="{4DCE1C75-017C-43FF-8D8A-C91AD46A627C}" type="pres">
      <dgm:prSet presAssocID="{986F2544-4361-462C-8AF5-03DBE22185F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7F05B15B-5F6E-42A8-B734-38FBD1C57392}" type="pres">
      <dgm:prSet presAssocID="{7A756BA6-2EA1-472A-A1F1-4548170B68AA}" presName="sibTrans" presStyleLbl="sibTrans2D1" presStyleIdx="3" presStyleCnt="5"/>
      <dgm:spPr/>
      <dgm:t>
        <a:bodyPr/>
        <a:lstStyle/>
        <a:p>
          <a:endParaRPr lang="hr-HR"/>
        </a:p>
      </dgm:t>
    </dgm:pt>
    <dgm:pt modelId="{1491A4B1-BCDB-4D4A-BFFB-4EB5F4E32DDA}" type="pres">
      <dgm:prSet presAssocID="{7A756BA6-2EA1-472A-A1F1-4548170B68AA}" presName="connectorText" presStyleLbl="sibTrans2D1" presStyleIdx="3" presStyleCnt="5"/>
      <dgm:spPr/>
      <dgm:t>
        <a:bodyPr/>
        <a:lstStyle/>
        <a:p>
          <a:endParaRPr lang="hr-HR"/>
        </a:p>
      </dgm:t>
    </dgm:pt>
    <dgm:pt modelId="{1F8CAC84-8CA7-4D50-9877-68D0A912C3BE}" type="pres">
      <dgm:prSet presAssocID="{447B95C8-088B-48C3-9262-B9B43DC72E5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7E82977A-3361-49FE-AF4D-9C6B53A13F66}" type="pres">
      <dgm:prSet presAssocID="{05CD0922-E099-4E11-8C99-EA0F29B14615}" presName="sibTrans" presStyleLbl="sibTrans2D1" presStyleIdx="4" presStyleCnt="5"/>
      <dgm:spPr/>
      <dgm:t>
        <a:bodyPr/>
        <a:lstStyle/>
        <a:p>
          <a:endParaRPr lang="hr-HR"/>
        </a:p>
      </dgm:t>
    </dgm:pt>
    <dgm:pt modelId="{5D9835F1-9354-4719-96B5-90FB07ED46EC}" type="pres">
      <dgm:prSet presAssocID="{05CD0922-E099-4E11-8C99-EA0F29B14615}" presName="connectorText" presStyleLbl="sibTrans2D1" presStyleIdx="4" presStyleCnt="5"/>
      <dgm:spPr/>
      <dgm:t>
        <a:bodyPr/>
        <a:lstStyle/>
        <a:p>
          <a:endParaRPr lang="hr-HR"/>
        </a:p>
      </dgm:t>
    </dgm:pt>
    <dgm:pt modelId="{5A073DBF-1461-40C7-93AD-30BD44192496}" type="pres">
      <dgm:prSet presAssocID="{2C297865-106E-4DC7-8817-9D83D333325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4AE1BE7D-DB9C-4D0F-BB44-82039236299C}" type="presOf" srcId="{05CD0922-E099-4E11-8C99-EA0F29B14615}" destId="{7E82977A-3361-49FE-AF4D-9C6B53A13F66}" srcOrd="0" destOrd="0" presId="urn:microsoft.com/office/officeart/2005/8/layout/process2"/>
    <dgm:cxn modelId="{C0B73A43-F84A-4C3E-A1AB-C40B0428C924}" type="presOf" srcId="{7A756BA6-2EA1-472A-A1F1-4548170B68AA}" destId="{7F05B15B-5F6E-42A8-B734-38FBD1C57392}" srcOrd="0" destOrd="0" presId="urn:microsoft.com/office/officeart/2005/8/layout/process2"/>
    <dgm:cxn modelId="{81C1EDD5-FEB5-42A6-8C82-711FCA2B6D45}" srcId="{7894E2E8-2BB2-4963-9A6A-7AB654CF488A}" destId="{986F2544-4361-462C-8AF5-03DBE22185F8}" srcOrd="3" destOrd="0" parTransId="{04CD77C5-4AE9-48C9-8D05-6E2F87DDB78F}" sibTransId="{7A756BA6-2EA1-472A-A1F1-4548170B68AA}"/>
    <dgm:cxn modelId="{DCE27D15-D54A-43DB-84CB-6709BE96BB19}" srcId="{7894E2E8-2BB2-4963-9A6A-7AB654CF488A}" destId="{2C297865-106E-4DC7-8817-9D83D333325B}" srcOrd="5" destOrd="0" parTransId="{B5390DB6-8C9F-4E94-95D8-C748DFD7C803}" sibTransId="{5E2AA602-2F84-42EC-B2A7-C5B5A42BCAA5}"/>
    <dgm:cxn modelId="{510E0957-2F2E-4763-B8AF-095744183B6A}" type="presOf" srcId="{274E8CB1-867E-4876-87C4-FA3595157D5E}" destId="{57FF739E-8617-4567-9B78-6A119153810F}" srcOrd="1" destOrd="0" presId="urn:microsoft.com/office/officeart/2005/8/layout/process2"/>
    <dgm:cxn modelId="{AB6F3DC6-E680-489D-94D0-6B4C06B6C403}" type="presOf" srcId="{01DDEE2C-5B7A-4333-9E08-73ED4B3ADB57}" destId="{8C975A33-1FCB-41BA-A146-A457BE8C4AF5}" srcOrd="1" destOrd="0" presId="urn:microsoft.com/office/officeart/2005/8/layout/process2"/>
    <dgm:cxn modelId="{98219B92-7050-4267-8718-46506DF49DF0}" type="presOf" srcId="{274E8CB1-867E-4876-87C4-FA3595157D5E}" destId="{197EEEE0-0A13-4A2D-8B56-58916F313D28}" srcOrd="0" destOrd="0" presId="urn:microsoft.com/office/officeart/2005/8/layout/process2"/>
    <dgm:cxn modelId="{9A84AB94-8CF4-4AC1-A5D4-E2438AD31B13}" type="presOf" srcId="{7894E2E8-2BB2-4963-9A6A-7AB654CF488A}" destId="{F653EAE1-30F8-44C0-AD30-CAE5CD1CB92C}" srcOrd="0" destOrd="0" presId="urn:microsoft.com/office/officeart/2005/8/layout/process2"/>
    <dgm:cxn modelId="{C1838103-F21E-46DF-8E4C-194EDF70FDF1}" type="presOf" srcId="{B5130C5A-1DB7-43E3-AA13-44E58B68975B}" destId="{47DAD7D5-8C8D-482D-9E68-80A04BD68E09}" srcOrd="1" destOrd="0" presId="urn:microsoft.com/office/officeart/2005/8/layout/process2"/>
    <dgm:cxn modelId="{0FA17841-3B46-477B-B511-42FC0B1C91AA}" srcId="{7894E2E8-2BB2-4963-9A6A-7AB654CF488A}" destId="{FC801A89-78DA-426B-A723-27A27EFB7495}" srcOrd="0" destOrd="0" parTransId="{E5861E62-43C5-478B-B071-DAF90F631947}" sibTransId="{01DDEE2C-5B7A-4333-9E08-73ED4B3ADB57}"/>
    <dgm:cxn modelId="{E199FDC1-7A89-4E25-A6F7-8E474528EFC4}" type="presOf" srcId="{7A756BA6-2EA1-472A-A1F1-4548170B68AA}" destId="{1491A4B1-BCDB-4D4A-BFFB-4EB5F4E32DDA}" srcOrd="1" destOrd="0" presId="urn:microsoft.com/office/officeart/2005/8/layout/process2"/>
    <dgm:cxn modelId="{CDDE6A04-BCF0-4319-948F-5977ACA6BB5C}" type="presOf" srcId="{01DDEE2C-5B7A-4333-9E08-73ED4B3ADB57}" destId="{9786ECBF-9D6A-4672-A143-675C7394C718}" srcOrd="0" destOrd="0" presId="urn:microsoft.com/office/officeart/2005/8/layout/process2"/>
    <dgm:cxn modelId="{516E13F4-1856-48AB-801E-96F179C960A6}" type="presOf" srcId="{FC801A89-78DA-426B-A723-27A27EFB7495}" destId="{F39EFF49-F240-4F64-B2B0-5184E610E3F8}" srcOrd="0" destOrd="0" presId="urn:microsoft.com/office/officeart/2005/8/layout/process2"/>
    <dgm:cxn modelId="{C60CEF96-14EF-4B73-B67B-CC204E0C7027}" type="presOf" srcId="{0E5A2472-813D-4C24-8078-6D473789113A}" destId="{FCA881A3-C2AF-4EEF-9B11-EE7338A63680}" srcOrd="0" destOrd="0" presId="urn:microsoft.com/office/officeart/2005/8/layout/process2"/>
    <dgm:cxn modelId="{6AFB82B2-EA2C-4944-A12E-29EE3CCA3126}" type="presOf" srcId="{2C297865-106E-4DC7-8817-9D83D333325B}" destId="{5A073DBF-1461-40C7-93AD-30BD44192496}" srcOrd="0" destOrd="0" presId="urn:microsoft.com/office/officeart/2005/8/layout/process2"/>
    <dgm:cxn modelId="{5F8339AA-69AE-4DE0-86A4-7CD1AE0A4A73}" type="presOf" srcId="{B5130C5A-1DB7-43E3-AA13-44E58B68975B}" destId="{8DA12725-DE32-46F1-AB91-C7C13CBDE239}" srcOrd="0" destOrd="0" presId="urn:microsoft.com/office/officeart/2005/8/layout/process2"/>
    <dgm:cxn modelId="{0A3EFB36-3B49-4FB7-AE1F-6FE2EA8B298A}" srcId="{7894E2E8-2BB2-4963-9A6A-7AB654CF488A}" destId="{0E5A2472-813D-4C24-8078-6D473789113A}" srcOrd="1" destOrd="0" parTransId="{96799E6A-F41B-493F-B081-BBC74B662D65}" sibTransId="{B5130C5A-1DB7-43E3-AA13-44E58B68975B}"/>
    <dgm:cxn modelId="{1A7E6CC7-D52C-4F76-AACE-9BD8BF859793}" type="presOf" srcId="{447B95C8-088B-48C3-9262-B9B43DC72E51}" destId="{1F8CAC84-8CA7-4D50-9877-68D0A912C3BE}" srcOrd="0" destOrd="0" presId="urn:microsoft.com/office/officeart/2005/8/layout/process2"/>
    <dgm:cxn modelId="{11AF9859-F494-4802-BE8F-F779EC21DBA1}" srcId="{7894E2E8-2BB2-4963-9A6A-7AB654CF488A}" destId="{447B95C8-088B-48C3-9262-B9B43DC72E51}" srcOrd="4" destOrd="0" parTransId="{EC7A90A5-7A67-460F-AC2E-8F27AB90A1EB}" sibTransId="{05CD0922-E099-4E11-8C99-EA0F29B14615}"/>
    <dgm:cxn modelId="{CB6B988F-6DA3-49CB-A3F4-C25FEA2A9472}" srcId="{7894E2E8-2BB2-4963-9A6A-7AB654CF488A}" destId="{8282F115-3710-4449-A850-523073B03F4A}" srcOrd="2" destOrd="0" parTransId="{3017560F-179E-4AEB-9CC5-11FA3439D895}" sibTransId="{274E8CB1-867E-4876-87C4-FA3595157D5E}"/>
    <dgm:cxn modelId="{1193BA8A-2143-4761-9581-3BC31200D7A1}" type="presOf" srcId="{986F2544-4361-462C-8AF5-03DBE22185F8}" destId="{4DCE1C75-017C-43FF-8D8A-C91AD46A627C}" srcOrd="0" destOrd="0" presId="urn:microsoft.com/office/officeart/2005/8/layout/process2"/>
    <dgm:cxn modelId="{63AC7ACE-1EB5-498B-8878-BCD9A6E30A65}" type="presOf" srcId="{05CD0922-E099-4E11-8C99-EA0F29B14615}" destId="{5D9835F1-9354-4719-96B5-90FB07ED46EC}" srcOrd="1" destOrd="0" presId="urn:microsoft.com/office/officeart/2005/8/layout/process2"/>
    <dgm:cxn modelId="{A8A29A1D-EEDA-4EE8-8EE1-0279D547C35A}" type="presOf" srcId="{8282F115-3710-4449-A850-523073B03F4A}" destId="{5BE5C90A-A4C7-4779-8E16-DF2184D974E3}" srcOrd="0" destOrd="0" presId="urn:microsoft.com/office/officeart/2005/8/layout/process2"/>
    <dgm:cxn modelId="{9C4021E2-BDB8-49BC-B62F-60980F44DCEE}" type="presParOf" srcId="{F653EAE1-30F8-44C0-AD30-CAE5CD1CB92C}" destId="{F39EFF49-F240-4F64-B2B0-5184E610E3F8}" srcOrd="0" destOrd="0" presId="urn:microsoft.com/office/officeart/2005/8/layout/process2"/>
    <dgm:cxn modelId="{B88BFDF7-C52D-4DB3-BC64-EFA31BF076FE}" type="presParOf" srcId="{F653EAE1-30F8-44C0-AD30-CAE5CD1CB92C}" destId="{9786ECBF-9D6A-4672-A143-675C7394C718}" srcOrd="1" destOrd="0" presId="urn:microsoft.com/office/officeart/2005/8/layout/process2"/>
    <dgm:cxn modelId="{9A127D89-C7D7-4F15-8DEA-91AA603A7CAD}" type="presParOf" srcId="{9786ECBF-9D6A-4672-A143-675C7394C718}" destId="{8C975A33-1FCB-41BA-A146-A457BE8C4AF5}" srcOrd="0" destOrd="0" presId="urn:microsoft.com/office/officeart/2005/8/layout/process2"/>
    <dgm:cxn modelId="{32FD4A76-7196-4807-8A84-A9D0ABE2FE55}" type="presParOf" srcId="{F653EAE1-30F8-44C0-AD30-CAE5CD1CB92C}" destId="{FCA881A3-C2AF-4EEF-9B11-EE7338A63680}" srcOrd="2" destOrd="0" presId="urn:microsoft.com/office/officeart/2005/8/layout/process2"/>
    <dgm:cxn modelId="{28CEE88F-1E4F-409C-BC70-B163D0B17CEF}" type="presParOf" srcId="{F653EAE1-30F8-44C0-AD30-CAE5CD1CB92C}" destId="{8DA12725-DE32-46F1-AB91-C7C13CBDE239}" srcOrd="3" destOrd="0" presId="urn:microsoft.com/office/officeart/2005/8/layout/process2"/>
    <dgm:cxn modelId="{73FD3A68-2964-4048-B479-3A4BE2F68A2C}" type="presParOf" srcId="{8DA12725-DE32-46F1-AB91-C7C13CBDE239}" destId="{47DAD7D5-8C8D-482D-9E68-80A04BD68E09}" srcOrd="0" destOrd="0" presId="urn:microsoft.com/office/officeart/2005/8/layout/process2"/>
    <dgm:cxn modelId="{9A0062DF-9491-475E-A260-14664AEACC0D}" type="presParOf" srcId="{F653EAE1-30F8-44C0-AD30-CAE5CD1CB92C}" destId="{5BE5C90A-A4C7-4779-8E16-DF2184D974E3}" srcOrd="4" destOrd="0" presId="urn:microsoft.com/office/officeart/2005/8/layout/process2"/>
    <dgm:cxn modelId="{CAC9379B-5504-4682-B5B6-BD08A56F95BA}" type="presParOf" srcId="{F653EAE1-30F8-44C0-AD30-CAE5CD1CB92C}" destId="{197EEEE0-0A13-4A2D-8B56-58916F313D28}" srcOrd="5" destOrd="0" presId="urn:microsoft.com/office/officeart/2005/8/layout/process2"/>
    <dgm:cxn modelId="{EB222EC0-F3B0-4F0A-BC19-1BDDC0BC4C30}" type="presParOf" srcId="{197EEEE0-0A13-4A2D-8B56-58916F313D28}" destId="{57FF739E-8617-4567-9B78-6A119153810F}" srcOrd="0" destOrd="0" presId="urn:microsoft.com/office/officeart/2005/8/layout/process2"/>
    <dgm:cxn modelId="{0D89817F-BB2F-4140-A87A-B2003E56BAF5}" type="presParOf" srcId="{F653EAE1-30F8-44C0-AD30-CAE5CD1CB92C}" destId="{4DCE1C75-017C-43FF-8D8A-C91AD46A627C}" srcOrd="6" destOrd="0" presId="urn:microsoft.com/office/officeart/2005/8/layout/process2"/>
    <dgm:cxn modelId="{41DCB9EA-B7BC-4CBF-A5C2-45023FE355F6}" type="presParOf" srcId="{F653EAE1-30F8-44C0-AD30-CAE5CD1CB92C}" destId="{7F05B15B-5F6E-42A8-B734-38FBD1C57392}" srcOrd="7" destOrd="0" presId="urn:microsoft.com/office/officeart/2005/8/layout/process2"/>
    <dgm:cxn modelId="{550F6E28-47AF-4A2B-829E-6E1D3182817C}" type="presParOf" srcId="{7F05B15B-5F6E-42A8-B734-38FBD1C57392}" destId="{1491A4B1-BCDB-4D4A-BFFB-4EB5F4E32DDA}" srcOrd="0" destOrd="0" presId="urn:microsoft.com/office/officeart/2005/8/layout/process2"/>
    <dgm:cxn modelId="{41B45E18-C363-40D7-985F-58417AD7725C}" type="presParOf" srcId="{F653EAE1-30F8-44C0-AD30-CAE5CD1CB92C}" destId="{1F8CAC84-8CA7-4D50-9877-68D0A912C3BE}" srcOrd="8" destOrd="0" presId="urn:microsoft.com/office/officeart/2005/8/layout/process2"/>
    <dgm:cxn modelId="{6E5866A9-61BD-4698-92B2-EF3AA6AC5B28}" type="presParOf" srcId="{F653EAE1-30F8-44C0-AD30-CAE5CD1CB92C}" destId="{7E82977A-3361-49FE-AF4D-9C6B53A13F66}" srcOrd="9" destOrd="0" presId="urn:microsoft.com/office/officeart/2005/8/layout/process2"/>
    <dgm:cxn modelId="{7ECB1C1B-3896-46E0-8B15-D31BC3615344}" type="presParOf" srcId="{7E82977A-3361-49FE-AF4D-9C6B53A13F66}" destId="{5D9835F1-9354-4719-96B5-90FB07ED46EC}" srcOrd="0" destOrd="0" presId="urn:microsoft.com/office/officeart/2005/8/layout/process2"/>
    <dgm:cxn modelId="{C9130A80-F3D6-496A-890D-C979296957FD}" type="presParOf" srcId="{F653EAE1-30F8-44C0-AD30-CAE5CD1CB92C}" destId="{5A073DBF-1461-40C7-93AD-30BD44192496}" srcOrd="10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0FBE-5C7B-4CCA-AE28-BAAA1D1742C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BCDE6-8872-4AA1-B653-E203407BB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57B85-32E2-4667-96F8-B0DFA0B3BA21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0E817-5D0A-4A7C-99AC-80A3579EA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8C9B9-4C25-4EE7-8C97-3F2AAFD4E927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6F4B8-E91A-4397-9FD6-9754D246E8B1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7313-D48D-41EF-BDE5-A72639E53C3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ED842-D4C3-4E74-A70F-D1CF54BDAC4D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A8E8-7E51-4ED3-B6F1-CC05BAC5B7C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7908-7C50-4A7B-BA3D-203108D894FD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610F4-14EF-4856-A53F-ACB078B0D4B2}" type="slidenum">
              <a:rPr lang="hr-HR" smtClean="0"/>
              <a:pPr>
                <a:defRPr/>
              </a:pPr>
              <a:t>‹#›</a:t>
            </a:fld>
            <a:r>
              <a:rPr lang="hr-HR" dirty="0" smtClean="0"/>
              <a:t> / 10</a:t>
            </a:r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83327-F76B-437C-8C1A-621F345A38C6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9CAFE-9CB9-4EFB-A3B6-B9527D1D3C1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79E0-1936-478F-AD9F-A155E2ABDC42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A1B6F-B20F-4AFE-91CC-D89ABEF5B1F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4B3FB-3455-4DB2-B07B-688237E1C9FA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44C41-B92B-4710-A96E-E77AB9AB758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C032-6122-4A51-8DF8-23B91F30B6EE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5C3D4-BB7C-40C6-989F-28F340C6C06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C89B-0CAA-4E6D-986E-03587CEE5096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04FA0-DFEE-4371-9563-95833DD0E6D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EBB88-B863-4138-B508-A552841EFD0C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8FD38-EDC0-472D-963A-25F009B64FF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A6A6A-61E6-4A3B-B0CB-125C4E223AED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9DFD-057B-4216-94CA-CA3FC068F00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D99F85-1180-41DF-85A3-4DA32F6591E2}" type="datetime1">
              <a:rPr lang="hr-HR" smtClean="0"/>
              <a:pPr>
                <a:defRPr/>
              </a:pPr>
              <a:t>17.10.2013.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r-HR" smtClean="0"/>
              <a:t>&lt;#&gt; / 10</a:t>
            </a:r>
            <a:endParaRPr lang="hr-H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082" y="6305156"/>
            <a:ext cx="135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77F66F3-69AE-48C7-8D6D-4901D30A2FE2}" type="slidenum"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 algn="r"/>
              <a:t>‹#›</a:t>
            </a:fld>
            <a:r>
              <a:rPr lang="hr-H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/ 10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Ivan\Dropbox\Camera Uploads\2013-09-17 12.14.29.jpg"/>
          <p:cNvPicPr>
            <a:picLocks noChangeAspect="1" noChangeArrowheads="1"/>
          </p:cNvPicPr>
          <p:nvPr/>
        </p:nvPicPr>
        <p:blipFill>
          <a:blip r:embed="rId2" cstate="print"/>
          <a:srcRect l="31486" t="38793" r="29484" b="39768"/>
          <a:stretch>
            <a:fillRect/>
          </a:stretch>
        </p:blipFill>
        <p:spPr bwMode="auto">
          <a:xfrm>
            <a:off x="4500562" y="1714488"/>
            <a:ext cx="4429156" cy="13678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20712810" lon="20678099" rev="733438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4229113"/>
            <a:ext cx="4103687" cy="9858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r-HR" sz="2800" dirty="0" smtClean="0">
                <a:solidFill>
                  <a:schemeClr val="bg1">
                    <a:lumMod val="50000"/>
                  </a:schemeClr>
                </a:solidFill>
              </a:rPr>
              <a:t>Ivan Jurin</a:t>
            </a:r>
          </a:p>
        </p:txBody>
      </p:sp>
      <p:pic>
        <p:nvPicPr>
          <p:cNvPr id="2050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831760" y="1357298"/>
            <a:ext cx="3439959" cy="3439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900113" y="4802188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6638" y="1369049"/>
            <a:ext cx="3439959" cy="3439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8001024" y="6272006"/>
            <a:ext cx="857256" cy="57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14758E-6 L -0.98021 4.1475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069 L 1.16128 -0.0006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PRIMJER: int to string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393689"/>
          </a:xfrm>
        </p:spPr>
        <p:txBody>
          <a:bodyPr/>
          <a:lstStyle/>
          <a:p>
            <a:r>
              <a:rPr lang="hr-HR" dirty="0" smtClean="0"/>
              <a:t>GIMPLE output (samo main)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  <a:prstGeom prst="roundRect">
            <a:avLst>
              <a:gd name="adj" fmla="val 44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main ()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char * D.1432;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int D.1433;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int i;</a:t>
            </a:r>
          </a:p>
          <a:p>
            <a:pPr>
              <a:buNone/>
            </a:pPr>
            <a:endParaRPr lang="hr-HR" sz="1400" dirty="0" smtClean="0">
              <a:latin typeface="Calibri" pitchFamily="34" charset="0"/>
            </a:endParaRP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i = 5;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D.1432 = itoa (i, &amp;a, 10);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LCDprintA (D.1432);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D.1433 = 0;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return D.1433;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}</a:t>
            </a:r>
            <a:endParaRPr lang="hr-HR" sz="1400" dirty="0">
              <a:latin typeface="Calibr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393689"/>
          </a:xfrm>
        </p:spPr>
        <p:txBody>
          <a:bodyPr/>
          <a:lstStyle/>
          <a:p>
            <a:r>
              <a:rPr lang="hr-HR" dirty="0" smtClean="0"/>
              <a:t>FCC output (samo main)</a:t>
            </a:r>
            <a:endParaRPr lang="hr-HR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  <a:prstGeom prst="roundRect">
            <a:avLst>
              <a:gd name="adj" fmla="val 4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hr-HR" sz="1400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ontrols>
      <p:control spid="2053" name="TextBox1" r:id="rId2" imgW="3886200" imgH="4030920"/>
      <p:control spid="2054" name="TextBox2" r:id="rId3" imgW="3886200" imgH="4030920"/>
    </p:controls>
  </p:cSld>
  <p:clrMapOvr>
    <a:masterClrMapping/>
  </p:clrMapOvr>
  <p:transition advClick="0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UVOD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Pretvaranje C programa u assemblerski zapis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Cilj: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Jednostavnije i brže programiranje FRISC-a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Povezivanje C-a i assemblerskog koda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Naučiti C#, obnoviti znanje iz ARH-a i PIPI-ja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802652" y="404664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7837E-6 L 1.03576 4.478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KONFIGURACIJA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OS: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Windowsi (stvoreno na Win7 64-bit)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Potrebno: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Cygwin (automatska instalacija i importiranje)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gcc-g++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Poželjno: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Atlas (automatska instalacija i importiranje)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PRINCIP RADA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Click="0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gcc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Stvaranje GIMPLE outputa:</a:t>
            </a:r>
          </a:p>
          <a:p>
            <a:pPr lvl="1">
              <a:buNone/>
            </a:pPr>
            <a:r>
              <a:rPr lang="hr-HR" sz="2400" dirty="0" smtClean="0"/>
              <a:t>gcc -nostdinc -iquote/home/data/header </a:t>
            </a:r>
            <a:r>
              <a:rPr lang="hr-HR" sz="2400" u="sng" dirty="0" smtClean="0"/>
              <a:t>-fdump-tree-gimple</a:t>
            </a:r>
          </a:p>
          <a:p>
            <a:r>
              <a:rPr lang="hr-HR" dirty="0" smtClean="0"/>
              <a:t>Stvoreni vlastiti headeri</a:t>
            </a:r>
          </a:p>
          <a:p>
            <a:pPr lvl="1"/>
            <a:r>
              <a:rPr lang="hr-HR" dirty="0" smtClean="0"/>
              <a:t>string.h, LCD.h, GPIO_B.h, IRQ.h, FIQ.h, delay.h...</a:t>
            </a:r>
          </a:p>
          <a:p>
            <a:pPr lvl="1"/>
            <a:r>
              <a:rPr lang="hr-HR" dirty="0" smtClean="0"/>
              <a:t>napisani pola u C-u, pola u assembleru</a:t>
            </a:r>
          </a:p>
          <a:p>
            <a:endParaRPr lang="hr-HR" dirty="0" smtClean="0"/>
          </a:p>
          <a:p>
            <a:endParaRPr lang="hr-HR" dirty="0" smtClean="0"/>
          </a:p>
        </p:txBody>
      </p:sp>
    </p:spTree>
  </p:cSld>
  <p:clrMapOvr>
    <a:masterClrMapping/>
  </p:clrMapOvr>
  <p:transition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xconas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Netaknut</a:t>
            </a:r>
          </a:p>
          <a:p>
            <a:r>
              <a:rPr lang="hr-HR" dirty="0" smtClean="0"/>
              <a:t>Pozivanje:</a:t>
            </a:r>
          </a:p>
          <a:p>
            <a:pPr lvl="1">
              <a:buNone/>
            </a:pPr>
            <a:r>
              <a:rPr lang="hr-HR" dirty="0" smtClean="0"/>
              <a:t>xconas asm.adl &lt;ime_programa&gt;</a:t>
            </a:r>
          </a:p>
        </p:txBody>
      </p:sp>
    </p:spTree>
  </p:cSld>
  <p:clrMapOvr>
    <a:masterClrMapping/>
  </p:clrMapOvr>
  <p:transition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16200000" flipH="1">
            <a:off x="2643175" y="3643316"/>
            <a:ext cx="3214710" cy="192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14678" y="1714488"/>
            <a:ext cx="2071702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FCC: PRINCIP RADA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4114800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5195862" y="1714488"/>
          <a:ext cx="2948038" cy="45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6840538" cy="9985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FCC: KORIŠTENJE STOGA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Click="0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b="1" dirty="0" smtClean="0">
                <a:solidFill>
                  <a:schemeClr val="bg1">
                    <a:lumMod val="50000"/>
                  </a:schemeClr>
                </a:solidFill>
              </a:rPr>
              <a:t>PRIMJER: int to string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393689"/>
          </a:xfrm>
        </p:spPr>
        <p:txBody>
          <a:bodyPr/>
          <a:lstStyle/>
          <a:p>
            <a:r>
              <a:rPr lang="hr-HR" dirty="0" smtClean="0"/>
              <a:t>C program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  <a:prstGeom prst="roundRect">
            <a:avLst>
              <a:gd name="adj" fmla="val 44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#include &lt;string.h&gt;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#include &lt;LCD.h&gt;</a:t>
            </a:r>
          </a:p>
          <a:p>
            <a:pPr>
              <a:buNone/>
            </a:pPr>
            <a:endParaRPr lang="hr-HR" sz="1400" dirty="0" smtClean="0">
              <a:latin typeface="Calibri" pitchFamily="34" charset="0"/>
            </a:endParaRP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char a[10];</a:t>
            </a:r>
          </a:p>
          <a:p>
            <a:pPr>
              <a:buNone/>
            </a:pPr>
            <a:endParaRPr lang="hr-HR" sz="1400" dirty="0" smtClean="0">
              <a:latin typeface="Calibri" pitchFamily="34" charset="0"/>
            </a:endParaRP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int main()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	int i=5;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	LCDprintA(itoa(i,a,10));	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	return 0;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}</a:t>
            </a:r>
            <a:endParaRPr lang="hr-HR" sz="1400" dirty="0">
              <a:latin typeface="Calibr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393689"/>
          </a:xfrm>
        </p:spPr>
        <p:txBody>
          <a:bodyPr/>
          <a:lstStyle/>
          <a:p>
            <a:r>
              <a:rPr lang="hr-HR" dirty="0" smtClean="0"/>
              <a:t>GIMPLE output (samo main)</a:t>
            </a:r>
            <a:endParaRPr lang="hr-HR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  <a:prstGeom prst="roundRect">
            <a:avLst>
              <a:gd name="adj" fmla="val 4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main ()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char * D.1432;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int D.1433;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int i;</a:t>
            </a:r>
          </a:p>
          <a:p>
            <a:pPr>
              <a:buNone/>
            </a:pPr>
            <a:endParaRPr lang="hr-HR" sz="1400" dirty="0" smtClean="0">
              <a:latin typeface="Calibri" pitchFamily="34" charset="0"/>
            </a:endParaRP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i = 5;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D.1432 = itoa (i, &amp;a, 10);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LCDprintA (D.1432);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D.1433 = 0;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  return D.1433;</a:t>
            </a:r>
          </a:p>
          <a:p>
            <a:pPr>
              <a:buNone/>
            </a:pPr>
            <a:r>
              <a:rPr lang="hr-HR" sz="1400" dirty="0" smtClean="0">
                <a:latin typeface="Calibri" pitchFamily="34" charset="0"/>
              </a:rPr>
              <a:t>}</a:t>
            </a:r>
            <a:endParaRPr lang="hr-HR" sz="1400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5650" y="1412875"/>
            <a:ext cx="7848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Ivan\Desktop\Odnos čovjek okoliš\Global-warming-Global-Climate-Chang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0774" y="401445"/>
            <a:ext cx="1008111" cy="100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326</Words>
  <Application>Microsoft Office PowerPoint</Application>
  <PresentationFormat>On-screen Show (4:3)</PresentationFormat>
  <Paragraphs>91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UVOD</vt:lpstr>
      <vt:lpstr>KONFIGURACIJA</vt:lpstr>
      <vt:lpstr>PRINCIP RADA</vt:lpstr>
      <vt:lpstr>gcc</vt:lpstr>
      <vt:lpstr>xconas</vt:lpstr>
      <vt:lpstr>FCC: PRINCIP RADA</vt:lpstr>
      <vt:lpstr>FCC: KORIŠTENJE STOGA</vt:lpstr>
      <vt:lpstr>PRIMJER: int to string</vt:lpstr>
      <vt:lpstr>PRIMJER: int to string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ODNOS ČOVJEKA I OKOLIŠA</dc:title>
  <dc:creator>Ivan Jurin</dc:creator>
  <cp:lastModifiedBy>Ivan</cp:lastModifiedBy>
  <cp:revision>134</cp:revision>
  <dcterms:created xsi:type="dcterms:W3CDTF">2012-05-04T19:50:19Z</dcterms:created>
  <dcterms:modified xsi:type="dcterms:W3CDTF">2013-10-17T21:44:51Z</dcterms:modified>
</cp:coreProperties>
</file>