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4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60321" autoAdjust="0"/>
  </p:normalViewPr>
  <p:slideViewPr>
    <p:cSldViewPr snapToGrid="0" showGuides="1">
      <p:cViewPr varScale="1">
        <p:scale>
          <a:sx n="67" d="100"/>
          <a:sy n="67" d="100"/>
        </p:scale>
        <p:origin x="1482" y="66"/>
      </p:cViewPr>
      <p:guideLst>
        <p:guide orient="horz" pos="2160"/>
        <p:guide pos="48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1C56CD-DFE4-4706-AB3D-08F12624B462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ED6A68-A4AE-40FF-804B-17D8353E52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001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are stored within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prototable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cosine map structure in the field .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.</a:t>
            </a:r>
            <a:r>
              <a:rPr lang="en-GB" sz="1200" b="1" i="0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endParaRPr lang="en-GB" sz="1200" b="1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 1 1920 1080]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ShapeContainerRect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[-70 -70 770 770]   		% this can be equal to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you do not want to have space outside the shape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[0 0 700 700]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YDir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'normal‘				% direction of plot for the Y axis (note that this vary depending on the type of plots)	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Experiment: 'Synthetic data‘ 			% experiment name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StimulusType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'Square data'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ScreenDepth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32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ScreenPixelsPerInch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96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Units: 'pixels'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6A68-A4AE-40FF-804B-17D8353E52E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3612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This information are stored within the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prototable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the cosine map structure in the field .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GB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1" i="0" u="sng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Example of .</a:t>
            </a:r>
            <a:r>
              <a:rPr lang="en-GB" sz="1200" b="1" i="0" u="sng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Properties.UserData</a:t>
            </a:r>
            <a:endParaRPr lang="en-GB" sz="1200" b="1" i="0" u="sng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[1 1 1920 1080]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ShapeContainerRect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[-70 -70 770 770]   		% this can be equal to </a:t>
            </a:r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if you do not want to have space outside the shape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ShapeRect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[0 0 700 700]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YDir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'normal‘				% direction of plot for the Y axis (note that this vary depending on the type of plots)	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Experiment: 'Synthetic data‘ 			% experiment name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StimulusType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'Square data'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StimulusFileName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FolderName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FileName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''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ScreenDepth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32</a:t>
            </a:r>
          </a:p>
          <a:p>
            <a:r>
              <a:rPr lang="en-GB" sz="1200" b="0" i="0" u="none" strike="noStrike" kern="1200" baseline="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ScreenPixelsPerInch</a:t>
            </a:r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96</a:t>
            </a:r>
          </a:p>
          <a:p>
            <a:r>
              <a:rPr lang="en-GB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Units: 'pixels'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ED6A68-A4AE-40FF-804B-17D8353E52E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893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968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440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5887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53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181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75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6820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7308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463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92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167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4DC15-A4F1-4D49-B07D-D116C3BF0CF0}" type="datetimeFigureOut">
              <a:rPr lang="en-GB" smtClean="0"/>
              <a:t>15/09/2020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524942-0A1B-415A-92B9-E48B93107C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18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96000" y="729000"/>
            <a:ext cx="10800000" cy="540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/>
          <p:cNvSpPr/>
          <p:nvPr/>
        </p:nvSpPr>
        <p:spPr>
          <a:xfrm>
            <a:off x="1257300" y="1133475"/>
            <a:ext cx="3600000" cy="1800000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/>
          <p:cNvSpPr/>
          <p:nvPr/>
        </p:nvSpPr>
        <p:spPr>
          <a:xfrm>
            <a:off x="1557113" y="1419113"/>
            <a:ext cx="3000375" cy="1228725"/>
          </a:xfrm>
          <a:prstGeom prst="rect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/>
          <p:cNvSpPr/>
          <p:nvPr/>
        </p:nvSpPr>
        <p:spPr>
          <a:xfrm>
            <a:off x="1809750" y="1571625"/>
            <a:ext cx="108000" cy="108000"/>
          </a:xfrm>
          <a:prstGeom prst="ellipse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>
            <a:stCxn id="10" idx="3"/>
          </p:cNvCxnSpPr>
          <p:nvPr/>
        </p:nvCxnSpPr>
        <p:spPr>
          <a:xfrm>
            <a:off x="5004611" y="260576"/>
            <a:ext cx="462739" cy="38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47782" y="85725"/>
            <a:ext cx="1056829" cy="349702"/>
          </a:xfrm>
          <a:prstGeom prst="rect">
            <a:avLst/>
          </a:prstGeom>
          <a:noFill/>
        </p:spPr>
        <p:txBody>
          <a:bodyPr wrap="none" lIns="0" tIns="36000" rIns="0" bIns="36000" rtlCol="0">
            <a:spAutoFit/>
          </a:bodyPr>
          <a:lstStyle/>
          <a:p>
            <a:pPr algn="ctr"/>
            <a:r>
              <a:rPr lang="en-GB" b="1" dirty="0" err="1" smtClean="0"/>
              <a:t>ScreenRect</a:t>
            </a:r>
            <a:endParaRPr lang="en-GB" b="1" dirty="0"/>
          </a:p>
        </p:txBody>
      </p:sp>
      <p:cxnSp>
        <p:nvCxnSpPr>
          <p:cNvPr id="12" name="Straight Arrow Connector 11"/>
          <p:cNvCxnSpPr>
            <a:stCxn id="13" idx="0"/>
            <a:endCxn id="5" idx="2"/>
          </p:cNvCxnSpPr>
          <p:nvPr/>
        </p:nvCxnSpPr>
        <p:spPr>
          <a:xfrm flipV="1">
            <a:off x="2414863" y="2933475"/>
            <a:ext cx="642437" cy="5431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400726" y="3476625"/>
            <a:ext cx="2028273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GB" b="1" smtClean="0"/>
              <a:t>ShapeContainer</a:t>
            </a:r>
            <a:r>
              <a:rPr lang="en-GB" b="1"/>
              <a:t>Rect</a:t>
            </a:r>
            <a:endParaRPr lang="en-GB" b="1" dirty="0"/>
          </a:p>
        </p:txBody>
      </p:sp>
      <p:cxnSp>
        <p:nvCxnSpPr>
          <p:cNvPr id="19" name="Straight Arrow Connector 18"/>
          <p:cNvCxnSpPr>
            <a:stCxn id="20" idx="1"/>
          </p:cNvCxnSpPr>
          <p:nvPr/>
        </p:nvCxnSpPr>
        <p:spPr>
          <a:xfrm flipH="1" flipV="1">
            <a:off x="4557491" y="2047876"/>
            <a:ext cx="719910" cy="8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277401" y="1962263"/>
            <a:ext cx="1209123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GB" b="1" dirty="0" err="1" smtClean="0"/>
              <a:t>ShapeRect</a:t>
            </a:r>
            <a:endParaRPr lang="en-GB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714001" y="6348809"/>
            <a:ext cx="21914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See comments below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75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/>
          <p:cNvGrpSpPr>
            <a:grpSpLocks noChangeAspect="1"/>
          </p:cNvGrpSpPr>
          <p:nvPr/>
        </p:nvGrpSpPr>
        <p:grpSpPr>
          <a:xfrm>
            <a:off x="-89128" y="528606"/>
            <a:ext cx="5592653" cy="3529013"/>
            <a:chOff x="956516" y="996858"/>
            <a:chExt cx="6302538" cy="3976957"/>
          </a:xfrm>
        </p:grpSpPr>
        <p:sp>
          <p:nvSpPr>
            <p:cNvPr id="5" name="Rectangle 4"/>
            <p:cNvSpPr/>
            <p:nvPr/>
          </p:nvSpPr>
          <p:spPr>
            <a:xfrm>
              <a:off x="1257299" y="1228725"/>
              <a:ext cx="5645903" cy="3253716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727498" y="1664915"/>
              <a:ext cx="4705507" cy="2286088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123708" y="1948669"/>
              <a:ext cx="179999" cy="1799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" name="Straight Arrow Connector 11"/>
            <p:cNvCxnSpPr>
              <a:stCxn id="13" idx="0"/>
              <a:endCxn id="5" idx="2"/>
            </p:cNvCxnSpPr>
            <p:nvPr/>
          </p:nvCxnSpPr>
          <p:spPr>
            <a:xfrm flipV="1">
              <a:off x="2977058" y="4482441"/>
              <a:ext cx="1103193" cy="1416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1386581" y="4624113"/>
              <a:ext cx="3180954" cy="3497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GB" b="1" dirty="0" err="1" smtClean="0"/>
                <a:t>ShapeContainer</a:t>
              </a:r>
              <a:r>
                <a:rPr lang="en-GB" b="1" dirty="0" err="1"/>
                <a:t>Rect</a:t>
              </a:r>
              <a:endParaRPr lang="en-GB" b="1" dirty="0"/>
            </a:p>
          </p:txBody>
        </p:sp>
        <p:cxnSp>
          <p:nvCxnSpPr>
            <p:cNvPr id="19" name="Straight Arrow Connector 18"/>
            <p:cNvCxnSpPr>
              <a:stCxn id="20" idx="1"/>
              <a:endCxn id="6" idx="2"/>
            </p:cNvCxnSpPr>
            <p:nvPr/>
          </p:nvCxnSpPr>
          <p:spPr>
            <a:xfrm flipH="1" flipV="1">
              <a:off x="4080252" y="3951003"/>
              <a:ext cx="618891" cy="8425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4699143" y="4634112"/>
              <a:ext cx="1086651" cy="318924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GB" sz="1600" b="1" dirty="0" err="1" smtClean="0"/>
                <a:t>ShapeRect</a:t>
              </a:r>
              <a:endParaRPr lang="en-GB" sz="1600" b="1" dirty="0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1704975" y="1123950"/>
              <a:ext cx="1" cy="351472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H="1">
              <a:off x="990600" y="3951004"/>
              <a:ext cx="6264000" cy="11396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1275975" y="3951003"/>
              <a:ext cx="48282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(0, 0)</a:t>
              </a:r>
              <a:endParaRPr lang="en-GB" sz="11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333750" y="3979660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600</a:t>
              </a:r>
              <a:endParaRPr lang="en-GB" sz="11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357727" y="1508681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300</a:t>
              </a:r>
              <a:endParaRPr lang="en-GB" sz="11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386581" y="4417797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-30</a:t>
              </a:r>
              <a:endParaRPr lang="en-GB" sz="11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6516" y="3755344"/>
              <a:ext cx="3722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-60</a:t>
              </a:r>
              <a:endParaRPr lang="en-GB" sz="11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33241" y="996858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-330</a:t>
              </a:r>
              <a:endParaRPr lang="en-GB" sz="1100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857982" y="3748989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660</a:t>
              </a:r>
              <a:endParaRPr lang="en-GB" sz="1100" dirty="0"/>
            </a:p>
          </p:txBody>
        </p:sp>
        <p:cxnSp>
          <p:nvCxnSpPr>
            <p:cNvPr id="33" name="Straight Connector 32"/>
            <p:cNvCxnSpPr/>
            <p:nvPr/>
          </p:nvCxnSpPr>
          <p:spPr>
            <a:xfrm>
              <a:off x="1727498" y="2038668"/>
              <a:ext cx="479921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 flipV="1">
              <a:off x="2207419" y="2026444"/>
              <a:ext cx="31300" cy="192455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1776151" y="1843267"/>
              <a:ext cx="328936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15</a:t>
              </a:r>
              <a:endParaRPr lang="en-GB" sz="1100" dirty="0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2135807" y="2326463"/>
              <a:ext cx="519289" cy="2948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285</a:t>
              </a:r>
              <a:endParaRPr lang="en-GB" sz="1100" dirty="0"/>
            </a:p>
          </p:txBody>
        </p:sp>
      </p:grpSp>
      <p:grpSp>
        <p:nvGrpSpPr>
          <p:cNvPr id="119" name="Group 118"/>
          <p:cNvGrpSpPr/>
          <p:nvPr/>
        </p:nvGrpSpPr>
        <p:grpSpPr>
          <a:xfrm>
            <a:off x="6404630" y="-32475"/>
            <a:ext cx="5740832" cy="3368591"/>
            <a:chOff x="6369781" y="654842"/>
            <a:chExt cx="5740832" cy="3368591"/>
          </a:xfrm>
        </p:grpSpPr>
        <p:sp>
          <p:nvSpPr>
            <p:cNvPr id="80" name="Rectangle 79"/>
            <p:cNvSpPr/>
            <p:nvPr/>
          </p:nvSpPr>
          <p:spPr>
            <a:xfrm>
              <a:off x="6755736" y="868944"/>
              <a:ext cx="5009978" cy="28872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1" name="Rectangle 80"/>
            <p:cNvSpPr/>
            <p:nvPr/>
          </p:nvSpPr>
          <p:spPr>
            <a:xfrm>
              <a:off x="7172975" y="1256003"/>
              <a:ext cx="4175503" cy="2028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82" name="Oval 81"/>
            <p:cNvSpPr/>
            <p:nvPr/>
          </p:nvSpPr>
          <p:spPr>
            <a:xfrm>
              <a:off x="7524558" y="1507797"/>
              <a:ext cx="159725" cy="15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7" name="Straight Connector 86"/>
            <p:cNvCxnSpPr/>
            <p:nvPr/>
          </p:nvCxnSpPr>
          <p:spPr>
            <a:xfrm>
              <a:off x="9184988" y="775970"/>
              <a:ext cx="1" cy="31188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flipH="1">
              <a:off x="6519077" y="2281299"/>
              <a:ext cx="5558456" cy="101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9" name="TextBox 88"/>
            <p:cNvSpPr txBox="1"/>
            <p:nvPr/>
          </p:nvSpPr>
          <p:spPr>
            <a:xfrm>
              <a:off x="9106877" y="2026581"/>
              <a:ext cx="428441" cy="232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(0, 0)</a:t>
              </a:r>
              <a:endParaRPr lang="en-GB" sz="1100" dirty="0"/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11292606" y="2051329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/>
                <a:t>3</a:t>
              </a:r>
              <a:r>
                <a:rPr lang="en-GB" sz="1100" dirty="0" smtClean="0"/>
                <a:t>00</a:t>
              </a:r>
              <a:endParaRPr lang="en-GB" sz="1100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829091" y="965157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150</a:t>
              </a:r>
              <a:endParaRPr lang="en-GB" sz="1100" dirty="0"/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8776584" y="3761823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-165</a:t>
              </a:r>
              <a:endParaRPr lang="en-GB" sz="1100" dirty="0"/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6369781" y="2077142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-330</a:t>
              </a:r>
              <a:endParaRPr lang="en-GB" sz="1100" dirty="0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8792978" y="654842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165</a:t>
              </a:r>
              <a:endParaRPr lang="en-GB" sz="1100" dirty="0"/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11709541" y="2053153"/>
              <a:ext cx="4010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330</a:t>
              </a:r>
              <a:endParaRPr lang="en-GB" sz="1100" dirty="0"/>
            </a:p>
          </p:txBody>
        </p:sp>
        <p:cxnSp>
          <p:nvCxnSpPr>
            <p:cNvPr id="96" name="Straight Connector 95"/>
            <p:cNvCxnSpPr/>
            <p:nvPr/>
          </p:nvCxnSpPr>
          <p:spPr>
            <a:xfrm flipH="1">
              <a:off x="7598840" y="1587659"/>
              <a:ext cx="15952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flipH="1" flipV="1">
              <a:off x="7598841" y="1576813"/>
              <a:ext cx="13641" cy="736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8252792" y="1337000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-285</a:t>
              </a:r>
              <a:endParaRPr lang="en-GB" sz="11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7535294" y="1843038"/>
              <a:ext cx="414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135</a:t>
              </a:r>
              <a:endParaRPr lang="en-GB" sz="1100" dirty="0"/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6809288" y="2088503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-300</a:t>
              </a:r>
              <a:endParaRPr lang="en-GB" sz="1100" dirty="0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8792978" y="3251134"/>
              <a:ext cx="44435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-150</a:t>
              </a:r>
              <a:endParaRPr lang="en-GB" sz="1100" dirty="0"/>
            </a:p>
          </p:txBody>
        </p:sp>
      </p:grpSp>
      <p:grpSp>
        <p:nvGrpSpPr>
          <p:cNvPr id="120" name="Group 119"/>
          <p:cNvGrpSpPr/>
          <p:nvPr/>
        </p:nvGrpSpPr>
        <p:grpSpPr>
          <a:xfrm>
            <a:off x="6404630" y="3504390"/>
            <a:ext cx="5707752" cy="3368591"/>
            <a:chOff x="6369781" y="654842"/>
            <a:chExt cx="5707752" cy="3368591"/>
          </a:xfrm>
        </p:grpSpPr>
        <p:sp>
          <p:nvSpPr>
            <p:cNvPr id="121" name="Rectangle 120"/>
            <p:cNvSpPr/>
            <p:nvPr/>
          </p:nvSpPr>
          <p:spPr>
            <a:xfrm>
              <a:off x="6755736" y="868944"/>
              <a:ext cx="5009978" cy="2887234"/>
            </a:xfrm>
            <a:prstGeom prst="rect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2" name="Rectangle 121"/>
            <p:cNvSpPr/>
            <p:nvPr/>
          </p:nvSpPr>
          <p:spPr>
            <a:xfrm>
              <a:off x="7172975" y="1256003"/>
              <a:ext cx="4175503" cy="202859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23" name="Oval 122"/>
            <p:cNvSpPr/>
            <p:nvPr/>
          </p:nvSpPr>
          <p:spPr>
            <a:xfrm>
              <a:off x="7524558" y="1507797"/>
              <a:ext cx="159725" cy="159725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124" name="Straight Connector 123"/>
            <p:cNvCxnSpPr/>
            <p:nvPr/>
          </p:nvCxnSpPr>
          <p:spPr>
            <a:xfrm>
              <a:off x="9184988" y="775970"/>
              <a:ext cx="1" cy="3118844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6519077" y="2281299"/>
              <a:ext cx="5558456" cy="10112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6" name="TextBox 125"/>
            <p:cNvSpPr txBox="1"/>
            <p:nvPr/>
          </p:nvSpPr>
          <p:spPr>
            <a:xfrm>
              <a:off x="9106877" y="2026581"/>
              <a:ext cx="428441" cy="2321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(0, 0)</a:t>
              </a:r>
              <a:endParaRPr lang="en-GB" sz="1100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11292606" y="2051329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</a:t>
              </a:r>
              <a:endParaRPr lang="en-GB" sz="11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829091" y="965157"/>
              <a:ext cx="2568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</a:t>
              </a:r>
              <a:endParaRPr lang="en-GB" sz="11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776584" y="3761823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-1.1</a:t>
              </a:r>
              <a:endParaRPr lang="en-GB" sz="11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6369781" y="2077142"/>
              <a:ext cx="407484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-1.1</a:t>
              </a:r>
              <a:endParaRPr lang="en-GB" sz="11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8792978" y="654842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1.1</a:t>
              </a:r>
              <a:endParaRPr lang="en-GB" sz="11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11709541" y="2053153"/>
              <a:ext cx="36420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1.1</a:t>
              </a:r>
              <a:endParaRPr lang="en-GB" sz="1100" dirty="0"/>
            </a:p>
          </p:txBody>
        </p:sp>
        <p:cxnSp>
          <p:nvCxnSpPr>
            <p:cNvPr id="133" name="Straight Connector 132"/>
            <p:cNvCxnSpPr/>
            <p:nvPr/>
          </p:nvCxnSpPr>
          <p:spPr>
            <a:xfrm flipH="1">
              <a:off x="7598840" y="1587659"/>
              <a:ext cx="1595210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7598841" y="1576813"/>
              <a:ext cx="13641" cy="7361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5" name="TextBox 134"/>
            <p:cNvSpPr txBox="1"/>
            <p:nvPr/>
          </p:nvSpPr>
          <p:spPr>
            <a:xfrm>
              <a:off x="8252792" y="1337000"/>
              <a:ext cx="479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-0.95</a:t>
              </a:r>
              <a:endParaRPr lang="en-GB" sz="1100" dirty="0"/>
            </a:p>
          </p:txBody>
        </p:sp>
        <p:sp>
          <p:nvSpPr>
            <p:cNvPr id="136" name="TextBox 135"/>
            <p:cNvSpPr txBox="1"/>
            <p:nvPr/>
          </p:nvSpPr>
          <p:spPr>
            <a:xfrm>
              <a:off x="7535294" y="1843038"/>
              <a:ext cx="41490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100" dirty="0" smtClean="0"/>
                <a:t>0.9</a:t>
              </a:r>
              <a:endParaRPr lang="en-GB" sz="1100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6809288" y="2088503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</a:t>
              </a:r>
              <a:endParaRPr lang="en-GB" sz="1100" dirty="0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792978" y="3251134"/>
              <a:ext cx="30008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100" dirty="0" smtClean="0"/>
                <a:t>-1</a:t>
              </a:r>
              <a:endParaRPr lang="en-GB" sz="1100" dirty="0"/>
            </a:p>
          </p:txBody>
        </p:sp>
      </p:grpSp>
      <p:sp>
        <p:nvSpPr>
          <p:cNvPr id="139" name="Right Arrow 138"/>
          <p:cNvSpPr/>
          <p:nvPr/>
        </p:nvSpPr>
        <p:spPr>
          <a:xfrm>
            <a:off x="5499573" y="820480"/>
            <a:ext cx="601190" cy="39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Right Arrow 139"/>
          <p:cNvSpPr/>
          <p:nvPr/>
        </p:nvSpPr>
        <p:spPr>
          <a:xfrm rot="5667404">
            <a:off x="7392533" y="3219704"/>
            <a:ext cx="393149" cy="39444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6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</TotalTime>
  <Words>144</Words>
  <Application>Microsoft Office PowerPoint</Application>
  <PresentationFormat>Widescreen</PresentationFormat>
  <Paragraphs>71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Raffaele Tucciarelli</dc:creator>
  <cp:lastModifiedBy>Raffaele Tucciarelli</cp:lastModifiedBy>
  <cp:revision>22</cp:revision>
  <dcterms:created xsi:type="dcterms:W3CDTF">2020-09-01T15:46:50Z</dcterms:created>
  <dcterms:modified xsi:type="dcterms:W3CDTF">2020-09-15T13:40:50Z</dcterms:modified>
</cp:coreProperties>
</file>