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AE52-9F49-4DF2-AD6B-CAA53B9C87A1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F150-5534-4F7D-9F0E-B48FF5531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3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AE52-9F49-4DF2-AD6B-CAA53B9C87A1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F150-5534-4F7D-9F0E-B48FF5531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AE52-9F49-4DF2-AD6B-CAA53B9C87A1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F150-5534-4F7D-9F0E-B48FF5531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AE52-9F49-4DF2-AD6B-CAA53B9C87A1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F150-5534-4F7D-9F0E-B48FF5531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6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AE52-9F49-4DF2-AD6B-CAA53B9C87A1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F150-5534-4F7D-9F0E-B48FF5531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2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AE52-9F49-4DF2-AD6B-CAA53B9C87A1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F150-5534-4F7D-9F0E-B48FF5531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3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AE52-9F49-4DF2-AD6B-CAA53B9C87A1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F150-5534-4F7D-9F0E-B48FF5531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AE52-9F49-4DF2-AD6B-CAA53B9C87A1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F150-5534-4F7D-9F0E-B48FF5531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5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AE52-9F49-4DF2-AD6B-CAA53B9C87A1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F150-5534-4F7D-9F0E-B48FF5531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8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AE52-9F49-4DF2-AD6B-CAA53B9C87A1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F150-5534-4F7D-9F0E-B48FF5531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0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AE52-9F49-4DF2-AD6B-CAA53B9C87A1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F150-5534-4F7D-9F0E-B48FF5531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9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AE52-9F49-4DF2-AD6B-CAA53B9C87A1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CF150-5534-4F7D-9F0E-B48FF5531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Arial Black" panose="020B0A04020102020204" pitchFamily="34" charset="0"/>
              </a:rPr>
              <a:t>WeatherApp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>
                <a:latin typeface="Arial Black" panose="020B0A04020102020204" pitchFamily="34" charset="0"/>
              </a:rPr>
              <a:t>Mobilne Aplikacije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5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1524000" y="1122363"/>
            <a:ext cx="4519749" cy="11767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 smtClean="0">
                <a:latin typeface="Arial Black" panose="020B0A04020102020204" pitchFamily="34" charset="0"/>
              </a:rPr>
              <a:t>Login ekran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913" y="320040"/>
            <a:ext cx="319278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3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524000" y="1122363"/>
            <a:ext cx="4519749" cy="11767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 smtClean="0">
                <a:latin typeface="Arial Black" panose="020B0A04020102020204" pitchFamily="34" charset="0"/>
              </a:rPr>
              <a:t>Početni ekran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163" y="323850"/>
            <a:ext cx="31623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9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524000" y="1122363"/>
            <a:ext cx="4519749" cy="11767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 smtClean="0">
                <a:latin typeface="Arial Black" panose="020B0A04020102020204" pitchFamily="34" charset="0"/>
              </a:rPr>
              <a:t>Odabir grada ekran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977" y="354330"/>
            <a:ext cx="3154680" cy="61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1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524000" y="1122363"/>
            <a:ext cx="4519749" cy="11767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 smtClean="0">
                <a:latin typeface="Arial Black" panose="020B0A04020102020204" pitchFamily="34" charset="0"/>
              </a:rPr>
              <a:t>Krajnji ekran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496" y="350520"/>
            <a:ext cx="3124200" cy="61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8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520440" y="1122363"/>
            <a:ext cx="5151120" cy="11767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 smtClean="0">
                <a:latin typeface="Arial Black" panose="020B0A04020102020204" pitchFamily="34" charset="0"/>
              </a:rPr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251215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16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WeatherApp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WeatherApp</dc:title>
  <dc:creator>Ante Karačić</dc:creator>
  <cp:lastModifiedBy>Ante Karačić</cp:lastModifiedBy>
  <cp:revision>4</cp:revision>
  <dcterms:created xsi:type="dcterms:W3CDTF">2019-06-20T18:19:30Z</dcterms:created>
  <dcterms:modified xsi:type="dcterms:W3CDTF">2019-06-20T19:18:13Z</dcterms:modified>
</cp:coreProperties>
</file>