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6858000"/>
  <p:notesSz cx="6858000" cy="9144000"/>
  <p:embeddedFontLst>
    <p:embeddedFont>
      <p:font typeface="Calibri" panose="020F0502020204030204"/>
      <p:regular r:id="rId22"/>
      <p:bold r:id="rId23"/>
      <p:italic r:id="rId24"/>
      <p:boldItalic r:id="rId25"/>
    </p:embeddedFont>
    <p:embeddedFont>
      <p:font typeface="Corbel" panose="020B0503020204020204"/>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9782F77-1A09-42F5-A3B0-B5E5EF00CB96}"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Style>
        <a:tcBdr/>
        <a:fill>
          <a:solidFill>
            <a:srgbClr val="CACACA"/>
          </a:solidFill>
        </a:fill>
      </a:tcStyle>
    </a:band1H>
    <a:band2H>
      <a:tcStyle>
        <a:tcBdr/>
      </a:tcStyle>
    </a:band2H>
    <a:band1V>
      <a:tcStyle>
        <a:tcBdr/>
        <a:fill>
          <a:solidFill>
            <a:srgbClr val="CACACA"/>
          </a:solidFill>
        </a:fill>
      </a:tcStyle>
    </a:band1V>
    <a:band2V>
      <a:tcStyle>
        <a:tcBdr/>
      </a:tcStyle>
    </a:band2V>
    <a:lastCol>
      <a:tcTxStyle b="on">
        <a:font>
          <a:latin typeface="Calibri"/>
          <a:ea typeface="Calibri"/>
          <a:cs typeface="Calibri"/>
        </a:font>
        <a:schemeClr val="lt1"/>
      </a:tcTxStyle>
      <a:tcStyle>
        <a:tcBdr/>
        <a:fill>
          <a:solidFill>
            <a:schemeClr val="dk1"/>
          </a:solidFill>
        </a:fill>
      </a:tcStyle>
    </a:lastCol>
    <a:firstCol>
      <a:tcTxStyle b="on">
        <a:font>
          <a:latin typeface="Calibri"/>
          <a:ea typeface="Calibri"/>
          <a:cs typeface="Calibri"/>
        </a:font>
        <a:schemeClr val="lt1"/>
      </a:tcTxStyle>
      <a:tcStyle>
        <a:tcBdr/>
        <a:fill>
          <a:solidFill>
            <a:schemeClr val="dk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Style>
        <a:tcBdr/>
      </a:tcStyle>
    </a:neCell>
    <a:nwCell>
      <a:tcStyle>
        <a:tcBdr/>
      </a:tcStyle>
    </a:nwCell>
  </a:tblStyle>
  <a:tblStyle styleId="{1FC2F91E-799E-4137-9773-CFFA560B3E78}" styleName="Table_1">
    <a:wholeTbl>
      <a:tcTxStyle>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E6E6E6"/>
          </a:solidFill>
        </a:fill>
      </a:tcStyle>
    </a:wholeTbl>
    <a:band1H>
      <a:tcStyle>
        <a:tcBdr/>
        <a:fill>
          <a:solidFill>
            <a:srgbClr val="CACACA"/>
          </a:solidFill>
        </a:fill>
      </a:tcStyle>
    </a:band1H>
    <a:band2H>
      <a:tcStyle>
        <a:tcBdr/>
      </a:tcStyle>
    </a:band2H>
    <a:band1V>
      <a:tcStyle>
        <a:tcBdr/>
        <a:fill>
          <a:solidFill>
            <a:srgbClr val="CACACA"/>
          </a:solidFill>
        </a:fill>
      </a:tcStyle>
    </a:band1V>
    <a:band2V>
      <a:tcStyle>
        <a:tcBdr/>
      </a:tcStyle>
    </a:band2V>
    <a:lastCol>
      <a:tcTxStyle b="on"/>
      <a:tcStyle>
        <a:tcBdr/>
      </a:tcStyle>
    </a:lastCol>
    <a:firstCol>
      <a:tcTxStyle b="on"/>
      <a:tcStyle>
        <a:tcBdr/>
      </a:tcStyle>
    </a:firstCol>
    <a:lastRow>
      <a:tcTxStyle b="on"/>
      <a:tcStyle>
        <a:tcBdr>
          <a:top>
            <a:ln w="25400" cap="flat" cmpd="sng">
              <a:solidFill>
                <a:schemeClr val="dk1"/>
              </a:solidFill>
              <a:prstDash val="solid"/>
              <a:round/>
              <a:headEnd type="none" w="sm" len="sm"/>
              <a:tailEnd type="none" w="sm" len="sm"/>
            </a:ln>
          </a:top>
        </a:tcBdr>
        <a:fill>
          <a:solidFill>
            <a:srgbClr val="E6E6E6"/>
          </a:solidFill>
        </a:fill>
      </a:tcStyle>
    </a:lastRow>
    <a:seCell>
      <a:tcStyle>
        <a:tcBdr/>
      </a:tcStyle>
    </a:seCell>
    <a:swCell>
      <a:tcStyle>
        <a:tcBdr/>
      </a:tcStyle>
    </a:swCell>
    <a:firstRow>
      <a:tcTxStyle b="on"/>
      <a:tcStyle>
        <a:tcBdr/>
        <a:fill>
          <a:solidFill>
            <a:srgbClr val="E6E6E6"/>
          </a:solidFill>
        </a:fill>
      </a:tcStyle>
    </a:firstRow>
    <a:neCell>
      <a:tcStyle>
        <a:tcBdr/>
      </a:tcStyle>
    </a:neCell>
    <a:nwCell>
      <a:tcStyle>
        <a:tcBdr/>
      </a:tcStyle>
    </a:nwCell>
  </a:tblStyle>
  <a:tblStyle styleId="{3013BC47-220B-4BA3-9628-5D258178956F}" styleName="Table_2">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 name="Shape 200"/>
        <p:cNvGrpSpPr/>
        <p:nvPr/>
      </p:nvGrpSpPr>
      <p:grpSpPr>
        <a:xfrm>
          <a:off x="0" y="0"/>
          <a:ext cx="0" cy="0"/>
          <a:chOff x="0" y="0"/>
          <a:chExt cx="0" cy="0"/>
        </a:xfrm>
      </p:grpSpPr>
      <p:sp>
        <p:nvSpPr>
          <p:cNvPr id="201" name="Google Shape;201;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2" name="Google Shape;202;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7" name="Shape 267"/>
        <p:cNvGrpSpPr/>
        <p:nvPr/>
      </p:nvGrpSpPr>
      <p:grpSpPr>
        <a:xfrm>
          <a:off x="0" y="0"/>
          <a:ext cx="0" cy="0"/>
          <a:chOff x="0" y="0"/>
          <a:chExt cx="0" cy="0"/>
        </a:xfrm>
      </p:grpSpPr>
      <p:sp>
        <p:nvSpPr>
          <p:cNvPr id="268" name="Google Shape;268;g13c4680856c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9" name="Google Shape;269;g13c4680856c_0_1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6" name="Shape 276"/>
        <p:cNvGrpSpPr/>
        <p:nvPr/>
      </p:nvGrpSpPr>
      <p:grpSpPr>
        <a:xfrm>
          <a:off x="0" y="0"/>
          <a:ext cx="0" cy="0"/>
          <a:chOff x="0" y="0"/>
          <a:chExt cx="0" cy="0"/>
        </a:xfrm>
      </p:grpSpPr>
      <p:sp>
        <p:nvSpPr>
          <p:cNvPr id="277" name="Google Shape;277;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8" name="Google Shape;278;p1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4" name="Shape 284"/>
        <p:cNvGrpSpPr/>
        <p:nvPr/>
      </p:nvGrpSpPr>
      <p:grpSpPr>
        <a:xfrm>
          <a:off x="0" y="0"/>
          <a:ext cx="0" cy="0"/>
          <a:chOff x="0" y="0"/>
          <a:chExt cx="0" cy="0"/>
        </a:xfrm>
      </p:grpSpPr>
      <p:sp>
        <p:nvSpPr>
          <p:cNvPr id="285" name="Google Shape;285;g13c4680856c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6" name="Google Shape;286;g13c4680856c_0_25: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1" name="Shape 291"/>
        <p:cNvGrpSpPr/>
        <p:nvPr/>
      </p:nvGrpSpPr>
      <p:grpSpPr>
        <a:xfrm>
          <a:off x="0" y="0"/>
          <a:ext cx="0" cy="0"/>
          <a:chOff x="0" y="0"/>
          <a:chExt cx="0" cy="0"/>
        </a:xfrm>
      </p:grpSpPr>
      <p:sp>
        <p:nvSpPr>
          <p:cNvPr id="292" name="Google Shape;292;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3" name="Google Shape;293;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 name="Shape 297"/>
        <p:cNvGrpSpPr/>
        <p:nvPr/>
      </p:nvGrpSpPr>
      <p:grpSpPr>
        <a:xfrm>
          <a:off x="0" y="0"/>
          <a:ext cx="0" cy="0"/>
          <a:chOff x="0" y="0"/>
          <a:chExt cx="0" cy="0"/>
        </a:xfrm>
      </p:grpSpPr>
      <p:sp>
        <p:nvSpPr>
          <p:cNvPr id="298" name="Google Shape;298;g13cf91dbc8a_0_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3cf91dbc8a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2" name="Shape 302"/>
        <p:cNvGrpSpPr/>
        <p:nvPr/>
      </p:nvGrpSpPr>
      <p:grpSpPr>
        <a:xfrm>
          <a:off x="0" y="0"/>
          <a:ext cx="0" cy="0"/>
          <a:chOff x="0" y="0"/>
          <a:chExt cx="0" cy="0"/>
        </a:xfrm>
      </p:grpSpPr>
      <p:sp>
        <p:nvSpPr>
          <p:cNvPr id="303" name="Google Shape;303;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4" name="Google Shape;304;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09"/>
        <p:cNvGrpSpPr/>
        <p:nvPr/>
      </p:nvGrpSpPr>
      <p:grpSpPr>
        <a:xfrm>
          <a:off x="0" y="0"/>
          <a:ext cx="0" cy="0"/>
          <a:chOff x="0" y="0"/>
          <a:chExt cx="0" cy="0"/>
        </a:xfrm>
      </p:grpSpPr>
      <p:sp>
        <p:nvSpPr>
          <p:cNvPr id="210" name="Google Shape;210;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1" name="Google Shape;211;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 name="Shape 215"/>
        <p:cNvGrpSpPr/>
        <p:nvPr/>
      </p:nvGrpSpPr>
      <p:grpSpPr>
        <a:xfrm>
          <a:off x="0" y="0"/>
          <a:ext cx="0" cy="0"/>
          <a:chOff x="0" y="0"/>
          <a:chExt cx="0" cy="0"/>
        </a:xfrm>
      </p:grpSpPr>
      <p:sp>
        <p:nvSpPr>
          <p:cNvPr id="216" name="Google Shape;216;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7" name="Google Shape;217;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4" name="Shape 224"/>
        <p:cNvGrpSpPr/>
        <p:nvPr/>
      </p:nvGrpSpPr>
      <p:grpSpPr>
        <a:xfrm>
          <a:off x="0" y="0"/>
          <a:ext cx="0" cy="0"/>
          <a:chOff x="0" y="0"/>
          <a:chExt cx="0" cy="0"/>
        </a:xfrm>
      </p:grpSpPr>
      <p:sp>
        <p:nvSpPr>
          <p:cNvPr id="225" name="Google Shape;225;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6" name="Google Shape;226;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g13c4680856c_1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3" name="Google Shape;233;g13c4680856c_1_4: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8" name="Shape 238"/>
        <p:cNvGrpSpPr/>
        <p:nvPr/>
      </p:nvGrpSpPr>
      <p:grpSpPr>
        <a:xfrm>
          <a:off x="0" y="0"/>
          <a:ext cx="0" cy="0"/>
          <a:chOff x="0" y="0"/>
          <a:chExt cx="0" cy="0"/>
        </a:xfrm>
      </p:grpSpPr>
      <p:sp>
        <p:nvSpPr>
          <p:cNvPr id="239" name="Google Shape;239;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0" name="Google Shape;240;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7" name="Google Shape;247;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1" name="Shape 251"/>
        <p:cNvGrpSpPr/>
        <p:nvPr/>
      </p:nvGrpSpPr>
      <p:grpSpPr>
        <a:xfrm>
          <a:off x="0" y="0"/>
          <a:ext cx="0" cy="0"/>
          <a:chOff x="0" y="0"/>
          <a:chExt cx="0" cy="0"/>
        </a:xfrm>
      </p:grpSpPr>
      <p:sp>
        <p:nvSpPr>
          <p:cNvPr id="252" name="Google Shape;252;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3" name="Google Shape;253;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0" name="Google Shape;260;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1" name="Shape 11"/>
        <p:cNvGrpSpPr/>
        <p:nvPr/>
      </p:nvGrpSpPr>
      <p:grpSpPr>
        <a:xfrm>
          <a:off x="0" y="0"/>
          <a:ext cx="0" cy="0"/>
          <a:chOff x="0" y="0"/>
          <a:chExt cx="0" cy="0"/>
        </a:xfrm>
      </p:grpSpPr>
      <p:sp>
        <p:nvSpPr>
          <p:cNvPr id="12" name="Google Shape;12;p14"/>
          <p:cNvSpPr txBox="1"/>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4"/>
          <p:cNvSpPr txBox="1"/>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4"/>
          <p:cNvSpPr txBox="1"/>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15" name="Google Shape;15;p14"/>
          <p:cNvSpPr/>
          <p:nvPr/>
        </p:nvSpPr>
        <p:spPr>
          <a:xfrm>
            <a:off x="284163" y="444728"/>
            <a:ext cx="857408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panose="020F0502020204030204"/>
              <a:buNone/>
            </a:pPr>
            <a:endParaRPr sz="4200" b="0" i="0" u="none" strike="noStrike" cap="none">
              <a:solidFill>
                <a:schemeClr val="lt1"/>
              </a:solidFill>
              <a:latin typeface="Corbel" panose="020B0503020204020204"/>
              <a:ea typeface="Corbel" panose="020B0503020204020204"/>
              <a:cs typeface="Corbel" panose="020B0503020204020204"/>
              <a:sym typeface="Corbel" panose="020B0503020204020204"/>
            </a:endParaRPr>
          </a:p>
        </p:txBody>
      </p:sp>
      <p:grpSp>
        <p:nvGrpSpPr>
          <p:cNvPr id="16" name="Google Shape;16;p14"/>
          <p:cNvGrpSpPr/>
          <p:nvPr/>
        </p:nvGrpSpPr>
        <p:grpSpPr>
          <a:xfrm>
            <a:off x="284163" y="1906542"/>
            <a:ext cx="8576373" cy="137411"/>
            <a:chOff x="284163" y="1759424"/>
            <a:chExt cx="8576373" cy="137411"/>
          </a:xfrm>
        </p:grpSpPr>
        <p:sp>
          <p:nvSpPr>
            <p:cNvPr id="17" name="Google Shape;17;p14"/>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 name="Google Shape;18;p14"/>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 name="Google Shape;19;p14"/>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0" name="Google Shape;20;p14"/>
          <p:cNvSpPr txBox="1"/>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lt1"/>
              </a:buClr>
              <a:buSzPts val="4200"/>
              <a:buFont typeface="Corbel" panose="020B0503020204020204"/>
              <a:buNone/>
              <a:defRPr sz="4200">
                <a:solidFill>
                  <a:schemeClr val="lt1"/>
                </a:solidFill>
                <a:latin typeface="Corbel" panose="020B0503020204020204"/>
                <a:ea typeface="Corbel" panose="020B0503020204020204"/>
                <a:cs typeface="Corbel" panose="020B0503020204020204"/>
                <a:sym typeface="Corbel" panose="020B0503020204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4"/>
          <p:cNvSpPr txBox="1"/>
          <p:nvPr>
            <p:ph type="subTitle" idx="1"/>
          </p:nvPr>
        </p:nvSpPr>
        <p:spPr>
          <a:xfrm>
            <a:off x="476205" y="1532427"/>
            <a:ext cx="7754112" cy="484632"/>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A5A5A5"/>
              </a:buClr>
              <a:buSzPts val="1620"/>
              <a:buFont typeface="Noto Sans Symbols"/>
              <a:buNone/>
              <a:defRPr sz="1800">
                <a:solidFill>
                  <a:schemeClr val="lt1"/>
                </a:solidFill>
                <a:latin typeface="Calibri" panose="020F0502020204030204"/>
                <a:ea typeface="Calibri" panose="020F0502020204030204"/>
                <a:cs typeface="Calibri" panose="020F0502020204030204"/>
                <a:sym typeface="Calibri" panose="020F0502020204030204"/>
              </a:defRPr>
            </a:lvl1pPr>
            <a:lvl2pPr lvl="1" algn="ctr">
              <a:spcBef>
                <a:spcPts val="600"/>
              </a:spcBef>
              <a:spcAft>
                <a:spcPts val="0"/>
              </a:spcAft>
              <a:buSzPts val="1980"/>
              <a:buNone/>
              <a:defRPr>
                <a:solidFill>
                  <a:srgbClr val="888888"/>
                </a:solidFill>
              </a:defRPr>
            </a:lvl2pPr>
            <a:lvl3pPr lvl="2" algn="ctr">
              <a:spcBef>
                <a:spcPts val="600"/>
              </a:spcBef>
              <a:spcAft>
                <a:spcPts val="0"/>
              </a:spcAft>
              <a:buSzPts val="1800"/>
              <a:buNone/>
              <a:defRPr>
                <a:solidFill>
                  <a:srgbClr val="888888"/>
                </a:solidFill>
              </a:defRPr>
            </a:lvl3pPr>
            <a:lvl4pPr lvl="3" algn="ctr">
              <a:spcBef>
                <a:spcPts val="600"/>
              </a:spcBef>
              <a:spcAft>
                <a:spcPts val="0"/>
              </a:spcAft>
              <a:buSzPts val="1620"/>
              <a:buNone/>
              <a:defRPr>
                <a:solidFill>
                  <a:srgbClr val="888888"/>
                </a:solidFill>
              </a:defRPr>
            </a:lvl4pPr>
            <a:lvl5pPr lvl="4" algn="ctr">
              <a:spcBef>
                <a:spcPts val="600"/>
              </a:spcBef>
              <a:spcAft>
                <a:spcPts val="0"/>
              </a:spcAft>
              <a:buSzPts val="1620"/>
              <a:buNone/>
              <a:defRPr>
                <a:solidFill>
                  <a:srgbClr val="888888"/>
                </a:solidFill>
              </a:defRPr>
            </a:lvl5pPr>
            <a:lvl6pPr lvl="5" algn="ctr">
              <a:spcBef>
                <a:spcPts val="600"/>
              </a:spcBef>
              <a:spcAft>
                <a:spcPts val="0"/>
              </a:spcAft>
              <a:buSzPts val="1620"/>
              <a:buNone/>
              <a:defRPr>
                <a:solidFill>
                  <a:srgbClr val="888888"/>
                </a:solidFill>
              </a:defRPr>
            </a:lvl6pPr>
            <a:lvl7pPr lvl="6" algn="ctr">
              <a:spcBef>
                <a:spcPts val="600"/>
              </a:spcBef>
              <a:spcAft>
                <a:spcPts val="0"/>
              </a:spcAft>
              <a:buSzPts val="1620"/>
              <a:buNone/>
              <a:defRPr>
                <a:solidFill>
                  <a:srgbClr val="888888"/>
                </a:solidFill>
              </a:defRPr>
            </a:lvl7pPr>
            <a:lvl8pPr lvl="7" algn="ctr">
              <a:spcBef>
                <a:spcPts val="600"/>
              </a:spcBef>
              <a:spcAft>
                <a:spcPts val="0"/>
              </a:spcAft>
              <a:buSzPts val="1620"/>
              <a:buNone/>
              <a:defRPr>
                <a:solidFill>
                  <a:srgbClr val="888888"/>
                </a:solidFill>
              </a:defRPr>
            </a:lvl8pPr>
            <a:lvl9pPr lvl="8" algn="ctr">
              <a:spcBef>
                <a:spcPts val="600"/>
              </a:spcBef>
              <a:spcAft>
                <a:spcPts val="0"/>
              </a:spcAft>
              <a:buSzPts val="1620"/>
              <a:buNone/>
              <a:defRPr>
                <a:solidFill>
                  <a:srgbClr val="888888"/>
                </a:solidFill>
              </a:defRPr>
            </a:lvl9pPr>
          </a:lstStyle>
          <a:p/>
        </p:txBody>
      </p:sp>
      <p:sp>
        <p:nvSpPr>
          <p:cNvPr id="22" name="Google Shape;22;p14"/>
          <p:cNvSpPr/>
          <p:nvPr/>
        </p:nvSpPr>
        <p:spPr>
          <a:xfrm>
            <a:off x="284163" y="6227064"/>
            <a:ext cx="8574087" cy="173736"/>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3" name="Google Shape;23;p14" descr="Image result for AIUB logo"/>
          <p:cNvPicPr preferRelativeResize="0"/>
          <p:nvPr/>
        </p:nvPicPr>
        <p:blipFill rotWithShape="1">
          <a:blip r:embed="rId2"/>
          <a:srcRect/>
          <a:stretch>
            <a:fillRect/>
          </a:stretch>
        </p:blipFill>
        <p:spPr>
          <a:xfrm>
            <a:off x="7438596" y="459899"/>
            <a:ext cx="1419654" cy="142852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17" name="Shape 117"/>
        <p:cNvGrpSpPr/>
        <p:nvPr/>
      </p:nvGrpSpPr>
      <p:grpSpPr>
        <a:xfrm>
          <a:off x="0" y="0"/>
          <a:ext cx="0" cy="0"/>
          <a:chOff x="0" y="0"/>
          <a:chExt cx="0" cy="0"/>
        </a:xfrm>
      </p:grpSpPr>
      <p:sp>
        <p:nvSpPr>
          <p:cNvPr id="118" name="Google Shape;118;p23"/>
          <p:cNvSpPr txBox="1"/>
          <p:nvPr>
            <p:ph type="title"/>
          </p:nvPr>
        </p:nvSpPr>
        <p:spPr>
          <a:xfrm>
            <a:off x="268941" y="1298762"/>
            <a:ext cx="4069080" cy="116205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accent2"/>
              </a:buClr>
              <a:buSzPts val="3200"/>
              <a:buFont typeface="Corbel" panose="020B0503020204020204"/>
              <a:buNone/>
              <a:defRPr sz="3200" b="1">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3"/>
          <p:cNvSpPr txBox="1"/>
          <p:nvPr>
            <p:ph type="body" idx="1"/>
          </p:nvPr>
        </p:nvSpPr>
        <p:spPr>
          <a:xfrm>
            <a:off x="4783567" y="914400"/>
            <a:ext cx="4069080" cy="5211763"/>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defRPr sz="2200"/>
            </a:lvl1pPr>
            <a:lvl2pPr marL="914400" lvl="1" indent="-342900" algn="l">
              <a:spcBef>
                <a:spcPts val="600"/>
              </a:spcBef>
              <a:spcAft>
                <a:spcPts val="0"/>
              </a:spcAft>
              <a:buSzPts val="1800"/>
              <a:defRPr sz="2000"/>
            </a:lvl2pPr>
            <a:lvl3pPr marL="1371600" lvl="2" indent="-331470" algn="l">
              <a:spcBef>
                <a:spcPts val="600"/>
              </a:spcBef>
              <a:spcAft>
                <a:spcPts val="0"/>
              </a:spcAft>
              <a:buSzPts val="1620"/>
              <a:defRPr sz="1800"/>
            </a:lvl3pPr>
            <a:lvl4pPr marL="1828800" lvl="3" indent="-331470" algn="l">
              <a:spcBef>
                <a:spcPts val="600"/>
              </a:spcBef>
              <a:spcAft>
                <a:spcPts val="0"/>
              </a:spcAft>
              <a:buSzPts val="1620"/>
              <a:defRPr sz="1800"/>
            </a:lvl4pPr>
            <a:lvl5pPr marL="2286000" lvl="4" indent="-331470" algn="l">
              <a:spcBef>
                <a:spcPts val="600"/>
              </a:spcBef>
              <a:spcAft>
                <a:spcPts val="0"/>
              </a:spcAft>
              <a:buSzPts val="1620"/>
              <a:defRPr sz="1800"/>
            </a:lvl5pPr>
            <a:lvl6pPr marL="2743200" lvl="5" indent="-331470" algn="l">
              <a:spcBef>
                <a:spcPts val="600"/>
              </a:spcBef>
              <a:spcAft>
                <a:spcPts val="0"/>
              </a:spcAft>
              <a:buSzPts val="1620"/>
              <a:defRPr sz="1800"/>
            </a:lvl6pPr>
            <a:lvl7pPr marL="3200400" lvl="6" indent="-331470" algn="l">
              <a:spcBef>
                <a:spcPts val="600"/>
              </a:spcBef>
              <a:spcAft>
                <a:spcPts val="0"/>
              </a:spcAft>
              <a:buSzPts val="1620"/>
              <a:defRPr sz="1800"/>
            </a:lvl7pPr>
            <a:lvl8pPr marL="3657600" lvl="7" indent="-331470" algn="l">
              <a:spcBef>
                <a:spcPts val="600"/>
              </a:spcBef>
              <a:spcAft>
                <a:spcPts val="0"/>
              </a:spcAft>
              <a:buSzPts val="1620"/>
              <a:defRPr sz="1800"/>
            </a:lvl8pPr>
            <a:lvl9pPr marL="4114800" lvl="8" indent="-331470" algn="l">
              <a:spcBef>
                <a:spcPts val="600"/>
              </a:spcBef>
              <a:spcAft>
                <a:spcPts val="0"/>
              </a:spcAft>
              <a:buSzPts val="1620"/>
              <a:defRPr sz="1800"/>
            </a:lvl9pPr>
          </a:lstStyle>
          <a:p/>
        </p:txBody>
      </p:sp>
      <p:sp>
        <p:nvSpPr>
          <p:cNvPr id="120" name="Google Shape;120;p23"/>
          <p:cNvSpPr txBox="1"/>
          <p:nvPr>
            <p:ph type="body" idx="2"/>
          </p:nvPr>
        </p:nvSpPr>
        <p:spPr>
          <a:xfrm>
            <a:off x="268941" y="2456329"/>
            <a:ext cx="4069080" cy="3182472"/>
          </a:xfrm>
          <a:prstGeom prst="rect">
            <a:avLst/>
          </a:prstGeom>
          <a:noFill/>
          <a:ln>
            <a:noFill/>
          </a:ln>
        </p:spPr>
        <p:txBody>
          <a:bodyPr spcFirstLastPara="1" wrap="square" lIns="91425" tIns="45700" rIns="91425" bIns="45700" anchor="t" anchorCtr="0">
            <a:normAutofit/>
          </a:bodyPr>
          <a:lstStyle>
            <a:lvl1pPr marL="457200" lvl="0" indent="-228600" algn="ctr">
              <a:spcBef>
                <a:spcPts val="600"/>
              </a:spcBef>
              <a:spcAft>
                <a:spcPts val="0"/>
              </a:spcAft>
              <a:buSzPts val="1620"/>
              <a:buNone/>
              <a:defRPr sz="1800"/>
            </a:lvl1pPr>
            <a:lvl2pPr marL="914400" lvl="1" indent="-228600" algn="l">
              <a:spcBef>
                <a:spcPts val="600"/>
              </a:spcBef>
              <a:spcAft>
                <a:spcPts val="0"/>
              </a:spcAft>
              <a:buSzPts val="1080"/>
              <a:buNone/>
              <a:defRPr sz="1200"/>
            </a:lvl2pPr>
            <a:lvl3pPr marL="1371600" lvl="2" indent="-228600" algn="l">
              <a:spcBef>
                <a:spcPts val="600"/>
              </a:spcBef>
              <a:spcAft>
                <a:spcPts val="0"/>
              </a:spcAft>
              <a:buSzPts val="900"/>
              <a:buNone/>
              <a:defRPr sz="1000"/>
            </a:lvl3pPr>
            <a:lvl4pPr marL="1828800" lvl="3" indent="-228600" algn="l">
              <a:spcBef>
                <a:spcPts val="600"/>
              </a:spcBef>
              <a:spcAft>
                <a:spcPts val="0"/>
              </a:spcAft>
              <a:buSzPts val="810"/>
              <a:buNone/>
              <a:defRPr sz="900"/>
            </a:lvl4pPr>
            <a:lvl5pPr marL="2286000" lvl="4" indent="-228600" algn="l">
              <a:spcBef>
                <a:spcPts val="600"/>
              </a:spcBef>
              <a:spcAft>
                <a:spcPts val="0"/>
              </a:spcAft>
              <a:buSzPts val="810"/>
              <a:buNone/>
              <a:defRPr sz="900"/>
            </a:lvl5pPr>
            <a:lvl6pPr marL="2743200" lvl="5" indent="-228600" algn="l">
              <a:spcBef>
                <a:spcPts val="600"/>
              </a:spcBef>
              <a:spcAft>
                <a:spcPts val="0"/>
              </a:spcAft>
              <a:buSzPts val="810"/>
              <a:buNone/>
              <a:defRPr sz="900"/>
            </a:lvl6pPr>
            <a:lvl7pPr marL="3200400" lvl="6" indent="-228600" algn="l">
              <a:spcBef>
                <a:spcPts val="600"/>
              </a:spcBef>
              <a:spcAft>
                <a:spcPts val="0"/>
              </a:spcAft>
              <a:buSzPts val="810"/>
              <a:buNone/>
              <a:defRPr sz="900"/>
            </a:lvl7pPr>
            <a:lvl8pPr marL="3657600" lvl="7" indent="-228600" algn="l">
              <a:spcBef>
                <a:spcPts val="600"/>
              </a:spcBef>
              <a:spcAft>
                <a:spcPts val="0"/>
              </a:spcAft>
              <a:buSzPts val="810"/>
              <a:buNone/>
              <a:defRPr sz="900"/>
            </a:lvl8pPr>
            <a:lvl9pPr marL="4114800" lvl="8" indent="-228600" algn="l">
              <a:spcBef>
                <a:spcPts val="600"/>
              </a:spcBef>
              <a:spcAft>
                <a:spcPts val="0"/>
              </a:spcAft>
              <a:buSzPts val="810"/>
              <a:buNone/>
              <a:defRPr sz="900"/>
            </a:lvl9pPr>
          </a:lstStyle>
          <a:p/>
        </p:txBody>
      </p:sp>
      <p:sp>
        <p:nvSpPr>
          <p:cNvPr id="121" name="Google Shape;121;p23"/>
          <p:cNvSpPr txBox="1"/>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3"/>
          <p:cNvSpPr txBox="1"/>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3"/>
          <p:cNvSpPr txBox="1"/>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grpSp>
        <p:nvGrpSpPr>
          <p:cNvPr id="124" name="Google Shape;124;p23"/>
          <p:cNvGrpSpPr/>
          <p:nvPr/>
        </p:nvGrpSpPr>
        <p:grpSpPr>
          <a:xfrm>
            <a:off x="284163" y="452718"/>
            <a:ext cx="8576373" cy="137411"/>
            <a:chOff x="284163" y="1577847"/>
            <a:chExt cx="8576373" cy="137411"/>
          </a:xfrm>
        </p:grpSpPr>
        <p:sp>
          <p:nvSpPr>
            <p:cNvPr id="125" name="Google Shape;125;p23"/>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6" name="Google Shape;126;p23"/>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7" name="Google Shape;127;p23"/>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28" name="Shape 128"/>
        <p:cNvGrpSpPr/>
        <p:nvPr/>
      </p:nvGrpSpPr>
      <p:grpSpPr>
        <a:xfrm>
          <a:off x="0" y="0"/>
          <a:ext cx="0" cy="0"/>
          <a:chOff x="0" y="0"/>
          <a:chExt cx="0" cy="0"/>
        </a:xfrm>
      </p:grpSpPr>
      <p:sp>
        <p:nvSpPr>
          <p:cNvPr id="129" name="Google Shape;129;p24"/>
          <p:cNvSpPr/>
          <p:nvPr/>
        </p:nvSpPr>
        <p:spPr>
          <a:xfrm>
            <a:off x="284163" y="4801575"/>
            <a:ext cx="857408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panose="020F0502020204030204"/>
              <a:buNone/>
            </a:pPr>
            <a:endParaRPr sz="4200">
              <a:solidFill>
                <a:schemeClr val="lt1"/>
              </a:solidFill>
              <a:latin typeface="Corbel" panose="020B0503020204020204"/>
              <a:ea typeface="Corbel" panose="020B0503020204020204"/>
              <a:cs typeface="Corbel" panose="020B0503020204020204"/>
              <a:sym typeface="Corbel" panose="020B0503020204020204"/>
            </a:endParaRPr>
          </a:p>
        </p:txBody>
      </p:sp>
      <p:grpSp>
        <p:nvGrpSpPr>
          <p:cNvPr id="130" name="Google Shape;130;p24"/>
          <p:cNvGrpSpPr/>
          <p:nvPr/>
        </p:nvGrpSpPr>
        <p:grpSpPr>
          <a:xfrm>
            <a:off x="284163" y="6263389"/>
            <a:ext cx="8576373" cy="137411"/>
            <a:chOff x="284163" y="1759424"/>
            <a:chExt cx="8576373" cy="137411"/>
          </a:xfrm>
        </p:grpSpPr>
        <p:sp>
          <p:nvSpPr>
            <p:cNvPr id="131" name="Google Shape;131;p24"/>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2" name="Google Shape;132;p24"/>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3" name="Google Shape;133;p24"/>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34" name="Google Shape;134;p24"/>
          <p:cNvSpPr txBox="1"/>
          <p:nvPr>
            <p:ph type="title"/>
          </p:nvPr>
        </p:nvSpPr>
        <p:spPr>
          <a:xfrm>
            <a:off x="363071" y="4800600"/>
            <a:ext cx="8360242"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orbel" panose="020B0503020204020204"/>
              <a:buNone/>
              <a:defRPr sz="2800" b="0" i="0" cap="none">
                <a:solidFill>
                  <a:schemeClr val="lt1"/>
                </a:solidFill>
                <a:latin typeface="Corbel" panose="020B0503020204020204"/>
                <a:ea typeface="Corbel" panose="020B0503020204020204"/>
                <a:cs typeface="Corbel" panose="020B0503020204020204"/>
                <a:sym typeface="Corbel" panose="020B0503020204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24"/>
          <p:cNvSpPr/>
          <p:nvPr>
            <p:ph type="pic" idx="2"/>
          </p:nvPr>
        </p:nvSpPr>
        <p:spPr>
          <a:xfrm>
            <a:off x="284163" y="457199"/>
            <a:ext cx="8577072" cy="4352544"/>
          </a:xfrm>
          <a:prstGeom prst="rect">
            <a:avLst/>
          </a:prstGeom>
          <a:noFill/>
          <a:ln>
            <a:noFill/>
          </a:ln>
        </p:spPr>
      </p:sp>
      <p:sp>
        <p:nvSpPr>
          <p:cNvPr id="136" name="Google Shape;136;p24"/>
          <p:cNvSpPr txBox="1"/>
          <p:nvPr>
            <p:ph type="body" idx="1"/>
          </p:nvPr>
        </p:nvSpPr>
        <p:spPr>
          <a:xfrm>
            <a:off x="419099" y="5367338"/>
            <a:ext cx="8304213"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260"/>
              <a:buNone/>
              <a:defRPr sz="1400">
                <a:solidFill>
                  <a:schemeClr val="lt1"/>
                </a:solidFill>
              </a:defRPr>
            </a:lvl1pPr>
            <a:lvl2pPr marL="914400" lvl="1" indent="-228600" algn="l">
              <a:spcBef>
                <a:spcPts val="600"/>
              </a:spcBef>
              <a:spcAft>
                <a:spcPts val="0"/>
              </a:spcAft>
              <a:buSzPts val="1080"/>
              <a:buNone/>
              <a:defRPr sz="1200"/>
            </a:lvl2pPr>
            <a:lvl3pPr marL="1371600" lvl="2" indent="-228600" algn="l">
              <a:spcBef>
                <a:spcPts val="600"/>
              </a:spcBef>
              <a:spcAft>
                <a:spcPts val="0"/>
              </a:spcAft>
              <a:buSzPts val="900"/>
              <a:buNone/>
              <a:defRPr sz="1000"/>
            </a:lvl3pPr>
            <a:lvl4pPr marL="1828800" lvl="3" indent="-228600" algn="l">
              <a:spcBef>
                <a:spcPts val="600"/>
              </a:spcBef>
              <a:spcAft>
                <a:spcPts val="0"/>
              </a:spcAft>
              <a:buSzPts val="810"/>
              <a:buNone/>
              <a:defRPr sz="900"/>
            </a:lvl4pPr>
            <a:lvl5pPr marL="2286000" lvl="4" indent="-228600" algn="l">
              <a:spcBef>
                <a:spcPts val="600"/>
              </a:spcBef>
              <a:spcAft>
                <a:spcPts val="0"/>
              </a:spcAft>
              <a:buSzPts val="810"/>
              <a:buNone/>
              <a:defRPr sz="900"/>
            </a:lvl5pPr>
            <a:lvl6pPr marL="2743200" lvl="5" indent="-228600" algn="l">
              <a:spcBef>
                <a:spcPts val="600"/>
              </a:spcBef>
              <a:spcAft>
                <a:spcPts val="0"/>
              </a:spcAft>
              <a:buSzPts val="810"/>
              <a:buNone/>
              <a:defRPr sz="900"/>
            </a:lvl6pPr>
            <a:lvl7pPr marL="3200400" lvl="6" indent="-228600" algn="l">
              <a:spcBef>
                <a:spcPts val="600"/>
              </a:spcBef>
              <a:spcAft>
                <a:spcPts val="0"/>
              </a:spcAft>
              <a:buSzPts val="810"/>
              <a:buNone/>
              <a:defRPr sz="900"/>
            </a:lvl7pPr>
            <a:lvl8pPr marL="3657600" lvl="7" indent="-228600" algn="l">
              <a:spcBef>
                <a:spcPts val="600"/>
              </a:spcBef>
              <a:spcAft>
                <a:spcPts val="0"/>
              </a:spcAft>
              <a:buSzPts val="810"/>
              <a:buNone/>
              <a:defRPr sz="900"/>
            </a:lvl8pPr>
            <a:lvl9pPr marL="4114800" lvl="8" indent="-228600" algn="l">
              <a:spcBef>
                <a:spcPts val="600"/>
              </a:spcBef>
              <a:spcAft>
                <a:spcPts val="0"/>
              </a:spcAft>
              <a:buSzPts val="810"/>
              <a:buNone/>
              <a:defRPr sz="900"/>
            </a:lvl9pPr>
          </a:lstStyle>
          <a:p/>
        </p:txBody>
      </p:sp>
      <p:sp>
        <p:nvSpPr>
          <p:cNvPr id="137" name="Google Shape;137;p24"/>
          <p:cNvSpPr txBox="1"/>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4"/>
          <p:cNvSpPr txBox="1"/>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4"/>
          <p:cNvSpPr txBox="1"/>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Alt.">
  <p:cSld name="Picture with Caption, Alt.">
    <p:spTree>
      <p:nvGrpSpPr>
        <p:cNvPr id="140" name="Shape 140"/>
        <p:cNvGrpSpPr/>
        <p:nvPr/>
      </p:nvGrpSpPr>
      <p:grpSpPr>
        <a:xfrm>
          <a:off x="0" y="0"/>
          <a:ext cx="0" cy="0"/>
          <a:chOff x="0" y="0"/>
          <a:chExt cx="0" cy="0"/>
        </a:xfrm>
      </p:grpSpPr>
      <p:grpSp>
        <p:nvGrpSpPr>
          <p:cNvPr id="141" name="Google Shape;141;p25"/>
          <p:cNvGrpSpPr/>
          <p:nvPr/>
        </p:nvGrpSpPr>
        <p:grpSpPr>
          <a:xfrm>
            <a:off x="284163" y="4280647"/>
            <a:ext cx="8576373" cy="137411"/>
            <a:chOff x="284163" y="1759424"/>
            <a:chExt cx="8576373" cy="137411"/>
          </a:xfrm>
        </p:grpSpPr>
        <p:sp>
          <p:nvSpPr>
            <p:cNvPr id="142" name="Google Shape;142;p25"/>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3" name="Google Shape;143;p25"/>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4" name="Google Shape;144;p25"/>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45" name="Google Shape;145;p25"/>
          <p:cNvSpPr txBox="1"/>
          <p:nvPr>
            <p:ph type="title"/>
          </p:nvPr>
        </p:nvSpPr>
        <p:spPr>
          <a:xfrm>
            <a:off x="363071" y="4778189"/>
            <a:ext cx="8360242"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2"/>
              </a:buClr>
              <a:buSzPts val="2800"/>
              <a:buFont typeface="Corbel" panose="020B0503020204020204"/>
              <a:buNone/>
              <a:defRPr sz="2800" b="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25"/>
          <p:cNvSpPr/>
          <p:nvPr>
            <p:ph type="pic" idx="2"/>
          </p:nvPr>
        </p:nvSpPr>
        <p:spPr>
          <a:xfrm>
            <a:off x="284163" y="457200"/>
            <a:ext cx="8577072" cy="3822192"/>
          </a:xfrm>
          <a:prstGeom prst="rect">
            <a:avLst/>
          </a:prstGeom>
          <a:noFill/>
          <a:ln>
            <a:noFill/>
          </a:ln>
        </p:spPr>
      </p:sp>
      <p:sp>
        <p:nvSpPr>
          <p:cNvPr id="147" name="Google Shape;147;p25"/>
          <p:cNvSpPr txBox="1"/>
          <p:nvPr>
            <p:ph type="body" idx="1"/>
          </p:nvPr>
        </p:nvSpPr>
        <p:spPr>
          <a:xfrm>
            <a:off x="419099" y="5344927"/>
            <a:ext cx="8304213"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260"/>
              <a:buNone/>
              <a:defRPr sz="1400">
                <a:solidFill>
                  <a:srgbClr val="262626"/>
                </a:solidFill>
              </a:defRPr>
            </a:lvl1pPr>
            <a:lvl2pPr marL="914400" lvl="1" indent="-228600" algn="l">
              <a:spcBef>
                <a:spcPts val="600"/>
              </a:spcBef>
              <a:spcAft>
                <a:spcPts val="0"/>
              </a:spcAft>
              <a:buSzPts val="1080"/>
              <a:buNone/>
              <a:defRPr sz="1200"/>
            </a:lvl2pPr>
            <a:lvl3pPr marL="1371600" lvl="2" indent="-228600" algn="l">
              <a:spcBef>
                <a:spcPts val="600"/>
              </a:spcBef>
              <a:spcAft>
                <a:spcPts val="0"/>
              </a:spcAft>
              <a:buSzPts val="900"/>
              <a:buNone/>
              <a:defRPr sz="1000"/>
            </a:lvl3pPr>
            <a:lvl4pPr marL="1828800" lvl="3" indent="-228600" algn="l">
              <a:spcBef>
                <a:spcPts val="600"/>
              </a:spcBef>
              <a:spcAft>
                <a:spcPts val="0"/>
              </a:spcAft>
              <a:buSzPts val="810"/>
              <a:buNone/>
              <a:defRPr sz="900"/>
            </a:lvl4pPr>
            <a:lvl5pPr marL="2286000" lvl="4" indent="-228600" algn="l">
              <a:spcBef>
                <a:spcPts val="600"/>
              </a:spcBef>
              <a:spcAft>
                <a:spcPts val="0"/>
              </a:spcAft>
              <a:buSzPts val="810"/>
              <a:buNone/>
              <a:defRPr sz="900"/>
            </a:lvl5pPr>
            <a:lvl6pPr marL="2743200" lvl="5" indent="-228600" algn="l">
              <a:spcBef>
                <a:spcPts val="600"/>
              </a:spcBef>
              <a:spcAft>
                <a:spcPts val="0"/>
              </a:spcAft>
              <a:buSzPts val="810"/>
              <a:buNone/>
              <a:defRPr sz="900"/>
            </a:lvl6pPr>
            <a:lvl7pPr marL="3200400" lvl="6" indent="-228600" algn="l">
              <a:spcBef>
                <a:spcPts val="600"/>
              </a:spcBef>
              <a:spcAft>
                <a:spcPts val="0"/>
              </a:spcAft>
              <a:buSzPts val="810"/>
              <a:buNone/>
              <a:defRPr sz="900"/>
            </a:lvl7pPr>
            <a:lvl8pPr marL="3657600" lvl="7" indent="-228600" algn="l">
              <a:spcBef>
                <a:spcPts val="600"/>
              </a:spcBef>
              <a:spcAft>
                <a:spcPts val="0"/>
              </a:spcAft>
              <a:buSzPts val="810"/>
              <a:buNone/>
              <a:defRPr sz="900"/>
            </a:lvl8pPr>
            <a:lvl9pPr marL="4114800" lvl="8" indent="-228600" algn="l">
              <a:spcBef>
                <a:spcPts val="600"/>
              </a:spcBef>
              <a:spcAft>
                <a:spcPts val="0"/>
              </a:spcAft>
              <a:buSzPts val="810"/>
              <a:buNone/>
              <a:defRPr sz="900"/>
            </a:lvl9pPr>
          </a:lstStyle>
          <a:p/>
        </p:txBody>
      </p:sp>
      <p:sp>
        <p:nvSpPr>
          <p:cNvPr id="148" name="Google Shape;148;p25"/>
          <p:cNvSpPr txBox="1"/>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5"/>
          <p:cNvSpPr txBox="1"/>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5"/>
          <p:cNvSpPr txBox="1"/>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Picture, and Caption">
  <p:cSld name="Content, Picture, and Caption">
    <p:spTree>
      <p:nvGrpSpPr>
        <p:cNvPr id="151" name="Shape 151"/>
        <p:cNvGrpSpPr/>
        <p:nvPr/>
      </p:nvGrpSpPr>
      <p:grpSpPr>
        <a:xfrm>
          <a:off x="0" y="0"/>
          <a:ext cx="0" cy="0"/>
          <a:chOff x="0" y="0"/>
          <a:chExt cx="0" cy="0"/>
        </a:xfrm>
      </p:grpSpPr>
      <p:sp>
        <p:nvSpPr>
          <p:cNvPr id="152" name="Google Shape;152;p26"/>
          <p:cNvSpPr txBox="1"/>
          <p:nvPr>
            <p:ph type="body" idx="1"/>
          </p:nvPr>
        </p:nvSpPr>
        <p:spPr>
          <a:xfrm>
            <a:off x="3657600" y="914400"/>
            <a:ext cx="5195047" cy="5211763"/>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defRPr sz="2200"/>
            </a:lvl1pPr>
            <a:lvl2pPr marL="914400" lvl="1" indent="-342900" algn="l">
              <a:spcBef>
                <a:spcPts val="600"/>
              </a:spcBef>
              <a:spcAft>
                <a:spcPts val="0"/>
              </a:spcAft>
              <a:buSzPts val="1800"/>
              <a:defRPr sz="2000"/>
            </a:lvl2pPr>
            <a:lvl3pPr marL="1371600" lvl="2" indent="-331470" algn="l">
              <a:spcBef>
                <a:spcPts val="600"/>
              </a:spcBef>
              <a:spcAft>
                <a:spcPts val="0"/>
              </a:spcAft>
              <a:buSzPts val="1620"/>
              <a:defRPr sz="1800"/>
            </a:lvl3pPr>
            <a:lvl4pPr marL="1828800" lvl="3" indent="-331470" algn="l">
              <a:spcBef>
                <a:spcPts val="600"/>
              </a:spcBef>
              <a:spcAft>
                <a:spcPts val="0"/>
              </a:spcAft>
              <a:buSzPts val="1620"/>
              <a:defRPr sz="1800"/>
            </a:lvl4pPr>
            <a:lvl5pPr marL="2286000" lvl="4" indent="-331470" algn="l">
              <a:spcBef>
                <a:spcPts val="600"/>
              </a:spcBef>
              <a:spcAft>
                <a:spcPts val="0"/>
              </a:spcAft>
              <a:buSzPts val="1620"/>
              <a:defRPr sz="1800"/>
            </a:lvl5pPr>
            <a:lvl6pPr marL="2743200" lvl="5" indent="-331470" algn="l">
              <a:spcBef>
                <a:spcPts val="600"/>
              </a:spcBef>
              <a:spcAft>
                <a:spcPts val="0"/>
              </a:spcAft>
              <a:buSzPts val="1620"/>
              <a:defRPr sz="1800"/>
            </a:lvl6pPr>
            <a:lvl7pPr marL="3200400" lvl="6" indent="-331470" algn="l">
              <a:spcBef>
                <a:spcPts val="600"/>
              </a:spcBef>
              <a:spcAft>
                <a:spcPts val="0"/>
              </a:spcAft>
              <a:buSzPts val="1620"/>
              <a:defRPr sz="1800"/>
            </a:lvl7pPr>
            <a:lvl8pPr marL="3657600" lvl="7" indent="-331470" algn="l">
              <a:spcBef>
                <a:spcPts val="600"/>
              </a:spcBef>
              <a:spcAft>
                <a:spcPts val="0"/>
              </a:spcAft>
              <a:buSzPts val="1620"/>
              <a:defRPr sz="1800"/>
            </a:lvl8pPr>
            <a:lvl9pPr marL="4114800" lvl="8" indent="-331470" algn="l">
              <a:spcBef>
                <a:spcPts val="600"/>
              </a:spcBef>
              <a:spcAft>
                <a:spcPts val="0"/>
              </a:spcAft>
              <a:buSzPts val="1620"/>
              <a:defRPr sz="1800"/>
            </a:lvl9pPr>
          </a:lstStyle>
          <a:p/>
        </p:txBody>
      </p:sp>
      <p:sp>
        <p:nvSpPr>
          <p:cNvPr id="153" name="Google Shape;153;p26"/>
          <p:cNvSpPr txBox="1"/>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6"/>
          <p:cNvSpPr txBox="1"/>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26"/>
          <p:cNvSpPr txBox="1"/>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156" name="Google Shape;156;p26"/>
          <p:cNvSpPr/>
          <p:nvPr/>
        </p:nvSpPr>
        <p:spPr>
          <a:xfrm>
            <a:off x="284163" y="4267200"/>
            <a:ext cx="2743200" cy="2120153"/>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panose="020F0502020204030204"/>
              <a:buNone/>
            </a:pPr>
            <a:endParaRPr sz="4200">
              <a:solidFill>
                <a:schemeClr val="lt1"/>
              </a:solidFill>
              <a:latin typeface="Corbel" panose="020B0503020204020204"/>
              <a:ea typeface="Corbel" panose="020B0503020204020204"/>
              <a:cs typeface="Corbel" panose="020B0503020204020204"/>
              <a:sym typeface="Corbel" panose="020B0503020204020204"/>
            </a:endParaRPr>
          </a:p>
        </p:txBody>
      </p:sp>
      <p:sp>
        <p:nvSpPr>
          <p:cNvPr id="157" name="Google Shape;157;p26"/>
          <p:cNvSpPr txBox="1"/>
          <p:nvPr>
            <p:ph type="body" idx="2"/>
          </p:nvPr>
        </p:nvSpPr>
        <p:spPr>
          <a:xfrm>
            <a:off x="419101" y="4953001"/>
            <a:ext cx="2472017" cy="1246094"/>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260"/>
              <a:buNone/>
              <a:defRPr sz="1400">
                <a:solidFill>
                  <a:schemeClr val="lt1"/>
                </a:solidFill>
              </a:defRPr>
            </a:lvl1pPr>
            <a:lvl2pPr marL="914400" lvl="1" indent="-228600" algn="l">
              <a:spcBef>
                <a:spcPts val="600"/>
              </a:spcBef>
              <a:spcAft>
                <a:spcPts val="0"/>
              </a:spcAft>
              <a:buSzPts val="1080"/>
              <a:buNone/>
              <a:defRPr sz="1200"/>
            </a:lvl2pPr>
            <a:lvl3pPr marL="1371600" lvl="2" indent="-228600" algn="l">
              <a:spcBef>
                <a:spcPts val="600"/>
              </a:spcBef>
              <a:spcAft>
                <a:spcPts val="0"/>
              </a:spcAft>
              <a:buSzPts val="900"/>
              <a:buNone/>
              <a:defRPr sz="1000"/>
            </a:lvl3pPr>
            <a:lvl4pPr marL="1828800" lvl="3" indent="-228600" algn="l">
              <a:spcBef>
                <a:spcPts val="600"/>
              </a:spcBef>
              <a:spcAft>
                <a:spcPts val="0"/>
              </a:spcAft>
              <a:buSzPts val="810"/>
              <a:buNone/>
              <a:defRPr sz="900"/>
            </a:lvl4pPr>
            <a:lvl5pPr marL="2286000" lvl="4" indent="-228600" algn="l">
              <a:spcBef>
                <a:spcPts val="600"/>
              </a:spcBef>
              <a:spcAft>
                <a:spcPts val="0"/>
              </a:spcAft>
              <a:buSzPts val="810"/>
              <a:buNone/>
              <a:defRPr sz="900"/>
            </a:lvl5pPr>
            <a:lvl6pPr marL="2743200" lvl="5" indent="-228600" algn="l">
              <a:spcBef>
                <a:spcPts val="600"/>
              </a:spcBef>
              <a:spcAft>
                <a:spcPts val="0"/>
              </a:spcAft>
              <a:buSzPts val="810"/>
              <a:buNone/>
              <a:defRPr sz="900"/>
            </a:lvl6pPr>
            <a:lvl7pPr marL="3200400" lvl="6" indent="-228600" algn="l">
              <a:spcBef>
                <a:spcPts val="600"/>
              </a:spcBef>
              <a:spcAft>
                <a:spcPts val="0"/>
              </a:spcAft>
              <a:buSzPts val="810"/>
              <a:buNone/>
              <a:defRPr sz="900"/>
            </a:lvl7pPr>
            <a:lvl8pPr marL="3657600" lvl="7" indent="-228600" algn="l">
              <a:spcBef>
                <a:spcPts val="600"/>
              </a:spcBef>
              <a:spcAft>
                <a:spcPts val="0"/>
              </a:spcAft>
              <a:buSzPts val="810"/>
              <a:buNone/>
              <a:defRPr sz="900"/>
            </a:lvl8pPr>
            <a:lvl9pPr marL="4114800" lvl="8" indent="-228600" algn="l">
              <a:spcBef>
                <a:spcPts val="600"/>
              </a:spcBef>
              <a:spcAft>
                <a:spcPts val="0"/>
              </a:spcAft>
              <a:buSzPts val="810"/>
              <a:buNone/>
              <a:defRPr sz="900"/>
            </a:lvl9pPr>
          </a:lstStyle>
          <a:p/>
        </p:txBody>
      </p:sp>
      <p:sp>
        <p:nvSpPr>
          <p:cNvPr id="158" name="Google Shape;158;p26"/>
          <p:cNvSpPr txBox="1"/>
          <p:nvPr>
            <p:ph type="title"/>
          </p:nvPr>
        </p:nvSpPr>
        <p:spPr>
          <a:xfrm>
            <a:off x="410764" y="4419600"/>
            <a:ext cx="2475395" cy="51098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000"/>
              <a:buFont typeface="Corbel" panose="020B0503020204020204"/>
              <a:buNone/>
              <a:defRPr sz="2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26"/>
          <p:cNvSpPr/>
          <p:nvPr>
            <p:ph type="pic" idx="3"/>
          </p:nvPr>
        </p:nvSpPr>
        <p:spPr>
          <a:xfrm>
            <a:off x="284164" y="594360"/>
            <a:ext cx="2743200" cy="3675888"/>
          </a:xfrm>
          <a:prstGeom prst="rect">
            <a:avLst/>
          </a:prstGeom>
          <a:noFill/>
          <a:ln>
            <a:noFill/>
          </a:ln>
        </p:spPr>
      </p:sp>
      <p:grpSp>
        <p:nvGrpSpPr>
          <p:cNvPr id="160" name="Google Shape;160;p26"/>
          <p:cNvGrpSpPr/>
          <p:nvPr/>
        </p:nvGrpSpPr>
        <p:grpSpPr>
          <a:xfrm>
            <a:off x="284163" y="461682"/>
            <a:ext cx="8576373" cy="137411"/>
            <a:chOff x="284163" y="1759424"/>
            <a:chExt cx="8576373" cy="137411"/>
          </a:xfrm>
        </p:grpSpPr>
        <p:sp>
          <p:nvSpPr>
            <p:cNvPr id="161" name="Google Shape;161;p26"/>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2" name="Google Shape;162;p26"/>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3" name="Google Shape;163;p26"/>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Pictures with Caption">
  <p:cSld name="3 Pictures with Caption">
    <p:spTree>
      <p:nvGrpSpPr>
        <p:cNvPr id="164" name="Shape 164"/>
        <p:cNvGrpSpPr/>
        <p:nvPr/>
      </p:nvGrpSpPr>
      <p:grpSpPr>
        <a:xfrm>
          <a:off x="0" y="0"/>
          <a:ext cx="0" cy="0"/>
          <a:chOff x="0" y="0"/>
          <a:chExt cx="0" cy="0"/>
        </a:xfrm>
      </p:grpSpPr>
      <p:sp>
        <p:nvSpPr>
          <p:cNvPr id="165" name="Google Shape;165;p27"/>
          <p:cNvSpPr/>
          <p:nvPr/>
        </p:nvSpPr>
        <p:spPr>
          <a:xfrm>
            <a:off x="3021013" y="4801575"/>
            <a:ext cx="583723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panose="020F0502020204030204"/>
              <a:buNone/>
            </a:pPr>
            <a:endParaRPr sz="4200">
              <a:solidFill>
                <a:schemeClr val="lt1"/>
              </a:solidFill>
              <a:latin typeface="Corbel" panose="020B0503020204020204"/>
              <a:ea typeface="Corbel" panose="020B0503020204020204"/>
              <a:cs typeface="Corbel" panose="020B0503020204020204"/>
              <a:sym typeface="Corbel" panose="020B0503020204020204"/>
            </a:endParaRPr>
          </a:p>
        </p:txBody>
      </p:sp>
      <p:grpSp>
        <p:nvGrpSpPr>
          <p:cNvPr id="166" name="Google Shape;166;p27"/>
          <p:cNvGrpSpPr/>
          <p:nvPr/>
        </p:nvGrpSpPr>
        <p:grpSpPr>
          <a:xfrm>
            <a:off x="284163" y="6263389"/>
            <a:ext cx="8576373" cy="137411"/>
            <a:chOff x="284163" y="1759424"/>
            <a:chExt cx="8576373" cy="137411"/>
          </a:xfrm>
        </p:grpSpPr>
        <p:sp>
          <p:nvSpPr>
            <p:cNvPr id="167" name="Google Shape;167;p27"/>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8" name="Google Shape;168;p27"/>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9" name="Google Shape;169;p27"/>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70" name="Google Shape;170;p27"/>
          <p:cNvSpPr txBox="1"/>
          <p:nvPr>
            <p:ph type="title"/>
          </p:nvPr>
        </p:nvSpPr>
        <p:spPr>
          <a:xfrm>
            <a:off x="3031661" y="4800600"/>
            <a:ext cx="5691651"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orbel" panose="020B0503020204020204"/>
              <a:buNone/>
              <a:defRPr sz="2800" b="0" i="0" cap="none">
                <a:solidFill>
                  <a:schemeClr val="lt1"/>
                </a:solidFill>
                <a:latin typeface="Corbel" panose="020B0503020204020204"/>
                <a:ea typeface="Corbel" panose="020B0503020204020204"/>
                <a:cs typeface="Corbel" panose="020B0503020204020204"/>
                <a:sym typeface="Corbel" panose="020B0503020204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27"/>
          <p:cNvSpPr/>
          <p:nvPr>
            <p:ph type="pic" idx="2"/>
          </p:nvPr>
        </p:nvSpPr>
        <p:spPr>
          <a:xfrm>
            <a:off x="3021014" y="457199"/>
            <a:ext cx="5833872" cy="4352544"/>
          </a:xfrm>
          <a:prstGeom prst="rect">
            <a:avLst/>
          </a:prstGeom>
          <a:noFill/>
          <a:ln>
            <a:noFill/>
          </a:ln>
        </p:spPr>
      </p:sp>
      <p:sp>
        <p:nvSpPr>
          <p:cNvPr id="172" name="Google Shape;172;p27"/>
          <p:cNvSpPr txBox="1"/>
          <p:nvPr>
            <p:ph type="body" idx="1"/>
          </p:nvPr>
        </p:nvSpPr>
        <p:spPr>
          <a:xfrm>
            <a:off x="3069805" y="5367338"/>
            <a:ext cx="5653507"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260"/>
              <a:buNone/>
              <a:defRPr sz="1400">
                <a:solidFill>
                  <a:schemeClr val="lt1"/>
                </a:solidFill>
              </a:defRPr>
            </a:lvl1pPr>
            <a:lvl2pPr marL="914400" lvl="1" indent="-228600" algn="l">
              <a:spcBef>
                <a:spcPts val="600"/>
              </a:spcBef>
              <a:spcAft>
                <a:spcPts val="0"/>
              </a:spcAft>
              <a:buSzPts val="1080"/>
              <a:buNone/>
              <a:defRPr sz="1200"/>
            </a:lvl2pPr>
            <a:lvl3pPr marL="1371600" lvl="2" indent="-228600" algn="l">
              <a:spcBef>
                <a:spcPts val="600"/>
              </a:spcBef>
              <a:spcAft>
                <a:spcPts val="0"/>
              </a:spcAft>
              <a:buSzPts val="900"/>
              <a:buNone/>
              <a:defRPr sz="1000"/>
            </a:lvl3pPr>
            <a:lvl4pPr marL="1828800" lvl="3" indent="-228600" algn="l">
              <a:spcBef>
                <a:spcPts val="600"/>
              </a:spcBef>
              <a:spcAft>
                <a:spcPts val="0"/>
              </a:spcAft>
              <a:buSzPts val="810"/>
              <a:buNone/>
              <a:defRPr sz="900"/>
            </a:lvl4pPr>
            <a:lvl5pPr marL="2286000" lvl="4" indent="-228600" algn="l">
              <a:spcBef>
                <a:spcPts val="600"/>
              </a:spcBef>
              <a:spcAft>
                <a:spcPts val="0"/>
              </a:spcAft>
              <a:buSzPts val="810"/>
              <a:buNone/>
              <a:defRPr sz="900"/>
            </a:lvl5pPr>
            <a:lvl6pPr marL="2743200" lvl="5" indent="-228600" algn="l">
              <a:spcBef>
                <a:spcPts val="600"/>
              </a:spcBef>
              <a:spcAft>
                <a:spcPts val="0"/>
              </a:spcAft>
              <a:buSzPts val="810"/>
              <a:buNone/>
              <a:defRPr sz="900"/>
            </a:lvl6pPr>
            <a:lvl7pPr marL="3200400" lvl="6" indent="-228600" algn="l">
              <a:spcBef>
                <a:spcPts val="600"/>
              </a:spcBef>
              <a:spcAft>
                <a:spcPts val="0"/>
              </a:spcAft>
              <a:buSzPts val="810"/>
              <a:buNone/>
              <a:defRPr sz="900"/>
            </a:lvl7pPr>
            <a:lvl8pPr marL="3657600" lvl="7" indent="-228600" algn="l">
              <a:spcBef>
                <a:spcPts val="600"/>
              </a:spcBef>
              <a:spcAft>
                <a:spcPts val="0"/>
              </a:spcAft>
              <a:buSzPts val="810"/>
              <a:buNone/>
              <a:defRPr sz="900"/>
            </a:lvl8pPr>
            <a:lvl9pPr marL="4114800" lvl="8" indent="-228600" algn="l">
              <a:spcBef>
                <a:spcPts val="600"/>
              </a:spcBef>
              <a:spcAft>
                <a:spcPts val="0"/>
              </a:spcAft>
              <a:buSzPts val="810"/>
              <a:buNone/>
              <a:defRPr sz="900"/>
            </a:lvl9pPr>
          </a:lstStyle>
          <a:p/>
        </p:txBody>
      </p:sp>
      <p:sp>
        <p:nvSpPr>
          <p:cNvPr id="173" name="Google Shape;173;p27"/>
          <p:cNvSpPr txBox="1"/>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27"/>
          <p:cNvSpPr txBox="1"/>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7"/>
          <p:cNvSpPr txBox="1"/>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176" name="Google Shape;176;p27"/>
          <p:cNvSpPr/>
          <p:nvPr>
            <p:ph type="pic" idx="3"/>
          </p:nvPr>
        </p:nvSpPr>
        <p:spPr>
          <a:xfrm>
            <a:off x="284164" y="457200"/>
            <a:ext cx="2736850" cy="2907792"/>
          </a:xfrm>
          <a:prstGeom prst="rect">
            <a:avLst/>
          </a:prstGeom>
          <a:noFill/>
          <a:ln>
            <a:noFill/>
          </a:ln>
        </p:spPr>
      </p:sp>
      <p:sp>
        <p:nvSpPr>
          <p:cNvPr id="177" name="Google Shape;177;p27"/>
          <p:cNvSpPr/>
          <p:nvPr>
            <p:ph type="pic" idx="4"/>
          </p:nvPr>
        </p:nvSpPr>
        <p:spPr>
          <a:xfrm>
            <a:off x="284164" y="3364992"/>
            <a:ext cx="2736850" cy="2898648"/>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78" name="Shape 178"/>
        <p:cNvGrpSpPr/>
        <p:nvPr/>
      </p:nvGrpSpPr>
      <p:grpSpPr>
        <a:xfrm>
          <a:off x="0" y="0"/>
          <a:ext cx="0" cy="0"/>
          <a:chOff x="0" y="0"/>
          <a:chExt cx="0" cy="0"/>
        </a:xfrm>
      </p:grpSpPr>
      <p:sp>
        <p:nvSpPr>
          <p:cNvPr id="179" name="Google Shape;179;p28"/>
          <p:cNvSpPr/>
          <p:nvPr/>
        </p:nvSpPr>
        <p:spPr>
          <a:xfrm>
            <a:off x="284163" y="455773"/>
            <a:ext cx="8574087"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80" name="Google Shape;180;p28"/>
          <p:cNvGrpSpPr/>
          <p:nvPr/>
        </p:nvGrpSpPr>
        <p:grpSpPr>
          <a:xfrm>
            <a:off x="284163" y="1577847"/>
            <a:ext cx="8576373" cy="137411"/>
            <a:chOff x="284163" y="1577847"/>
            <a:chExt cx="8576373" cy="137411"/>
          </a:xfrm>
        </p:grpSpPr>
        <p:sp>
          <p:nvSpPr>
            <p:cNvPr id="181" name="Google Shape;181;p28"/>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2" name="Google Shape;182;p28"/>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3" name="Google Shape;183;p28"/>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84" name="Google Shape;184;p28"/>
          <p:cNvSpPr txBox="1"/>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28"/>
          <p:cNvSpPr txBox="1"/>
          <p:nvPr>
            <p:ph type="body" idx="1"/>
          </p:nvPr>
        </p:nvSpPr>
        <p:spPr>
          <a:xfrm rot="5400000">
            <a:off x="2564607" y="-146843"/>
            <a:ext cx="4013200" cy="8574087"/>
          </a:xfrm>
          <a:prstGeom prst="rect">
            <a:avLst/>
          </a:prstGeom>
          <a:noFill/>
          <a:ln>
            <a:noFill/>
          </a:ln>
        </p:spPr>
        <p:txBody>
          <a:bodyPr spcFirstLastPara="1" wrap="square" lIns="91425" tIns="45700" rIns="91425" bIns="45700" anchor="t" anchorCtr="0">
            <a:normAutofit/>
          </a:bodyPr>
          <a:lstStyle>
            <a:lvl1pPr marL="457200" lvl="0" indent="-331470" algn="l">
              <a:spcBef>
                <a:spcPts val="2000"/>
              </a:spcBef>
              <a:spcAft>
                <a:spcPts val="0"/>
              </a:spcAft>
              <a:buSzPts val="1620"/>
              <a:defRPr/>
            </a:lvl1pPr>
            <a:lvl2pPr marL="914400" lvl="1" indent="-331470" algn="l">
              <a:spcBef>
                <a:spcPts val="600"/>
              </a:spcBef>
              <a:spcAft>
                <a:spcPts val="0"/>
              </a:spcAft>
              <a:buSzPts val="1620"/>
              <a:defRPr/>
            </a:lvl2pPr>
            <a:lvl3pPr marL="1371600" lvl="2" indent="-331470" algn="l">
              <a:spcBef>
                <a:spcPts val="600"/>
              </a:spcBef>
              <a:spcAft>
                <a:spcPts val="0"/>
              </a:spcAft>
              <a:buSzPts val="1620"/>
              <a:defRPr/>
            </a:lvl3pPr>
            <a:lvl4pPr marL="1828800" lvl="3" indent="-331470" algn="l">
              <a:spcBef>
                <a:spcPts val="600"/>
              </a:spcBef>
              <a:spcAft>
                <a:spcPts val="0"/>
              </a:spcAft>
              <a:buSzPts val="1620"/>
              <a:defRPr/>
            </a:lvl4pPr>
            <a:lvl5pPr marL="2286000" lvl="4" indent="-331470" algn="l">
              <a:spcBef>
                <a:spcPts val="600"/>
              </a:spcBef>
              <a:spcAft>
                <a:spcPts val="0"/>
              </a:spcAft>
              <a:buSzPts val="1620"/>
              <a:defRPr/>
            </a:lvl5pPr>
            <a:lvl6pPr marL="2743200" lvl="5" indent="-331470" algn="l">
              <a:spcBef>
                <a:spcPts val="600"/>
              </a:spcBef>
              <a:spcAft>
                <a:spcPts val="0"/>
              </a:spcAft>
              <a:buSzPts val="1620"/>
              <a:defRPr/>
            </a:lvl6pPr>
            <a:lvl7pPr marL="3200400" lvl="6" indent="-331470" algn="l">
              <a:spcBef>
                <a:spcPts val="600"/>
              </a:spcBef>
              <a:spcAft>
                <a:spcPts val="0"/>
              </a:spcAft>
              <a:buSzPts val="1620"/>
              <a:defRPr/>
            </a:lvl7pPr>
            <a:lvl8pPr marL="3657600" lvl="7" indent="-331470" algn="l">
              <a:spcBef>
                <a:spcPts val="600"/>
              </a:spcBef>
              <a:spcAft>
                <a:spcPts val="0"/>
              </a:spcAft>
              <a:buSzPts val="1620"/>
              <a:defRPr/>
            </a:lvl8pPr>
            <a:lvl9pPr marL="4114800" lvl="8" indent="-331470" algn="l">
              <a:spcBef>
                <a:spcPts val="600"/>
              </a:spcBef>
              <a:spcAft>
                <a:spcPts val="0"/>
              </a:spcAft>
              <a:buSzPts val="1620"/>
              <a:defRPr/>
            </a:lvl9pPr>
          </a:lstStyle>
          <a:p/>
        </p:txBody>
      </p:sp>
      <p:sp>
        <p:nvSpPr>
          <p:cNvPr id="186" name="Google Shape;186;p28"/>
          <p:cNvSpPr txBox="1"/>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8"/>
          <p:cNvSpPr txBox="1"/>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28"/>
          <p:cNvSpPr txBox="1"/>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89" name="Shape 189"/>
        <p:cNvGrpSpPr/>
        <p:nvPr/>
      </p:nvGrpSpPr>
      <p:grpSpPr>
        <a:xfrm>
          <a:off x="0" y="0"/>
          <a:ext cx="0" cy="0"/>
          <a:chOff x="0" y="0"/>
          <a:chExt cx="0" cy="0"/>
        </a:xfrm>
      </p:grpSpPr>
      <p:sp>
        <p:nvSpPr>
          <p:cNvPr id="190" name="Google Shape;190;p29"/>
          <p:cNvSpPr/>
          <p:nvPr/>
        </p:nvSpPr>
        <p:spPr>
          <a:xfrm rot="5400000">
            <a:off x="5313882" y="2857535"/>
            <a:ext cx="5934615"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1" name="Google Shape;191;p29"/>
          <p:cNvSpPr txBox="1"/>
          <p:nvPr>
            <p:ph type="title"/>
          </p:nvPr>
        </p:nvSpPr>
        <p:spPr>
          <a:xfrm rot="5400000">
            <a:off x="5219069" y="2949131"/>
            <a:ext cx="5921375" cy="969264"/>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400"/>
              <a:buFont typeface="Corbel" panose="020B0503020204020204"/>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29"/>
          <p:cNvSpPr txBox="1"/>
          <p:nvPr>
            <p:ph type="body" idx="1"/>
          </p:nvPr>
        </p:nvSpPr>
        <p:spPr>
          <a:xfrm rot="5400000">
            <a:off x="564357" y="177007"/>
            <a:ext cx="5937250" cy="6497637"/>
          </a:xfrm>
          <a:prstGeom prst="rect">
            <a:avLst/>
          </a:prstGeom>
          <a:noFill/>
          <a:ln>
            <a:noFill/>
          </a:ln>
        </p:spPr>
        <p:txBody>
          <a:bodyPr spcFirstLastPara="1" wrap="square" lIns="91425" tIns="45700" rIns="91425" bIns="45700" anchor="t" anchorCtr="0">
            <a:normAutofit/>
          </a:bodyPr>
          <a:lstStyle>
            <a:lvl1pPr marL="457200" lvl="0" indent="-331470" algn="l">
              <a:spcBef>
                <a:spcPts val="2000"/>
              </a:spcBef>
              <a:spcAft>
                <a:spcPts val="0"/>
              </a:spcAft>
              <a:buSzPts val="1620"/>
              <a:defRPr/>
            </a:lvl1pPr>
            <a:lvl2pPr marL="914400" lvl="1" indent="-331470" algn="l">
              <a:spcBef>
                <a:spcPts val="600"/>
              </a:spcBef>
              <a:spcAft>
                <a:spcPts val="0"/>
              </a:spcAft>
              <a:buSzPts val="1620"/>
              <a:defRPr/>
            </a:lvl2pPr>
            <a:lvl3pPr marL="1371600" lvl="2" indent="-331470" algn="l">
              <a:spcBef>
                <a:spcPts val="600"/>
              </a:spcBef>
              <a:spcAft>
                <a:spcPts val="0"/>
              </a:spcAft>
              <a:buSzPts val="1620"/>
              <a:defRPr/>
            </a:lvl3pPr>
            <a:lvl4pPr marL="1828800" lvl="3" indent="-331470" algn="l">
              <a:spcBef>
                <a:spcPts val="600"/>
              </a:spcBef>
              <a:spcAft>
                <a:spcPts val="0"/>
              </a:spcAft>
              <a:buSzPts val="1620"/>
              <a:defRPr/>
            </a:lvl4pPr>
            <a:lvl5pPr marL="2286000" lvl="4" indent="-331470" algn="l">
              <a:spcBef>
                <a:spcPts val="600"/>
              </a:spcBef>
              <a:spcAft>
                <a:spcPts val="0"/>
              </a:spcAft>
              <a:buSzPts val="1620"/>
              <a:defRPr/>
            </a:lvl5pPr>
            <a:lvl6pPr marL="2743200" lvl="5" indent="-331470" algn="l">
              <a:spcBef>
                <a:spcPts val="600"/>
              </a:spcBef>
              <a:spcAft>
                <a:spcPts val="0"/>
              </a:spcAft>
              <a:buSzPts val="1620"/>
              <a:defRPr/>
            </a:lvl6pPr>
            <a:lvl7pPr marL="3200400" lvl="6" indent="-331470" algn="l">
              <a:spcBef>
                <a:spcPts val="600"/>
              </a:spcBef>
              <a:spcAft>
                <a:spcPts val="0"/>
              </a:spcAft>
              <a:buSzPts val="1620"/>
              <a:defRPr/>
            </a:lvl7pPr>
            <a:lvl8pPr marL="3657600" lvl="7" indent="-331470" algn="l">
              <a:spcBef>
                <a:spcPts val="600"/>
              </a:spcBef>
              <a:spcAft>
                <a:spcPts val="0"/>
              </a:spcAft>
              <a:buSzPts val="1620"/>
              <a:defRPr/>
            </a:lvl8pPr>
            <a:lvl9pPr marL="4114800" lvl="8" indent="-331470" algn="l">
              <a:spcBef>
                <a:spcPts val="600"/>
              </a:spcBef>
              <a:spcAft>
                <a:spcPts val="0"/>
              </a:spcAft>
              <a:buSzPts val="1620"/>
              <a:defRPr/>
            </a:lvl9pPr>
          </a:lstStyle>
          <a:p/>
        </p:txBody>
      </p:sp>
      <p:sp>
        <p:nvSpPr>
          <p:cNvPr id="193" name="Google Shape;193;p29"/>
          <p:cNvSpPr txBox="1"/>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29"/>
          <p:cNvSpPr txBox="1"/>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29"/>
          <p:cNvSpPr txBox="1"/>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grpSp>
        <p:nvGrpSpPr>
          <p:cNvPr id="196" name="Google Shape;196;p29"/>
          <p:cNvGrpSpPr/>
          <p:nvPr/>
        </p:nvGrpSpPr>
        <p:grpSpPr>
          <a:xfrm rot="5400000">
            <a:off x="4658724" y="3355723"/>
            <a:ext cx="5934456" cy="137411"/>
            <a:chOff x="284163" y="1577847"/>
            <a:chExt cx="8576373" cy="137411"/>
          </a:xfrm>
        </p:grpSpPr>
        <p:sp>
          <p:nvSpPr>
            <p:cNvPr id="197" name="Google Shape;197;p29"/>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8" name="Google Shape;198;p29"/>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9" name="Google Shape;199;p29"/>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4" name="Shape 24"/>
        <p:cNvGrpSpPr/>
        <p:nvPr/>
      </p:nvGrpSpPr>
      <p:grpSpPr>
        <a:xfrm>
          <a:off x="0" y="0"/>
          <a:ext cx="0" cy="0"/>
          <a:chOff x="0" y="0"/>
          <a:chExt cx="0" cy="0"/>
        </a:xfrm>
      </p:grpSpPr>
      <p:sp>
        <p:nvSpPr>
          <p:cNvPr id="25" name="Google Shape;25;p15"/>
          <p:cNvSpPr txBox="1"/>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27" name="Google Shape;27;p15"/>
          <p:cNvGrpSpPr/>
          <p:nvPr/>
        </p:nvGrpSpPr>
        <p:grpSpPr>
          <a:xfrm>
            <a:off x="284164" y="452718"/>
            <a:ext cx="7365210" cy="137411"/>
            <a:chOff x="284163" y="1577847"/>
            <a:chExt cx="8576373" cy="137411"/>
          </a:xfrm>
        </p:grpSpPr>
        <p:sp>
          <p:nvSpPr>
            <p:cNvPr id="28" name="Google Shape;28;p15"/>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 name="Google Shape;29;p15"/>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 name="Google Shape;30;p15"/>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grpSp>
      <p:pic>
        <p:nvPicPr>
          <p:cNvPr id="31" name="Google Shape;31;p15" descr="Image result for AIUB logo"/>
          <p:cNvPicPr preferRelativeResize="0"/>
          <p:nvPr/>
        </p:nvPicPr>
        <p:blipFill rotWithShape="1">
          <a:blip r:embed="rId2"/>
          <a:srcRect/>
          <a:stretch>
            <a:fillRect/>
          </a:stretch>
        </p:blipFill>
        <p:spPr>
          <a:xfrm>
            <a:off x="7649374" y="55844"/>
            <a:ext cx="1279161" cy="12871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2" name="Shape 32"/>
        <p:cNvGrpSpPr/>
        <p:nvPr/>
      </p:nvGrpSpPr>
      <p:grpSpPr>
        <a:xfrm>
          <a:off x="0" y="0"/>
          <a:ext cx="0" cy="0"/>
          <a:chOff x="0" y="0"/>
          <a:chExt cx="0" cy="0"/>
        </a:xfrm>
      </p:grpSpPr>
      <p:sp>
        <p:nvSpPr>
          <p:cNvPr id="33" name="Google Shape;33;p16"/>
          <p:cNvSpPr/>
          <p:nvPr/>
        </p:nvSpPr>
        <p:spPr>
          <a:xfrm>
            <a:off x="284163" y="455773"/>
            <a:ext cx="8574087"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34" name="Google Shape;34;p16"/>
          <p:cNvGrpSpPr/>
          <p:nvPr/>
        </p:nvGrpSpPr>
        <p:grpSpPr>
          <a:xfrm>
            <a:off x="284163" y="1577847"/>
            <a:ext cx="8576373" cy="137411"/>
            <a:chOff x="284163" y="1577847"/>
            <a:chExt cx="8576373" cy="137411"/>
          </a:xfrm>
        </p:grpSpPr>
        <p:sp>
          <p:nvSpPr>
            <p:cNvPr id="35" name="Google Shape;35;p16"/>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6" name="Google Shape;36;p16"/>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 name="Google Shape;37;p16"/>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38" name="Google Shape;38;p16"/>
          <p:cNvSpPr txBox="1"/>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6"/>
          <p:cNvSpPr txBox="1"/>
          <p:nvPr>
            <p:ph type="body" idx="1"/>
          </p:nvPr>
        </p:nvSpPr>
        <p:spPr>
          <a:xfrm>
            <a:off x="1781503" y="2133600"/>
            <a:ext cx="7076747" cy="3992563"/>
          </a:xfrm>
          <a:prstGeom prst="rect">
            <a:avLst/>
          </a:prstGeom>
          <a:noFill/>
          <a:ln>
            <a:noFill/>
          </a:ln>
        </p:spPr>
        <p:txBody>
          <a:bodyPr spcFirstLastPara="1" wrap="square" lIns="91425" tIns="45700" rIns="91425" bIns="45700" anchor="t" anchorCtr="0">
            <a:normAutofit/>
          </a:bodyPr>
          <a:lstStyle>
            <a:lvl1pPr marL="457200" lvl="0" indent="-331470" algn="l">
              <a:spcBef>
                <a:spcPts val="2000"/>
              </a:spcBef>
              <a:spcAft>
                <a:spcPts val="0"/>
              </a:spcAft>
              <a:buSzPts val="1620"/>
              <a:defRPr/>
            </a:lvl1pPr>
            <a:lvl2pPr marL="914400" lvl="1" indent="-331470" algn="l">
              <a:spcBef>
                <a:spcPts val="600"/>
              </a:spcBef>
              <a:spcAft>
                <a:spcPts val="0"/>
              </a:spcAft>
              <a:buSzPts val="1620"/>
              <a:defRPr/>
            </a:lvl2pPr>
            <a:lvl3pPr marL="1371600" lvl="2" indent="-331470" algn="l">
              <a:spcBef>
                <a:spcPts val="600"/>
              </a:spcBef>
              <a:spcAft>
                <a:spcPts val="0"/>
              </a:spcAft>
              <a:buSzPts val="1620"/>
              <a:defRPr/>
            </a:lvl3pPr>
            <a:lvl4pPr marL="1828800" lvl="3" indent="-331470" algn="l">
              <a:spcBef>
                <a:spcPts val="600"/>
              </a:spcBef>
              <a:spcAft>
                <a:spcPts val="0"/>
              </a:spcAft>
              <a:buSzPts val="1620"/>
              <a:defRPr/>
            </a:lvl4pPr>
            <a:lvl5pPr marL="2286000" lvl="4" indent="-331470" algn="l">
              <a:spcBef>
                <a:spcPts val="600"/>
              </a:spcBef>
              <a:spcAft>
                <a:spcPts val="0"/>
              </a:spcAft>
              <a:buSzPts val="1620"/>
              <a:defRPr/>
            </a:lvl5pPr>
            <a:lvl6pPr marL="2743200" lvl="5" indent="-331470" algn="l">
              <a:spcBef>
                <a:spcPts val="600"/>
              </a:spcBef>
              <a:spcAft>
                <a:spcPts val="0"/>
              </a:spcAft>
              <a:buSzPts val="1620"/>
              <a:defRPr/>
            </a:lvl6pPr>
            <a:lvl7pPr marL="3200400" lvl="6" indent="-331470" algn="l">
              <a:spcBef>
                <a:spcPts val="600"/>
              </a:spcBef>
              <a:spcAft>
                <a:spcPts val="0"/>
              </a:spcAft>
              <a:buSzPts val="1620"/>
              <a:defRPr/>
            </a:lvl7pPr>
            <a:lvl8pPr marL="3657600" lvl="7" indent="-331470" algn="l">
              <a:spcBef>
                <a:spcPts val="600"/>
              </a:spcBef>
              <a:spcAft>
                <a:spcPts val="0"/>
              </a:spcAft>
              <a:buSzPts val="1620"/>
              <a:defRPr/>
            </a:lvl8pPr>
            <a:lvl9pPr marL="4114800" lvl="8" indent="-331470" algn="l">
              <a:spcBef>
                <a:spcPts val="600"/>
              </a:spcBef>
              <a:spcAft>
                <a:spcPts val="0"/>
              </a:spcAft>
              <a:buSzPts val="1620"/>
              <a:defRPr/>
            </a:lvl9pPr>
          </a:lstStyle>
          <a:p/>
        </p:txBody>
      </p:sp>
      <p:sp>
        <p:nvSpPr>
          <p:cNvPr id="40" name="Google Shape;40;p16"/>
          <p:cNvSpPr txBox="1"/>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6"/>
          <p:cNvSpPr txBox="1"/>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6"/>
          <p:cNvSpPr txBox="1"/>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with Picture">
  <p:cSld name="Title Slide with Picture">
    <p:spTree>
      <p:nvGrpSpPr>
        <p:cNvPr id="43" name="Shape 43"/>
        <p:cNvGrpSpPr/>
        <p:nvPr/>
      </p:nvGrpSpPr>
      <p:grpSpPr>
        <a:xfrm>
          <a:off x="0" y="0"/>
          <a:ext cx="0" cy="0"/>
          <a:chOff x="0" y="0"/>
          <a:chExt cx="0" cy="0"/>
        </a:xfrm>
      </p:grpSpPr>
      <p:sp>
        <p:nvSpPr>
          <p:cNvPr id="44" name="Google Shape;44;p17"/>
          <p:cNvSpPr/>
          <p:nvPr/>
        </p:nvSpPr>
        <p:spPr>
          <a:xfrm>
            <a:off x="284163" y="444728"/>
            <a:ext cx="857408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panose="020F0502020204030204"/>
              <a:buNone/>
            </a:pPr>
            <a:endParaRPr sz="4200">
              <a:solidFill>
                <a:schemeClr val="lt1"/>
              </a:solidFill>
              <a:latin typeface="Corbel" panose="020B0503020204020204"/>
              <a:ea typeface="Corbel" panose="020B0503020204020204"/>
              <a:cs typeface="Corbel" panose="020B0503020204020204"/>
              <a:sym typeface="Corbel" panose="020B0503020204020204"/>
            </a:endParaRPr>
          </a:p>
        </p:txBody>
      </p:sp>
      <p:sp>
        <p:nvSpPr>
          <p:cNvPr id="45" name="Google Shape;45;p17"/>
          <p:cNvSpPr txBox="1"/>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48" name="Google Shape;48;p17"/>
          <p:cNvSpPr/>
          <p:nvPr>
            <p:ph type="pic" idx="2"/>
          </p:nvPr>
        </p:nvSpPr>
        <p:spPr>
          <a:xfrm>
            <a:off x="284162" y="2017058"/>
            <a:ext cx="8574087" cy="4377391"/>
          </a:xfrm>
          <a:prstGeom prst="rect">
            <a:avLst/>
          </a:prstGeom>
          <a:noFill/>
          <a:ln>
            <a:noFill/>
          </a:ln>
        </p:spPr>
      </p:sp>
      <p:sp>
        <p:nvSpPr>
          <p:cNvPr id="49" name="Google Shape;49;p17"/>
          <p:cNvSpPr txBox="1"/>
          <p:nvPr>
            <p:ph type="subTitle" idx="1"/>
          </p:nvPr>
        </p:nvSpPr>
        <p:spPr>
          <a:xfrm>
            <a:off x="472420" y="1532965"/>
            <a:ext cx="7754284" cy="484094"/>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SzPts val="1620"/>
              <a:buNone/>
              <a:defRPr sz="1800">
                <a:solidFill>
                  <a:schemeClr val="lt1"/>
                </a:solidFill>
              </a:defRPr>
            </a:lvl1pPr>
            <a:lvl2pPr lvl="1" algn="ctr">
              <a:spcBef>
                <a:spcPts val="600"/>
              </a:spcBef>
              <a:spcAft>
                <a:spcPts val="0"/>
              </a:spcAft>
              <a:buSzPts val="1980"/>
              <a:buNone/>
              <a:defRPr>
                <a:solidFill>
                  <a:srgbClr val="888888"/>
                </a:solidFill>
              </a:defRPr>
            </a:lvl2pPr>
            <a:lvl3pPr lvl="2" algn="ctr">
              <a:spcBef>
                <a:spcPts val="600"/>
              </a:spcBef>
              <a:spcAft>
                <a:spcPts val="0"/>
              </a:spcAft>
              <a:buSzPts val="1800"/>
              <a:buNone/>
              <a:defRPr>
                <a:solidFill>
                  <a:srgbClr val="888888"/>
                </a:solidFill>
              </a:defRPr>
            </a:lvl3pPr>
            <a:lvl4pPr lvl="3" algn="ctr">
              <a:spcBef>
                <a:spcPts val="600"/>
              </a:spcBef>
              <a:spcAft>
                <a:spcPts val="0"/>
              </a:spcAft>
              <a:buSzPts val="1620"/>
              <a:buNone/>
              <a:defRPr>
                <a:solidFill>
                  <a:srgbClr val="888888"/>
                </a:solidFill>
              </a:defRPr>
            </a:lvl4pPr>
            <a:lvl5pPr lvl="4" algn="ctr">
              <a:spcBef>
                <a:spcPts val="600"/>
              </a:spcBef>
              <a:spcAft>
                <a:spcPts val="0"/>
              </a:spcAft>
              <a:buSzPts val="1620"/>
              <a:buNone/>
              <a:defRPr>
                <a:solidFill>
                  <a:srgbClr val="888888"/>
                </a:solidFill>
              </a:defRPr>
            </a:lvl5pPr>
            <a:lvl6pPr lvl="5" algn="ctr">
              <a:spcBef>
                <a:spcPts val="600"/>
              </a:spcBef>
              <a:spcAft>
                <a:spcPts val="0"/>
              </a:spcAft>
              <a:buSzPts val="1620"/>
              <a:buNone/>
              <a:defRPr>
                <a:solidFill>
                  <a:srgbClr val="888888"/>
                </a:solidFill>
              </a:defRPr>
            </a:lvl6pPr>
            <a:lvl7pPr lvl="6" algn="ctr">
              <a:spcBef>
                <a:spcPts val="600"/>
              </a:spcBef>
              <a:spcAft>
                <a:spcPts val="0"/>
              </a:spcAft>
              <a:buSzPts val="1620"/>
              <a:buNone/>
              <a:defRPr>
                <a:solidFill>
                  <a:srgbClr val="888888"/>
                </a:solidFill>
              </a:defRPr>
            </a:lvl7pPr>
            <a:lvl8pPr lvl="7" algn="ctr">
              <a:spcBef>
                <a:spcPts val="600"/>
              </a:spcBef>
              <a:spcAft>
                <a:spcPts val="0"/>
              </a:spcAft>
              <a:buSzPts val="1620"/>
              <a:buNone/>
              <a:defRPr>
                <a:solidFill>
                  <a:srgbClr val="888888"/>
                </a:solidFill>
              </a:defRPr>
            </a:lvl8pPr>
            <a:lvl9pPr lvl="8" algn="ctr">
              <a:spcBef>
                <a:spcPts val="600"/>
              </a:spcBef>
              <a:spcAft>
                <a:spcPts val="0"/>
              </a:spcAft>
              <a:buSzPts val="1620"/>
              <a:buNone/>
              <a:defRPr>
                <a:solidFill>
                  <a:srgbClr val="888888"/>
                </a:solidFill>
              </a:defRPr>
            </a:lvl9pPr>
          </a:lstStyle>
          <a:p/>
        </p:txBody>
      </p:sp>
      <p:grpSp>
        <p:nvGrpSpPr>
          <p:cNvPr id="50" name="Google Shape;50;p17"/>
          <p:cNvGrpSpPr/>
          <p:nvPr/>
        </p:nvGrpSpPr>
        <p:grpSpPr>
          <a:xfrm>
            <a:off x="284163" y="1906542"/>
            <a:ext cx="8576373" cy="137411"/>
            <a:chOff x="284163" y="1759424"/>
            <a:chExt cx="8576373" cy="137411"/>
          </a:xfrm>
        </p:grpSpPr>
        <p:sp>
          <p:nvSpPr>
            <p:cNvPr id="51" name="Google Shape;51;p17"/>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2" name="Google Shape;52;p17"/>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3" name="Google Shape;53;p17"/>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54" name="Google Shape;54;p17"/>
          <p:cNvSpPr txBox="1"/>
          <p:nvPr/>
        </p:nvSpPr>
        <p:spPr>
          <a:xfrm>
            <a:off x="8230889" y="444728"/>
            <a:ext cx="58702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panose="020F0502020204030204"/>
                <a:ea typeface="Calibri" panose="020F0502020204030204"/>
                <a:cs typeface="Calibri" panose="020F0502020204030204"/>
                <a:sym typeface="Calibri" panose="020F0502020204030204"/>
              </a:rPr>
              <a:t>🡽</a:t>
            </a:r>
            <a:endParaRPr sz="36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55" name="Google Shape;55;p17"/>
          <p:cNvSpPr txBox="1"/>
          <p:nvPr>
            <p:ph type="ctrTitle"/>
          </p:nvPr>
        </p:nvSpPr>
        <p:spPr>
          <a:xfrm>
            <a:off x="418633" y="444728"/>
            <a:ext cx="7810967" cy="1088237"/>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lt1"/>
              </a:buClr>
              <a:buSzPts val="4200"/>
              <a:buFont typeface="Corbel" panose="020B0503020204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56" name="Shape 56"/>
        <p:cNvGrpSpPr/>
        <p:nvPr/>
      </p:nvGrpSpPr>
      <p:grpSpPr>
        <a:xfrm>
          <a:off x="0" y="0"/>
          <a:ext cx="0" cy="0"/>
          <a:chOff x="0" y="0"/>
          <a:chExt cx="0" cy="0"/>
        </a:xfrm>
      </p:grpSpPr>
      <p:sp>
        <p:nvSpPr>
          <p:cNvPr id="57" name="Google Shape;57;p18"/>
          <p:cNvSpPr/>
          <p:nvPr/>
        </p:nvSpPr>
        <p:spPr>
          <a:xfrm>
            <a:off x="284163" y="4801575"/>
            <a:ext cx="857408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panose="020F0502020204030204"/>
              <a:buNone/>
            </a:pPr>
            <a:endParaRPr sz="4200">
              <a:solidFill>
                <a:schemeClr val="lt1"/>
              </a:solidFill>
              <a:latin typeface="Corbel" panose="020B0503020204020204"/>
              <a:ea typeface="Corbel" panose="020B0503020204020204"/>
              <a:cs typeface="Corbel" panose="020B0503020204020204"/>
              <a:sym typeface="Corbel" panose="020B0503020204020204"/>
            </a:endParaRPr>
          </a:p>
        </p:txBody>
      </p:sp>
      <p:grpSp>
        <p:nvGrpSpPr>
          <p:cNvPr id="58" name="Google Shape;58;p18"/>
          <p:cNvGrpSpPr/>
          <p:nvPr/>
        </p:nvGrpSpPr>
        <p:grpSpPr>
          <a:xfrm>
            <a:off x="284163" y="6263389"/>
            <a:ext cx="8576373" cy="137411"/>
            <a:chOff x="284163" y="1759424"/>
            <a:chExt cx="8576373" cy="137411"/>
          </a:xfrm>
        </p:grpSpPr>
        <p:sp>
          <p:nvSpPr>
            <p:cNvPr id="59" name="Google Shape;59;p18"/>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0" name="Google Shape;60;p18"/>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1" name="Google Shape;61;p18"/>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62" name="Google Shape;62;p18"/>
          <p:cNvSpPr txBox="1"/>
          <p:nvPr/>
        </p:nvSpPr>
        <p:spPr>
          <a:xfrm>
            <a:off x="8230889" y="4801575"/>
            <a:ext cx="58702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panose="020F0502020204030204"/>
                <a:ea typeface="Calibri" panose="020F0502020204030204"/>
                <a:cs typeface="Calibri" panose="020F0502020204030204"/>
                <a:sym typeface="Calibri" panose="020F0502020204030204"/>
              </a:rPr>
              <a:t>🡽</a:t>
            </a:r>
            <a:endParaRPr sz="36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63" name="Google Shape;63;p18"/>
          <p:cNvSpPr txBox="1"/>
          <p:nvPr>
            <p:ph type="title"/>
          </p:nvPr>
        </p:nvSpPr>
        <p:spPr>
          <a:xfrm>
            <a:off x="429768" y="4814125"/>
            <a:ext cx="7772400" cy="10515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200"/>
              <a:buFont typeface="Corbel" panose="020B0503020204020204"/>
              <a:buNone/>
              <a:defRPr sz="4200" b="0" i="0" cap="none">
                <a:solidFill>
                  <a:schemeClr val="lt1"/>
                </a:solidFill>
                <a:latin typeface="Corbel" panose="020B0503020204020204"/>
                <a:ea typeface="Corbel" panose="020B0503020204020204"/>
                <a:cs typeface="Corbel" panose="020B0503020204020204"/>
                <a:sym typeface="Corbel" panose="020B0503020204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8"/>
          <p:cNvSpPr txBox="1"/>
          <p:nvPr>
            <p:ph type="body" idx="1"/>
          </p:nvPr>
        </p:nvSpPr>
        <p:spPr>
          <a:xfrm>
            <a:off x="475488" y="5861304"/>
            <a:ext cx="7735824" cy="402336"/>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620"/>
              <a:buNone/>
              <a:defRPr sz="1800">
                <a:solidFill>
                  <a:schemeClr val="lt1"/>
                </a:solidFill>
                <a:latin typeface="Calibri" panose="020F0502020204030204"/>
                <a:ea typeface="Calibri" panose="020F0502020204030204"/>
                <a:cs typeface="Calibri" panose="020F0502020204030204"/>
                <a:sym typeface="Calibri" panose="020F0502020204030204"/>
              </a:defRPr>
            </a:lvl1pPr>
            <a:lvl2pPr marL="914400" lvl="1" indent="-228600" algn="l">
              <a:spcBef>
                <a:spcPts val="600"/>
              </a:spcBef>
              <a:spcAft>
                <a:spcPts val="0"/>
              </a:spcAft>
              <a:buSzPts val="1620"/>
              <a:buNone/>
              <a:defRPr sz="1800">
                <a:solidFill>
                  <a:srgbClr val="888888"/>
                </a:solidFill>
              </a:defRPr>
            </a:lvl2pPr>
            <a:lvl3pPr marL="1371600" lvl="2" indent="-228600" algn="l">
              <a:spcBef>
                <a:spcPts val="600"/>
              </a:spcBef>
              <a:spcAft>
                <a:spcPts val="0"/>
              </a:spcAft>
              <a:buSzPts val="1440"/>
              <a:buNone/>
              <a:defRPr sz="1600">
                <a:solidFill>
                  <a:srgbClr val="888888"/>
                </a:solidFill>
              </a:defRPr>
            </a:lvl3pPr>
            <a:lvl4pPr marL="1828800" lvl="3" indent="-228600" algn="l">
              <a:spcBef>
                <a:spcPts val="600"/>
              </a:spcBef>
              <a:spcAft>
                <a:spcPts val="0"/>
              </a:spcAft>
              <a:buSzPts val="1260"/>
              <a:buNone/>
              <a:defRPr sz="1400">
                <a:solidFill>
                  <a:srgbClr val="888888"/>
                </a:solidFill>
              </a:defRPr>
            </a:lvl4pPr>
            <a:lvl5pPr marL="2286000" lvl="4" indent="-228600" algn="l">
              <a:spcBef>
                <a:spcPts val="600"/>
              </a:spcBef>
              <a:spcAft>
                <a:spcPts val="0"/>
              </a:spcAft>
              <a:buSzPts val="1260"/>
              <a:buNone/>
              <a:defRPr sz="1400">
                <a:solidFill>
                  <a:srgbClr val="888888"/>
                </a:solidFill>
              </a:defRPr>
            </a:lvl5pPr>
            <a:lvl6pPr marL="2743200" lvl="5" indent="-228600" algn="l">
              <a:spcBef>
                <a:spcPts val="600"/>
              </a:spcBef>
              <a:spcAft>
                <a:spcPts val="0"/>
              </a:spcAft>
              <a:buSzPts val="1260"/>
              <a:buNone/>
              <a:defRPr sz="1400">
                <a:solidFill>
                  <a:srgbClr val="888888"/>
                </a:solidFill>
              </a:defRPr>
            </a:lvl6pPr>
            <a:lvl7pPr marL="3200400" lvl="6" indent="-228600" algn="l">
              <a:spcBef>
                <a:spcPts val="600"/>
              </a:spcBef>
              <a:spcAft>
                <a:spcPts val="0"/>
              </a:spcAft>
              <a:buSzPts val="1260"/>
              <a:buNone/>
              <a:defRPr sz="1400">
                <a:solidFill>
                  <a:srgbClr val="888888"/>
                </a:solidFill>
              </a:defRPr>
            </a:lvl7pPr>
            <a:lvl8pPr marL="3657600" lvl="7" indent="-228600" algn="l">
              <a:spcBef>
                <a:spcPts val="600"/>
              </a:spcBef>
              <a:spcAft>
                <a:spcPts val="0"/>
              </a:spcAft>
              <a:buSzPts val="1260"/>
              <a:buNone/>
              <a:defRPr sz="1400">
                <a:solidFill>
                  <a:srgbClr val="888888"/>
                </a:solidFill>
              </a:defRPr>
            </a:lvl8pPr>
            <a:lvl9pPr marL="4114800" lvl="8" indent="-228600" algn="l">
              <a:spcBef>
                <a:spcPts val="600"/>
              </a:spcBef>
              <a:spcAft>
                <a:spcPts val="0"/>
              </a:spcAft>
              <a:buSzPts val="1260"/>
              <a:buNone/>
              <a:defRPr sz="1400">
                <a:solidFill>
                  <a:srgbClr val="888888"/>
                </a:solidFill>
              </a:defRPr>
            </a:lvl9pPr>
          </a:lstStyle>
          <a:p/>
        </p:txBody>
      </p:sp>
      <p:sp>
        <p:nvSpPr>
          <p:cNvPr id="65" name="Google Shape;65;p18"/>
          <p:cNvSpPr txBox="1"/>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with Picture">
  <p:cSld name="Section with Picture">
    <p:spTree>
      <p:nvGrpSpPr>
        <p:cNvPr id="68" name="Shape 68"/>
        <p:cNvGrpSpPr/>
        <p:nvPr/>
      </p:nvGrpSpPr>
      <p:grpSpPr>
        <a:xfrm>
          <a:off x="0" y="0"/>
          <a:ext cx="0" cy="0"/>
          <a:chOff x="0" y="0"/>
          <a:chExt cx="0" cy="0"/>
        </a:xfrm>
      </p:grpSpPr>
      <p:sp>
        <p:nvSpPr>
          <p:cNvPr id="69" name="Google Shape;69;p19"/>
          <p:cNvSpPr/>
          <p:nvPr>
            <p:ph type="pic" idx="2"/>
          </p:nvPr>
        </p:nvSpPr>
        <p:spPr>
          <a:xfrm>
            <a:off x="284162" y="443754"/>
            <a:ext cx="8574087" cy="4370293"/>
          </a:xfrm>
          <a:prstGeom prst="rect">
            <a:avLst/>
          </a:prstGeom>
          <a:noFill/>
          <a:ln>
            <a:noFill/>
          </a:ln>
        </p:spPr>
      </p:sp>
      <p:sp>
        <p:nvSpPr>
          <p:cNvPr id="70" name="Google Shape;70;p19"/>
          <p:cNvSpPr txBox="1"/>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9"/>
          <p:cNvSpPr txBox="1"/>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
        <p:nvSpPr>
          <p:cNvPr id="73" name="Google Shape;73;p19"/>
          <p:cNvSpPr/>
          <p:nvPr/>
        </p:nvSpPr>
        <p:spPr>
          <a:xfrm>
            <a:off x="284163" y="4801575"/>
            <a:ext cx="857408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panose="020F0502020204030204"/>
              <a:buNone/>
            </a:pPr>
            <a:endParaRPr sz="4200">
              <a:solidFill>
                <a:schemeClr val="lt1"/>
              </a:solidFill>
              <a:latin typeface="Corbel" panose="020B0503020204020204"/>
              <a:ea typeface="Corbel" panose="020B0503020204020204"/>
              <a:cs typeface="Corbel" panose="020B0503020204020204"/>
              <a:sym typeface="Corbel" panose="020B0503020204020204"/>
            </a:endParaRPr>
          </a:p>
        </p:txBody>
      </p:sp>
      <p:grpSp>
        <p:nvGrpSpPr>
          <p:cNvPr id="74" name="Google Shape;74;p19"/>
          <p:cNvGrpSpPr/>
          <p:nvPr/>
        </p:nvGrpSpPr>
        <p:grpSpPr>
          <a:xfrm>
            <a:off x="284163" y="6263389"/>
            <a:ext cx="8576373" cy="137411"/>
            <a:chOff x="284163" y="1759424"/>
            <a:chExt cx="8576373" cy="137411"/>
          </a:xfrm>
        </p:grpSpPr>
        <p:sp>
          <p:nvSpPr>
            <p:cNvPr id="75" name="Google Shape;75;p19"/>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6" name="Google Shape;76;p19"/>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7" name="Google Shape;77;p19"/>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78" name="Google Shape;78;p19"/>
          <p:cNvSpPr txBox="1"/>
          <p:nvPr/>
        </p:nvSpPr>
        <p:spPr>
          <a:xfrm>
            <a:off x="8230889" y="4801575"/>
            <a:ext cx="58702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panose="020F0502020204030204"/>
                <a:ea typeface="Calibri" panose="020F0502020204030204"/>
                <a:cs typeface="Calibri" panose="020F0502020204030204"/>
                <a:sym typeface="Calibri" panose="020F0502020204030204"/>
              </a:rPr>
              <a:t>🡽</a:t>
            </a:r>
            <a:endParaRPr sz="36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79" name="Google Shape;79;p19"/>
          <p:cNvSpPr txBox="1"/>
          <p:nvPr>
            <p:ph type="title"/>
          </p:nvPr>
        </p:nvSpPr>
        <p:spPr>
          <a:xfrm>
            <a:off x="430306" y="4814047"/>
            <a:ext cx="7772400" cy="104887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200"/>
              <a:buFont typeface="Corbel" panose="020B0503020204020204"/>
              <a:buNone/>
              <a:defRPr sz="4200" b="0" i="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9"/>
          <p:cNvSpPr txBox="1"/>
          <p:nvPr>
            <p:ph type="body" idx="1"/>
          </p:nvPr>
        </p:nvSpPr>
        <p:spPr>
          <a:xfrm>
            <a:off x="470647" y="5862918"/>
            <a:ext cx="7732059" cy="40341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620"/>
              <a:buNone/>
              <a:defRPr sz="1800">
                <a:solidFill>
                  <a:schemeClr val="lt1"/>
                </a:solidFill>
              </a:defRPr>
            </a:lvl1pPr>
            <a:lvl2pPr marL="914400" lvl="1" indent="-228600" algn="l">
              <a:spcBef>
                <a:spcPts val="600"/>
              </a:spcBef>
              <a:spcAft>
                <a:spcPts val="0"/>
              </a:spcAft>
              <a:buSzPts val="1620"/>
              <a:buNone/>
              <a:defRPr sz="1800">
                <a:solidFill>
                  <a:srgbClr val="888888"/>
                </a:solidFill>
              </a:defRPr>
            </a:lvl2pPr>
            <a:lvl3pPr marL="1371600" lvl="2" indent="-228600" algn="l">
              <a:spcBef>
                <a:spcPts val="600"/>
              </a:spcBef>
              <a:spcAft>
                <a:spcPts val="0"/>
              </a:spcAft>
              <a:buSzPts val="1440"/>
              <a:buNone/>
              <a:defRPr sz="1600">
                <a:solidFill>
                  <a:srgbClr val="888888"/>
                </a:solidFill>
              </a:defRPr>
            </a:lvl3pPr>
            <a:lvl4pPr marL="1828800" lvl="3" indent="-228600" algn="l">
              <a:spcBef>
                <a:spcPts val="600"/>
              </a:spcBef>
              <a:spcAft>
                <a:spcPts val="0"/>
              </a:spcAft>
              <a:buSzPts val="1260"/>
              <a:buNone/>
              <a:defRPr sz="1400">
                <a:solidFill>
                  <a:srgbClr val="888888"/>
                </a:solidFill>
              </a:defRPr>
            </a:lvl4pPr>
            <a:lvl5pPr marL="2286000" lvl="4" indent="-228600" algn="l">
              <a:spcBef>
                <a:spcPts val="600"/>
              </a:spcBef>
              <a:spcAft>
                <a:spcPts val="0"/>
              </a:spcAft>
              <a:buSzPts val="1260"/>
              <a:buNone/>
              <a:defRPr sz="1400">
                <a:solidFill>
                  <a:srgbClr val="888888"/>
                </a:solidFill>
              </a:defRPr>
            </a:lvl5pPr>
            <a:lvl6pPr marL="2743200" lvl="5" indent="-228600" algn="l">
              <a:spcBef>
                <a:spcPts val="600"/>
              </a:spcBef>
              <a:spcAft>
                <a:spcPts val="0"/>
              </a:spcAft>
              <a:buSzPts val="1260"/>
              <a:buNone/>
              <a:defRPr sz="1400">
                <a:solidFill>
                  <a:srgbClr val="888888"/>
                </a:solidFill>
              </a:defRPr>
            </a:lvl6pPr>
            <a:lvl7pPr marL="3200400" lvl="6" indent="-228600" algn="l">
              <a:spcBef>
                <a:spcPts val="600"/>
              </a:spcBef>
              <a:spcAft>
                <a:spcPts val="0"/>
              </a:spcAft>
              <a:buSzPts val="1260"/>
              <a:buNone/>
              <a:defRPr sz="1400">
                <a:solidFill>
                  <a:srgbClr val="888888"/>
                </a:solidFill>
              </a:defRPr>
            </a:lvl7pPr>
            <a:lvl8pPr marL="3657600" lvl="7" indent="-228600" algn="l">
              <a:spcBef>
                <a:spcPts val="600"/>
              </a:spcBef>
              <a:spcAft>
                <a:spcPts val="0"/>
              </a:spcAft>
              <a:buSzPts val="1260"/>
              <a:buNone/>
              <a:defRPr sz="1400">
                <a:solidFill>
                  <a:srgbClr val="888888"/>
                </a:solidFill>
              </a:defRPr>
            </a:lvl8pPr>
            <a:lvl9pPr marL="4114800" lvl="8" indent="-228600" algn="l">
              <a:spcBef>
                <a:spcPts val="600"/>
              </a:spcBef>
              <a:spcAft>
                <a:spcPts val="0"/>
              </a:spcAft>
              <a:buSzPts val="1260"/>
              <a:buNone/>
              <a:defRPr sz="1400">
                <a:solidFill>
                  <a:srgbClr val="888888"/>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81" name="Shape 81"/>
        <p:cNvGrpSpPr/>
        <p:nvPr/>
      </p:nvGrpSpPr>
      <p:grpSpPr>
        <a:xfrm>
          <a:off x="0" y="0"/>
          <a:ext cx="0" cy="0"/>
          <a:chOff x="0" y="0"/>
          <a:chExt cx="0" cy="0"/>
        </a:xfrm>
      </p:grpSpPr>
      <p:sp>
        <p:nvSpPr>
          <p:cNvPr id="82" name="Google Shape;82;p20"/>
          <p:cNvSpPr/>
          <p:nvPr/>
        </p:nvSpPr>
        <p:spPr>
          <a:xfrm>
            <a:off x="284163" y="455773"/>
            <a:ext cx="8574087"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83" name="Google Shape;83;p20"/>
          <p:cNvGrpSpPr/>
          <p:nvPr/>
        </p:nvGrpSpPr>
        <p:grpSpPr>
          <a:xfrm>
            <a:off x="284163" y="1577847"/>
            <a:ext cx="8576373" cy="137411"/>
            <a:chOff x="284163" y="1577847"/>
            <a:chExt cx="8576373" cy="137411"/>
          </a:xfrm>
        </p:grpSpPr>
        <p:sp>
          <p:nvSpPr>
            <p:cNvPr id="84" name="Google Shape;84;p20"/>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5" name="Google Shape;85;p20"/>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6" name="Google Shape;86;p20"/>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87" name="Google Shape;87;p20"/>
          <p:cNvSpPr txBox="1"/>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0"/>
          <p:cNvSpPr txBox="1"/>
          <p:nvPr>
            <p:ph type="body" idx="1"/>
          </p:nvPr>
        </p:nvSpPr>
        <p:spPr>
          <a:xfrm>
            <a:off x="403412" y="2151063"/>
            <a:ext cx="3931920" cy="3975100"/>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defRPr sz="2200"/>
            </a:lvl1pPr>
            <a:lvl2pPr marL="914400" lvl="1" indent="-342900" algn="l">
              <a:spcBef>
                <a:spcPts val="600"/>
              </a:spcBef>
              <a:spcAft>
                <a:spcPts val="0"/>
              </a:spcAft>
              <a:buSzPts val="1800"/>
              <a:defRPr sz="2000"/>
            </a:lvl2pPr>
            <a:lvl3pPr marL="1371600" lvl="2" indent="-331470" algn="l">
              <a:spcBef>
                <a:spcPts val="600"/>
              </a:spcBef>
              <a:spcAft>
                <a:spcPts val="0"/>
              </a:spcAft>
              <a:buSzPts val="1620"/>
              <a:defRPr sz="1800"/>
            </a:lvl3pPr>
            <a:lvl4pPr marL="1828800" lvl="3" indent="-331470" algn="l">
              <a:spcBef>
                <a:spcPts val="600"/>
              </a:spcBef>
              <a:spcAft>
                <a:spcPts val="0"/>
              </a:spcAft>
              <a:buSzPts val="1620"/>
              <a:defRPr sz="1800"/>
            </a:lvl4pPr>
            <a:lvl5pPr marL="2286000" lvl="4" indent="-331470" algn="l">
              <a:spcBef>
                <a:spcPts val="600"/>
              </a:spcBef>
              <a:spcAft>
                <a:spcPts val="0"/>
              </a:spcAft>
              <a:buSzPts val="1620"/>
              <a:defRPr sz="1800"/>
            </a:lvl5pPr>
            <a:lvl6pPr marL="2743200" lvl="5" indent="-331470" algn="l">
              <a:spcBef>
                <a:spcPts val="600"/>
              </a:spcBef>
              <a:spcAft>
                <a:spcPts val="0"/>
              </a:spcAft>
              <a:buSzPts val="1620"/>
              <a:defRPr sz="1800"/>
            </a:lvl6pPr>
            <a:lvl7pPr marL="3200400" lvl="6" indent="-331470" algn="l">
              <a:spcBef>
                <a:spcPts val="600"/>
              </a:spcBef>
              <a:spcAft>
                <a:spcPts val="0"/>
              </a:spcAft>
              <a:buSzPts val="1620"/>
              <a:defRPr sz="1800"/>
            </a:lvl7pPr>
            <a:lvl8pPr marL="3657600" lvl="7" indent="-331470" algn="l">
              <a:spcBef>
                <a:spcPts val="600"/>
              </a:spcBef>
              <a:spcAft>
                <a:spcPts val="0"/>
              </a:spcAft>
              <a:buSzPts val="1620"/>
              <a:defRPr sz="1800"/>
            </a:lvl8pPr>
            <a:lvl9pPr marL="4114800" lvl="8" indent="-331470" algn="l">
              <a:spcBef>
                <a:spcPts val="600"/>
              </a:spcBef>
              <a:spcAft>
                <a:spcPts val="0"/>
              </a:spcAft>
              <a:buSzPts val="1620"/>
              <a:defRPr sz="1800"/>
            </a:lvl9pPr>
          </a:lstStyle>
          <a:p/>
        </p:txBody>
      </p:sp>
      <p:sp>
        <p:nvSpPr>
          <p:cNvPr id="89" name="Google Shape;89;p20"/>
          <p:cNvSpPr txBox="1"/>
          <p:nvPr>
            <p:ph type="body" idx="2"/>
          </p:nvPr>
        </p:nvSpPr>
        <p:spPr>
          <a:xfrm>
            <a:off x="4778188" y="2151063"/>
            <a:ext cx="3931920" cy="3975100"/>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defRPr sz="2200"/>
            </a:lvl1pPr>
            <a:lvl2pPr marL="914400" lvl="1" indent="-342900" algn="l">
              <a:spcBef>
                <a:spcPts val="600"/>
              </a:spcBef>
              <a:spcAft>
                <a:spcPts val="0"/>
              </a:spcAft>
              <a:buSzPts val="1800"/>
              <a:defRPr sz="2000"/>
            </a:lvl2pPr>
            <a:lvl3pPr marL="1371600" lvl="2" indent="-331470" algn="l">
              <a:spcBef>
                <a:spcPts val="600"/>
              </a:spcBef>
              <a:spcAft>
                <a:spcPts val="0"/>
              </a:spcAft>
              <a:buSzPts val="1620"/>
              <a:defRPr sz="1800"/>
            </a:lvl3pPr>
            <a:lvl4pPr marL="1828800" lvl="3" indent="-331470" algn="l">
              <a:spcBef>
                <a:spcPts val="600"/>
              </a:spcBef>
              <a:spcAft>
                <a:spcPts val="0"/>
              </a:spcAft>
              <a:buSzPts val="1620"/>
              <a:defRPr sz="1800"/>
            </a:lvl4pPr>
            <a:lvl5pPr marL="2286000" lvl="4" indent="-331470" algn="l">
              <a:spcBef>
                <a:spcPts val="600"/>
              </a:spcBef>
              <a:spcAft>
                <a:spcPts val="0"/>
              </a:spcAft>
              <a:buSzPts val="1620"/>
              <a:defRPr sz="1800"/>
            </a:lvl5pPr>
            <a:lvl6pPr marL="2743200" lvl="5" indent="-331470" algn="l">
              <a:spcBef>
                <a:spcPts val="600"/>
              </a:spcBef>
              <a:spcAft>
                <a:spcPts val="0"/>
              </a:spcAft>
              <a:buSzPts val="1620"/>
              <a:defRPr sz="1800"/>
            </a:lvl6pPr>
            <a:lvl7pPr marL="3200400" lvl="6" indent="-331470" algn="l">
              <a:spcBef>
                <a:spcPts val="600"/>
              </a:spcBef>
              <a:spcAft>
                <a:spcPts val="0"/>
              </a:spcAft>
              <a:buSzPts val="1620"/>
              <a:defRPr sz="1800"/>
            </a:lvl7pPr>
            <a:lvl8pPr marL="3657600" lvl="7" indent="-331470" algn="l">
              <a:spcBef>
                <a:spcPts val="600"/>
              </a:spcBef>
              <a:spcAft>
                <a:spcPts val="0"/>
              </a:spcAft>
              <a:buSzPts val="1620"/>
              <a:defRPr sz="1800"/>
            </a:lvl8pPr>
            <a:lvl9pPr marL="4114800" lvl="8" indent="-331470" algn="l">
              <a:spcBef>
                <a:spcPts val="600"/>
              </a:spcBef>
              <a:spcAft>
                <a:spcPts val="0"/>
              </a:spcAft>
              <a:buSzPts val="1620"/>
              <a:defRPr sz="1800"/>
            </a:lvl9pPr>
          </a:lstStyle>
          <a:p/>
        </p:txBody>
      </p:sp>
      <p:sp>
        <p:nvSpPr>
          <p:cNvPr id="90" name="Google Shape;90;p20"/>
          <p:cNvSpPr txBox="1"/>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0"/>
          <p:cNvSpPr txBox="1"/>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0"/>
          <p:cNvSpPr txBox="1"/>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93" name="Shape 93"/>
        <p:cNvGrpSpPr/>
        <p:nvPr/>
      </p:nvGrpSpPr>
      <p:grpSpPr>
        <a:xfrm>
          <a:off x="0" y="0"/>
          <a:ext cx="0" cy="0"/>
          <a:chOff x="0" y="0"/>
          <a:chExt cx="0" cy="0"/>
        </a:xfrm>
      </p:grpSpPr>
      <p:sp>
        <p:nvSpPr>
          <p:cNvPr id="94" name="Google Shape;94;p21"/>
          <p:cNvSpPr/>
          <p:nvPr/>
        </p:nvSpPr>
        <p:spPr>
          <a:xfrm>
            <a:off x="284163" y="455773"/>
            <a:ext cx="8574087"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95" name="Google Shape;95;p21"/>
          <p:cNvGrpSpPr/>
          <p:nvPr/>
        </p:nvGrpSpPr>
        <p:grpSpPr>
          <a:xfrm>
            <a:off x="284163" y="1577847"/>
            <a:ext cx="8576373" cy="137411"/>
            <a:chOff x="284163" y="1577847"/>
            <a:chExt cx="8576373" cy="137411"/>
          </a:xfrm>
        </p:grpSpPr>
        <p:sp>
          <p:nvSpPr>
            <p:cNvPr id="96" name="Google Shape;96;p21"/>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7" name="Google Shape;97;p21"/>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8" name="Google Shape;98;p21"/>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99" name="Google Shape;99;p21"/>
          <p:cNvSpPr txBox="1"/>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4200"/>
              <a:buFont typeface="Corbel" panose="020B050302020402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1"/>
          <p:cNvSpPr txBox="1"/>
          <p:nvPr>
            <p:ph type="body" idx="1"/>
          </p:nvPr>
        </p:nvSpPr>
        <p:spPr>
          <a:xfrm>
            <a:off x="403412" y="1735138"/>
            <a:ext cx="3931920" cy="83325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600"/>
              </a:spcBef>
              <a:spcAft>
                <a:spcPts val="0"/>
              </a:spcAft>
              <a:buSzPts val="2340"/>
              <a:buNone/>
              <a:defRPr sz="2600" b="0">
                <a:solidFill>
                  <a:schemeClr val="accent1"/>
                </a:solidFill>
              </a:defRPr>
            </a:lvl1pPr>
            <a:lvl2pPr marL="914400" lvl="1" indent="-228600" algn="l">
              <a:spcBef>
                <a:spcPts val="600"/>
              </a:spcBef>
              <a:spcAft>
                <a:spcPts val="0"/>
              </a:spcAft>
              <a:buSzPts val="1800"/>
              <a:buNone/>
              <a:defRPr sz="2000" b="1"/>
            </a:lvl2pPr>
            <a:lvl3pPr marL="1371600" lvl="2" indent="-228600" algn="l">
              <a:spcBef>
                <a:spcPts val="600"/>
              </a:spcBef>
              <a:spcAft>
                <a:spcPts val="0"/>
              </a:spcAft>
              <a:buSzPts val="1620"/>
              <a:buNone/>
              <a:defRPr sz="1800" b="1"/>
            </a:lvl3pPr>
            <a:lvl4pPr marL="1828800" lvl="3" indent="-228600" algn="l">
              <a:spcBef>
                <a:spcPts val="600"/>
              </a:spcBef>
              <a:spcAft>
                <a:spcPts val="0"/>
              </a:spcAft>
              <a:buSzPts val="1440"/>
              <a:buNone/>
              <a:defRPr sz="1600" b="1"/>
            </a:lvl4pPr>
            <a:lvl5pPr marL="2286000" lvl="4" indent="-228600" algn="l">
              <a:spcBef>
                <a:spcPts val="600"/>
              </a:spcBef>
              <a:spcAft>
                <a:spcPts val="0"/>
              </a:spcAft>
              <a:buSzPts val="1440"/>
              <a:buNone/>
              <a:defRPr sz="1600" b="1"/>
            </a:lvl5pPr>
            <a:lvl6pPr marL="2743200" lvl="5" indent="-228600" algn="l">
              <a:spcBef>
                <a:spcPts val="600"/>
              </a:spcBef>
              <a:spcAft>
                <a:spcPts val="0"/>
              </a:spcAft>
              <a:buSzPts val="1440"/>
              <a:buNone/>
              <a:defRPr sz="1600" b="1"/>
            </a:lvl6pPr>
            <a:lvl7pPr marL="3200400" lvl="6" indent="-228600" algn="l">
              <a:spcBef>
                <a:spcPts val="600"/>
              </a:spcBef>
              <a:spcAft>
                <a:spcPts val="0"/>
              </a:spcAft>
              <a:buSzPts val="1440"/>
              <a:buNone/>
              <a:defRPr sz="1600" b="1"/>
            </a:lvl7pPr>
            <a:lvl8pPr marL="3657600" lvl="7" indent="-228600" algn="l">
              <a:spcBef>
                <a:spcPts val="600"/>
              </a:spcBef>
              <a:spcAft>
                <a:spcPts val="0"/>
              </a:spcAft>
              <a:buSzPts val="1440"/>
              <a:buNone/>
              <a:defRPr sz="1600" b="1"/>
            </a:lvl8pPr>
            <a:lvl9pPr marL="4114800" lvl="8" indent="-228600" algn="l">
              <a:spcBef>
                <a:spcPts val="600"/>
              </a:spcBef>
              <a:spcAft>
                <a:spcPts val="0"/>
              </a:spcAft>
              <a:buSzPts val="1440"/>
              <a:buNone/>
              <a:defRPr sz="1600" b="1"/>
            </a:lvl9pPr>
          </a:lstStyle>
          <a:p/>
        </p:txBody>
      </p:sp>
      <p:sp>
        <p:nvSpPr>
          <p:cNvPr id="101" name="Google Shape;101;p21"/>
          <p:cNvSpPr txBox="1"/>
          <p:nvPr>
            <p:ph type="body" idx="2"/>
          </p:nvPr>
        </p:nvSpPr>
        <p:spPr>
          <a:xfrm>
            <a:off x="403412" y="2590800"/>
            <a:ext cx="3931920" cy="3535362"/>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defRPr sz="2200"/>
            </a:lvl1pPr>
            <a:lvl2pPr marL="914400" lvl="1" indent="-342900" algn="l">
              <a:spcBef>
                <a:spcPts val="600"/>
              </a:spcBef>
              <a:spcAft>
                <a:spcPts val="0"/>
              </a:spcAft>
              <a:buSzPts val="1800"/>
              <a:defRPr sz="2000"/>
            </a:lvl2pPr>
            <a:lvl3pPr marL="1371600" lvl="2" indent="-331470" algn="l">
              <a:spcBef>
                <a:spcPts val="600"/>
              </a:spcBef>
              <a:spcAft>
                <a:spcPts val="0"/>
              </a:spcAft>
              <a:buSzPts val="1620"/>
              <a:defRPr sz="1800"/>
            </a:lvl3pPr>
            <a:lvl4pPr marL="1828800" lvl="3" indent="-331470" algn="l">
              <a:spcBef>
                <a:spcPts val="600"/>
              </a:spcBef>
              <a:spcAft>
                <a:spcPts val="0"/>
              </a:spcAft>
              <a:buSzPts val="1620"/>
              <a:defRPr sz="1800"/>
            </a:lvl4pPr>
            <a:lvl5pPr marL="2286000" lvl="4" indent="-331470" algn="l">
              <a:spcBef>
                <a:spcPts val="600"/>
              </a:spcBef>
              <a:spcAft>
                <a:spcPts val="0"/>
              </a:spcAft>
              <a:buSzPts val="1620"/>
              <a:defRPr sz="1800"/>
            </a:lvl5pPr>
            <a:lvl6pPr marL="2743200" lvl="5" indent="-320040" algn="l">
              <a:spcBef>
                <a:spcPts val="600"/>
              </a:spcBef>
              <a:spcAft>
                <a:spcPts val="0"/>
              </a:spcAft>
              <a:buSzPts val="1440"/>
              <a:defRPr sz="1600"/>
            </a:lvl6pPr>
            <a:lvl7pPr marL="3200400" lvl="6" indent="-320040" algn="l">
              <a:spcBef>
                <a:spcPts val="600"/>
              </a:spcBef>
              <a:spcAft>
                <a:spcPts val="0"/>
              </a:spcAft>
              <a:buSzPts val="1440"/>
              <a:defRPr sz="1600"/>
            </a:lvl7pPr>
            <a:lvl8pPr marL="3657600" lvl="7" indent="-320040" algn="l">
              <a:spcBef>
                <a:spcPts val="600"/>
              </a:spcBef>
              <a:spcAft>
                <a:spcPts val="0"/>
              </a:spcAft>
              <a:buSzPts val="1440"/>
              <a:defRPr sz="1600"/>
            </a:lvl8pPr>
            <a:lvl9pPr marL="4114800" lvl="8" indent="-320040" algn="l">
              <a:spcBef>
                <a:spcPts val="600"/>
              </a:spcBef>
              <a:spcAft>
                <a:spcPts val="0"/>
              </a:spcAft>
              <a:buSzPts val="1440"/>
              <a:defRPr sz="1600"/>
            </a:lvl9pPr>
          </a:lstStyle>
          <a:p/>
        </p:txBody>
      </p:sp>
      <p:sp>
        <p:nvSpPr>
          <p:cNvPr id="102" name="Google Shape;102;p21"/>
          <p:cNvSpPr txBox="1"/>
          <p:nvPr>
            <p:ph type="body" idx="3"/>
          </p:nvPr>
        </p:nvSpPr>
        <p:spPr>
          <a:xfrm>
            <a:off x="4779495" y="1735138"/>
            <a:ext cx="3931920" cy="83325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600"/>
              </a:spcBef>
              <a:spcAft>
                <a:spcPts val="0"/>
              </a:spcAft>
              <a:buSzPts val="2340"/>
              <a:buNone/>
              <a:defRPr sz="2600" b="0">
                <a:solidFill>
                  <a:schemeClr val="accent2"/>
                </a:solidFill>
              </a:defRPr>
            </a:lvl1pPr>
            <a:lvl2pPr marL="914400" lvl="1" indent="-228600" algn="l">
              <a:spcBef>
                <a:spcPts val="600"/>
              </a:spcBef>
              <a:spcAft>
                <a:spcPts val="0"/>
              </a:spcAft>
              <a:buSzPts val="1800"/>
              <a:buNone/>
              <a:defRPr sz="2000" b="1"/>
            </a:lvl2pPr>
            <a:lvl3pPr marL="1371600" lvl="2" indent="-228600" algn="l">
              <a:spcBef>
                <a:spcPts val="600"/>
              </a:spcBef>
              <a:spcAft>
                <a:spcPts val="0"/>
              </a:spcAft>
              <a:buSzPts val="1620"/>
              <a:buNone/>
              <a:defRPr sz="1800" b="1"/>
            </a:lvl3pPr>
            <a:lvl4pPr marL="1828800" lvl="3" indent="-228600" algn="l">
              <a:spcBef>
                <a:spcPts val="600"/>
              </a:spcBef>
              <a:spcAft>
                <a:spcPts val="0"/>
              </a:spcAft>
              <a:buSzPts val="1440"/>
              <a:buNone/>
              <a:defRPr sz="1600" b="1"/>
            </a:lvl4pPr>
            <a:lvl5pPr marL="2286000" lvl="4" indent="-228600" algn="l">
              <a:spcBef>
                <a:spcPts val="600"/>
              </a:spcBef>
              <a:spcAft>
                <a:spcPts val="0"/>
              </a:spcAft>
              <a:buSzPts val="1440"/>
              <a:buNone/>
              <a:defRPr sz="1600" b="1"/>
            </a:lvl5pPr>
            <a:lvl6pPr marL="2743200" lvl="5" indent="-228600" algn="l">
              <a:spcBef>
                <a:spcPts val="600"/>
              </a:spcBef>
              <a:spcAft>
                <a:spcPts val="0"/>
              </a:spcAft>
              <a:buSzPts val="1440"/>
              <a:buNone/>
              <a:defRPr sz="1600" b="1"/>
            </a:lvl6pPr>
            <a:lvl7pPr marL="3200400" lvl="6" indent="-228600" algn="l">
              <a:spcBef>
                <a:spcPts val="600"/>
              </a:spcBef>
              <a:spcAft>
                <a:spcPts val="0"/>
              </a:spcAft>
              <a:buSzPts val="1440"/>
              <a:buNone/>
              <a:defRPr sz="1600" b="1"/>
            </a:lvl7pPr>
            <a:lvl8pPr marL="3657600" lvl="7" indent="-228600" algn="l">
              <a:spcBef>
                <a:spcPts val="600"/>
              </a:spcBef>
              <a:spcAft>
                <a:spcPts val="0"/>
              </a:spcAft>
              <a:buSzPts val="1440"/>
              <a:buNone/>
              <a:defRPr sz="1600" b="1"/>
            </a:lvl8pPr>
            <a:lvl9pPr marL="4114800" lvl="8" indent="-228600" algn="l">
              <a:spcBef>
                <a:spcPts val="600"/>
              </a:spcBef>
              <a:spcAft>
                <a:spcPts val="0"/>
              </a:spcAft>
              <a:buSzPts val="1440"/>
              <a:buNone/>
              <a:defRPr sz="1600" b="1"/>
            </a:lvl9pPr>
          </a:lstStyle>
          <a:p/>
        </p:txBody>
      </p:sp>
      <p:sp>
        <p:nvSpPr>
          <p:cNvPr id="103" name="Google Shape;103;p21"/>
          <p:cNvSpPr txBox="1"/>
          <p:nvPr>
            <p:ph type="body" idx="4"/>
          </p:nvPr>
        </p:nvSpPr>
        <p:spPr>
          <a:xfrm>
            <a:off x="4779495" y="2590800"/>
            <a:ext cx="3931920" cy="3535362"/>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defRPr sz="2200"/>
            </a:lvl1pPr>
            <a:lvl2pPr marL="914400" lvl="1" indent="-342900" algn="l">
              <a:spcBef>
                <a:spcPts val="600"/>
              </a:spcBef>
              <a:spcAft>
                <a:spcPts val="0"/>
              </a:spcAft>
              <a:buSzPts val="1800"/>
              <a:defRPr sz="2000"/>
            </a:lvl2pPr>
            <a:lvl3pPr marL="1371600" lvl="2" indent="-331470" algn="l">
              <a:spcBef>
                <a:spcPts val="600"/>
              </a:spcBef>
              <a:spcAft>
                <a:spcPts val="0"/>
              </a:spcAft>
              <a:buSzPts val="1620"/>
              <a:defRPr sz="1800"/>
            </a:lvl3pPr>
            <a:lvl4pPr marL="1828800" lvl="3" indent="-331470" algn="l">
              <a:spcBef>
                <a:spcPts val="600"/>
              </a:spcBef>
              <a:spcAft>
                <a:spcPts val="0"/>
              </a:spcAft>
              <a:buSzPts val="1620"/>
              <a:defRPr sz="1800"/>
            </a:lvl4pPr>
            <a:lvl5pPr marL="2286000" lvl="4" indent="-331470" algn="l">
              <a:spcBef>
                <a:spcPts val="600"/>
              </a:spcBef>
              <a:spcAft>
                <a:spcPts val="0"/>
              </a:spcAft>
              <a:buSzPts val="1620"/>
              <a:defRPr sz="1800"/>
            </a:lvl5pPr>
            <a:lvl6pPr marL="2743200" lvl="5" indent="-320040" algn="l">
              <a:spcBef>
                <a:spcPts val="600"/>
              </a:spcBef>
              <a:spcAft>
                <a:spcPts val="0"/>
              </a:spcAft>
              <a:buSzPts val="1440"/>
              <a:defRPr sz="1600"/>
            </a:lvl6pPr>
            <a:lvl7pPr marL="3200400" lvl="6" indent="-320040" algn="l">
              <a:spcBef>
                <a:spcPts val="600"/>
              </a:spcBef>
              <a:spcAft>
                <a:spcPts val="0"/>
              </a:spcAft>
              <a:buSzPts val="1440"/>
              <a:defRPr sz="1600"/>
            </a:lvl7pPr>
            <a:lvl8pPr marL="3657600" lvl="7" indent="-320040" algn="l">
              <a:spcBef>
                <a:spcPts val="600"/>
              </a:spcBef>
              <a:spcAft>
                <a:spcPts val="0"/>
              </a:spcAft>
              <a:buSzPts val="1440"/>
              <a:defRPr sz="1600"/>
            </a:lvl8pPr>
            <a:lvl9pPr marL="4114800" lvl="8" indent="-320040" algn="l">
              <a:spcBef>
                <a:spcPts val="600"/>
              </a:spcBef>
              <a:spcAft>
                <a:spcPts val="0"/>
              </a:spcAft>
              <a:buSzPts val="1440"/>
              <a:defRPr sz="1600"/>
            </a:lvl9pPr>
          </a:lstStyle>
          <a:p/>
        </p:txBody>
      </p:sp>
      <p:sp>
        <p:nvSpPr>
          <p:cNvPr id="104" name="Google Shape;104;p21"/>
          <p:cNvSpPr txBox="1"/>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txBox="1"/>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07" name="Shape 107"/>
        <p:cNvGrpSpPr/>
        <p:nvPr/>
      </p:nvGrpSpPr>
      <p:grpSpPr>
        <a:xfrm>
          <a:off x="0" y="0"/>
          <a:ext cx="0" cy="0"/>
          <a:chOff x="0" y="0"/>
          <a:chExt cx="0" cy="0"/>
        </a:xfrm>
      </p:grpSpPr>
      <p:sp>
        <p:nvSpPr>
          <p:cNvPr id="108" name="Google Shape;108;p22"/>
          <p:cNvSpPr/>
          <p:nvPr/>
        </p:nvSpPr>
        <p:spPr>
          <a:xfrm>
            <a:off x="284163" y="455773"/>
            <a:ext cx="8574087"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109" name="Google Shape;109;p22"/>
          <p:cNvGrpSpPr/>
          <p:nvPr/>
        </p:nvGrpSpPr>
        <p:grpSpPr>
          <a:xfrm>
            <a:off x="284163" y="1577847"/>
            <a:ext cx="8576373" cy="137411"/>
            <a:chOff x="284163" y="1577847"/>
            <a:chExt cx="8576373" cy="137411"/>
          </a:xfrm>
        </p:grpSpPr>
        <p:sp>
          <p:nvSpPr>
            <p:cNvPr id="110" name="Google Shape;110;p22"/>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1" name="Google Shape;111;p22"/>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2" name="Google Shape;112;p22"/>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113" name="Google Shape;113;p22"/>
          <p:cNvSpPr txBox="1"/>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2"/>
          <p:cNvSpPr txBox="1"/>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2"/>
          <p:cNvSpPr txBox="1"/>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2"/>
          <p:cNvSpPr txBox="1"/>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3"/>
          <p:cNvSpPr txBox="1"/>
          <p:nvPr>
            <p:ph type="body" idx="1"/>
          </p:nvPr>
        </p:nvSpPr>
        <p:spPr>
          <a:xfrm>
            <a:off x="1781503" y="2133600"/>
            <a:ext cx="7076747" cy="3992563"/>
          </a:xfrm>
          <a:prstGeom prst="rect">
            <a:avLst/>
          </a:prstGeom>
          <a:noFill/>
          <a:ln>
            <a:noFill/>
          </a:ln>
        </p:spPr>
        <p:txBody>
          <a:bodyPr spcFirstLastPara="1" wrap="square" lIns="91425" tIns="45700" rIns="91425" bIns="45700" anchor="t" anchorCtr="0">
            <a:normAutofit/>
          </a:bodyPr>
          <a:lstStyle>
            <a:lvl1pPr marL="457200" marR="0" lvl="0" indent="-365760" algn="l" rtl="0">
              <a:spcBef>
                <a:spcPts val="2000"/>
              </a:spcBef>
              <a:spcAft>
                <a:spcPts val="0"/>
              </a:spcAft>
              <a:buClr>
                <a:srgbClr val="A5A5A5"/>
              </a:buClr>
              <a:buSzPts val="2160"/>
              <a:buFont typeface="Noto Sans Symbols"/>
              <a:defRPr sz="2400" b="0" i="0" u="none" strike="noStrike" cap="none">
                <a:solidFill>
                  <a:srgbClr val="262626"/>
                </a:solidFill>
                <a:latin typeface="Calibri" panose="020F0502020204030204"/>
                <a:ea typeface="Calibri" panose="020F0502020204030204"/>
                <a:cs typeface="Calibri" panose="020F0502020204030204"/>
                <a:sym typeface="Calibri" panose="020F0502020204030204"/>
              </a:defRPr>
            </a:lvl1pPr>
            <a:lvl2pPr marL="914400" marR="0" lvl="1" indent="-354330" algn="l" rtl="0">
              <a:spcBef>
                <a:spcPts val="600"/>
              </a:spcBef>
              <a:spcAft>
                <a:spcPts val="0"/>
              </a:spcAft>
              <a:buClr>
                <a:srgbClr val="3F3F3F"/>
              </a:buClr>
              <a:buSzPts val="1980"/>
              <a:buFont typeface="Noto Sans Symbols"/>
              <a:defRPr sz="2200" b="0" i="0" u="none" strike="noStrike" cap="none">
                <a:solidFill>
                  <a:srgbClr val="262626"/>
                </a:solidFill>
                <a:latin typeface="Calibri" panose="020F0502020204030204"/>
                <a:ea typeface="Calibri" panose="020F0502020204030204"/>
                <a:cs typeface="Calibri" panose="020F0502020204030204"/>
                <a:sym typeface="Calibri" panose="020F0502020204030204"/>
              </a:defRPr>
            </a:lvl2pPr>
            <a:lvl3pPr marL="1371600" marR="0" lvl="2" indent="-342900" algn="l" rtl="0">
              <a:spcBef>
                <a:spcPts val="600"/>
              </a:spcBef>
              <a:spcAft>
                <a:spcPts val="0"/>
              </a:spcAft>
              <a:buClr>
                <a:srgbClr val="A5A5A5"/>
              </a:buClr>
              <a:buSzPts val="1800"/>
              <a:buFont typeface="Noto Sans Symbols"/>
              <a:defRPr sz="2000" b="0" i="0" u="none" strike="noStrike" cap="none">
                <a:solidFill>
                  <a:srgbClr val="262626"/>
                </a:solidFill>
                <a:latin typeface="Calibri" panose="020F0502020204030204"/>
                <a:ea typeface="Calibri" panose="020F0502020204030204"/>
                <a:cs typeface="Calibri" panose="020F0502020204030204"/>
                <a:sym typeface="Calibri" panose="020F0502020204030204"/>
              </a:defRPr>
            </a:lvl3pPr>
            <a:lvl4pPr marL="1828800" marR="0" lvl="3" indent="-331470" algn="l" rtl="0">
              <a:spcBef>
                <a:spcPts val="600"/>
              </a:spcBef>
              <a:spcAft>
                <a:spcPts val="0"/>
              </a:spcAft>
              <a:buClr>
                <a:srgbClr val="3F3F3F"/>
              </a:buClr>
              <a:buSzPts val="1620"/>
              <a:buFont typeface="Noto Sans Symbols"/>
              <a:defRPr sz="1800" b="0" i="0" u="none" strike="noStrike" cap="none">
                <a:solidFill>
                  <a:srgbClr val="262626"/>
                </a:solidFill>
                <a:latin typeface="Calibri" panose="020F0502020204030204"/>
                <a:ea typeface="Calibri" panose="020F0502020204030204"/>
                <a:cs typeface="Calibri" panose="020F0502020204030204"/>
                <a:sym typeface="Calibri" panose="020F0502020204030204"/>
              </a:defRPr>
            </a:lvl4pPr>
            <a:lvl5pPr marL="2286000" marR="0" lvl="4" indent="-331470" algn="l" rtl="0">
              <a:spcBef>
                <a:spcPts val="600"/>
              </a:spcBef>
              <a:spcAft>
                <a:spcPts val="0"/>
              </a:spcAft>
              <a:buClr>
                <a:srgbClr val="A5A5A5"/>
              </a:buClr>
              <a:buSzPts val="1620"/>
              <a:buFont typeface="Noto Sans Symbols"/>
              <a:defRPr sz="1800" b="0" i="0" u="none" strike="noStrike" cap="none">
                <a:solidFill>
                  <a:srgbClr val="262626"/>
                </a:solidFill>
                <a:latin typeface="Calibri" panose="020F0502020204030204"/>
                <a:ea typeface="Calibri" panose="020F0502020204030204"/>
                <a:cs typeface="Calibri" panose="020F0502020204030204"/>
                <a:sym typeface="Calibri" panose="020F0502020204030204"/>
              </a:defRPr>
            </a:lvl5pPr>
            <a:lvl6pPr marL="2743200" marR="0" lvl="5" indent="-331470" algn="l" rtl="0">
              <a:spcBef>
                <a:spcPts val="600"/>
              </a:spcBef>
              <a:spcAft>
                <a:spcPts val="0"/>
              </a:spcAft>
              <a:buClr>
                <a:srgbClr val="3F3F3F"/>
              </a:buClr>
              <a:buSzPts val="1620"/>
              <a:buFont typeface="Noto Sans Symbols"/>
              <a:defRPr sz="1800" b="0" i="0" u="none" strike="noStrike" cap="none">
                <a:solidFill>
                  <a:srgbClr val="262626"/>
                </a:solidFill>
                <a:latin typeface="Calibri" panose="020F0502020204030204"/>
                <a:ea typeface="Calibri" panose="020F0502020204030204"/>
                <a:cs typeface="Calibri" panose="020F0502020204030204"/>
                <a:sym typeface="Calibri" panose="020F0502020204030204"/>
              </a:defRPr>
            </a:lvl6pPr>
            <a:lvl7pPr marL="3200400" marR="0" lvl="6" indent="-331470" algn="l" rtl="0">
              <a:spcBef>
                <a:spcPts val="600"/>
              </a:spcBef>
              <a:spcAft>
                <a:spcPts val="0"/>
              </a:spcAft>
              <a:buClr>
                <a:srgbClr val="A5A5A5"/>
              </a:buClr>
              <a:buSzPts val="1620"/>
              <a:buFont typeface="Noto Sans Symbols"/>
              <a:defRPr sz="1800" b="0" i="0" u="none" strike="noStrike" cap="none">
                <a:solidFill>
                  <a:srgbClr val="262626"/>
                </a:solidFill>
                <a:latin typeface="Calibri" panose="020F0502020204030204"/>
                <a:ea typeface="Calibri" panose="020F0502020204030204"/>
                <a:cs typeface="Calibri" panose="020F0502020204030204"/>
                <a:sym typeface="Calibri" panose="020F0502020204030204"/>
              </a:defRPr>
            </a:lvl7pPr>
            <a:lvl8pPr marL="3657600" marR="0" lvl="7" indent="-331470" algn="l" rtl="0">
              <a:spcBef>
                <a:spcPts val="600"/>
              </a:spcBef>
              <a:spcAft>
                <a:spcPts val="0"/>
              </a:spcAft>
              <a:buClr>
                <a:srgbClr val="3F3F3F"/>
              </a:buClr>
              <a:buSzPts val="1620"/>
              <a:buFont typeface="Noto Sans Symbols"/>
              <a:defRPr sz="1800" b="0" i="0" u="none" strike="noStrike" cap="none">
                <a:solidFill>
                  <a:srgbClr val="262626"/>
                </a:solidFill>
                <a:latin typeface="Calibri" panose="020F0502020204030204"/>
                <a:ea typeface="Calibri" panose="020F0502020204030204"/>
                <a:cs typeface="Calibri" panose="020F0502020204030204"/>
                <a:sym typeface="Calibri" panose="020F0502020204030204"/>
              </a:defRPr>
            </a:lvl8pPr>
            <a:lvl9pPr marL="4114800" marR="0" lvl="8" indent="-331470" algn="l" rtl="0">
              <a:spcBef>
                <a:spcPts val="600"/>
              </a:spcBef>
              <a:spcAft>
                <a:spcPts val="0"/>
              </a:spcAft>
              <a:buClr>
                <a:srgbClr val="A5A5A5"/>
              </a:buClr>
              <a:buSzPts val="1620"/>
              <a:buFont typeface="Noto Sans Symbols"/>
              <a:defRPr sz="1800" b="0" i="0" u="none" strike="noStrike" cap="none">
                <a:solidFill>
                  <a:srgbClr val="262626"/>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p13"/>
          <p:cNvSpPr txBox="1"/>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1" i="0" u="none" strike="noStrike" cap="none">
                <a:solidFill>
                  <a:srgbClr val="A5A5A5"/>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3"/>
          <p:cNvSpPr txBox="1"/>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1" i="0" u="none" strike="noStrike" cap="none">
                <a:solidFill>
                  <a:srgbClr val="A5A5A5"/>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3"/>
          <p:cNvSpPr txBox="1"/>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00" b="1" i="0" u="none" strike="noStrike" cap="none">
                <a:solidFill>
                  <a:srgbClr val="262626"/>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400" b="1" i="0" u="none" strike="noStrike" cap="none">
                <a:solidFill>
                  <a:srgbClr val="262626"/>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400" b="1" i="0" u="none" strike="noStrike" cap="none">
                <a:solidFill>
                  <a:srgbClr val="262626"/>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400" b="1" i="0" u="none" strike="noStrike" cap="none">
                <a:solidFill>
                  <a:srgbClr val="262626"/>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400" b="1" i="0" u="none" strike="noStrike" cap="none">
                <a:solidFill>
                  <a:srgbClr val="262626"/>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400" b="1" i="0" u="none" strike="noStrike" cap="none">
                <a:solidFill>
                  <a:srgbClr val="262626"/>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400" b="1" i="0" u="none" strike="noStrike" cap="none">
                <a:solidFill>
                  <a:srgbClr val="262626"/>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400" b="1" i="0" u="none" strike="noStrike" cap="none">
                <a:solidFill>
                  <a:srgbClr val="262626"/>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400" b="1" i="0" u="none" strike="noStrike" cap="none">
                <a:solidFill>
                  <a:srgbClr val="262626"/>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
        <p:nvSpPr>
          <p:cNvPr id="10" name="Google Shape;10;p13"/>
          <p:cNvSpPr txBox="1"/>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marR="0" lvl="0" algn="r" rtl="0">
              <a:spcBef>
                <a:spcPts val="0"/>
              </a:spcBef>
              <a:spcAft>
                <a:spcPts val="0"/>
              </a:spcAft>
              <a:buClr>
                <a:schemeClr val="lt1"/>
              </a:buClr>
              <a:buSzPts val="4200"/>
              <a:buFont typeface="Corbel" panose="020B0503020204020204"/>
              <a:buNone/>
              <a:defRPr sz="4200" b="0" i="0" u="none" strike="noStrike" cap="none">
                <a:solidFill>
                  <a:schemeClr val="lt1"/>
                </a:solidFill>
                <a:latin typeface="Corbel" panose="020B0503020204020204"/>
                <a:ea typeface="Corbel" panose="020B0503020204020204"/>
                <a:cs typeface="Corbel" panose="020B0503020204020204"/>
                <a:sym typeface="Corbel" panose="020B0503020204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p1"/>
          <p:cNvSpPr txBox="1"/>
          <p:nvPr>
            <p:ph type="ctrTitle"/>
          </p:nvPr>
        </p:nvSpPr>
        <p:spPr>
          <a:xfrm>
            <a:off x="421350" y="736703"/>
            <a:ext cx="7018500" cy="768300"/>
          </a:xfrm>
          <a:prstGeom prst="rect">
            <a:avLst/>
          </a:prstGeom>
          <a:noFill/>
          <a:ln>
            <a:noFill/>
          </a:ln>
        </p:spPr>
        <p:txBody>
          <a:bodyPr spcFirstLastPara="1" wrap="square" lIns="91425" tIns="45700" rIns="91425" bIns="45700" anchor="b" anchorCtr="0">
            <a:noAutofit/>
          </a:bodyPr>
          <a:lstStyle/>
          <a:p>
            <a:pPr marL="0" marR="878840" lvl="0" indent="0" algn="l" rtl="0">
              <a:lnSpc>
                <a:spcPct val="100000"/>
              </a:lnSpc>
              <a:spcBef>
                <a:spcPts val="0"/>
              </a:spcBef>
              <a:spcAft>
                <a:spcPts val="0"/>
              </a:spcAft>
              <a:buClr>
                <a:schemeClr val="dk1"/>
              </a:buClr>
              <a:buSzPts val="1100"/>
              <a:buFont typeface="Arial" panose="020B0604020202020204"/>
              <a:buNone/>
            </a:pPr>
            <a:r>
              <a:rPr lang="en-US" sz="2450" b="1"/>
              <a:t>A Comparative Analysis On Instruction Detection From Text</a:t>
            </a:r>
            <a:endParaRPr sz="2800"/>
          </a:p>
        </p:txBody>
      </p:sp>
      <p:sp>
        <p:nvSpPr>
          <p:cNvPr id="205" name="Google Shape;205;p1"/>
          <p:cNvSpPr txBox="1"/>
          <p:nvPr>
            <p:ph type="subTitle" idx="1"/>
          </p:nvPr>
        </p:nvSpPr>
        <p:spPr>
          <a:xfrm>
            <a:off x="476205" y="1743035"/>
            <a:ext cx="7754112" cy="274024"/>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00000"/>
              </a:lnSpc>
              <a:spcBef>
                <a:spcPts val="0"/>
              </a:spcBef>
              <a:spcAft>
                <a:spcPts val="0"/>
              </a:spcAft>
              <a:buClr>
                <a:srgbClr val="A5A5A5"/>
              </a:buClr>
              <a:buSzPct val="90000"/>
              <a:buFont typeface="Noto Sans Symbols"/>
              <a:buNone/>
            </a:pPr>
            <a:r>
              <a:rPr lang="en-US"/>
              <a:t> </a:t>
            </a:r>
            <a:endParaRPr lang="en-US"/>
          </a:p>
        </p:txBody>
      </p:sp>
      <p:sp>
        <p:nvSpPr>
          <p:cNvPr id="206" name="Google Shape;206;p1"/>
          <p:cNvSpPr txBox="1"/>
          <p:nvPr/>
        </p:nvSpPr>
        <p:spPr>
          <a:xfrm>
            <a:off x="246000" y="2173926"/>
            <a:ext cx="9024600" cy="1077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Faculty of Science and Technology, Dept. of Computer Science</a:t>
            </a:r>
            <a:endParaRPr sz="20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endParaRPr sz="2000" b="1">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24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rPr>
              <a:t>Undergraduate Thesis</a:t>
            </a:r>
            <a:endParaRPr sz="24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207" name="Google Shape;207;p1"/>
          <p:cNvGraphicFramePr/>
          <p:nvPr/>
        </p:nvGraphicFramePr>
        <p:xfrm>
          <a:off x="386862" y="3374252"/>
          <a:ext cx="8370275" cy="3000000"/>
        </p:xfrm>
        <a:graphic>
          <a:graphicData uri="http://schemas.openxmlformats.org/drawingml/2006/table">
            <a:tbl>
              <a:tblPr firstRow="1" bandRow="1">
                <a:noFill/>
                <a:tableStyleId>{99782F77-1A09-42F5-A3B0-B5E5EF00CB96}</a:tableStyleId>
              </a:tblPr>
              <a:tblGrid>
                <a:gridCol w="4684550"/>
                <a:gridCol w="2250825"/>
                <a:gridCol w="1434900"/>
              </a:tblGrid>
              <a:tr h="370850">
                <a:tc>
                  <a:txBody>
                    <a:bodyPr/>
                    <a:lstStyle/>
                    <a:p>
                      <a:pPr marL="0" marR="0" lvl="0" indent="0" algn="l" rtl="0">
                        <a:spcBef>
                          <a:spcPts val="0"/>
                        </a:spcBef>
                        <a:spcAft>
                          <a:spcPts val="0"/>
                        </a:spcAft>
                        <a:buNone/>
                      </a:pPr>
                      <a:r>
                        <a:rPr lang="en-US" sz="1800" u="none" strike="noStrike" cap="none"/>
                        <a:t>Student Name</a:t>
                      </a:r>
                      <a:endParaRPr sz="1800"/>
                    </a:p>
                  </a:txBody>
                  <a:tcPr marL="91450" marR="91450" marT="45725" marB="45725"/>
                </a:tc>
                <a:tc>
                  <a:txBody>
                    <a:bodyPr/>
                    <a:lstStyle/>
                    <a:p>
                      <a:pPr marL="0" marR="0" lvl="0" indent="0" algn="l" rtl="0">
                        <a:spcBef>
                          <a:spcPts val="0"/>
                        </a:spcBef>
                        <a:spcAft>
                          <a:spcPts val="0"/>
                        </a:spcAft>
                        <a:buNone/>
                      </a:pPr>
                      <a:r>
                        <a:rPr lang="en-US" sz="1800"/>
                        <a:t>ID</a:t>
                      </a:r>
                      <a:endParaRPr sz="1800"/>
                    </a:p>
                  </a:txBody>
                  <a:tcPr marL="91450" marR="91450" marT="45725" marB="45725"/>
                </a:tc>
                <a:tc>
                  <a:txBody>
                    <a:bodyPr/>
                    <a:lstStyle/>
                    <a:p>
                      <a:pPr marL="0" marR="0" lvl="0" indent="0" algn="l" rtl="0">
                        <a:spcBef>
                          <a:spcPts val="0"/>
                        </a:spcBef>
                        <a:spcAft>
                          <a:spcPts val="0"/>
                        </a:spcAft>
                        <a:buNone/>
                      </a:pPr>
                      <a:r>
                        <a:rPr lang="en-US" sz="1800"/>
                        <a:t>Contribution</a:t>
                      </a:r>
                      <a:endParaRPr sz="1800"/>
                    </a:p>
                  </a:txBody>
                  <a:tcPr marL="91450" marR="91450" marT="45725" marB="45725"/>
                </a:tc>
              </a:tr>
              <a:tr h="370850">
                <a:tc>
                  <a:txBody>
                    <a:bodyPr/>
                    <a:lstStyle/>
                    <a:p>
                      <a:pPr marL="0" marR="0" lvl="0" indent="0" algn="l" rtl="0">
                        <a:spcBef>
                          <a:spcPts val="0"/>
                        </a:spcBef>
                        <a:spcAft>
                          <a:spcPts val="0"/>
                        </a:spcAft>
                        <a:buNone/>
                      </a:pPr>
                      <a:r>
                        <a:rPr lang="en-US" sz="1800"/>
                        <a:t>1. Abdur Rahman Emon </a:t>
                      </a:r>
                      <a:endParaRPr sz="1800"/>
                    </a:p>
                  </a:txBody>
                  <a:tcPr marL="91450" marR="91450" marT="45725" marB="45725"/>
                </a:tc>
                <a:tc>
                  <a:txBody>
                    <a:bodyPr/>
                    <a:lstStyle/>
                    <a:p>
                      <a:pPr marL="0" marR="0" lvl="0" indent="0" algn="l" rtl="0">
                        <a:spcBef>
                          <a:spcPts val="0"/>
                        </a:spcBef>
                        <a:spcAft>
                          <a:spcPts val="0"/>
                        </a:spcAft>
                        <a:buNone/>
                      </a:pPr>
                      <a:r>
                        <a:rPr lang="en-US" sz="1800"/>
                        <a:t>18-36603-1</a:t>
                      </a:r>
                      <a:endParaRPr sz="1800"/>
                    </a:p>
                  </a:txBody>
                  <a:tcPr marL="91450" marR="91450" marT="45725" marB="45725"/>
                </a:tc>
                <a:tc>
                  <a:txBody>
                    <a:bodyPr/>
                    <a:lstStyle/>
                    <a:p>
                      <a:pPr marL="0" marR="0" lvl="0" indent="0" algn="l" rtl="0">
                        <a:spcBef>
                          <a:spcPts val="0"/>
                        </a:spcBef>
                        <a:spcAft>
                          <a:spcPts val="0"/>
                        </a:spcAft>
                        <a:buNone/>
                      </a:pPr>
                      <a:r>
                        <a:rPr lang="en-US" sz="1800"/>
                        <a:t>25%</a:t>
                      </a:r>
                      <a:endParaRPr sz="1800"/>
                    </a:p>
                  </a:txBody>
                  <a:tcPr marL="91450" marR="91450" marT="45725" marB="45725"/>
                </a:tc>
              </a:tr>
              <a:tr h="370850">
                <a:tc>
                  <a:txBody>
                    <a:bodyPr/>
                    <a:lstStyle/>
                    <a:p>
                      <a:pPr marL="0" marR="0" lvl="0" indent="0" algn="l" rtl="0">
                        <a:spcBef>
                          <a:spcPts val="0"/>
                        </a:spcBef>
                        <a:spcAft>
                          <a:spcPts val="0"/>
                        </a:spcAft>
                        <a:buNone/>
                      </a:pPr>
                      <a:r>
                        <a:rPr lang="en-US" sz="1800"/>
                        <a:t>2. Md Shakibur Rahman </a:t>
                      </a:r>
                      <a:endParaRPr sz="1800"/>
                    </a:p>
                  </a:txBody>
                  <a:tcPr marL="91450" marR="91450" marT="45725" marB="45725"/>
                </a:tc>
                <a:tc>
                  <a:txBody>
                    <a:bodyPr/>
                    <a:lstStyle/>
                    <a:p>
                      <a:pPr marL="0" marR="0" lvl="0" indent="0" algn="l" rtl="0">
                        <a:spcBef>
                          <a:spcPts val="0"/>
                        </a:spcBef>
                        <a:spcAft>
                          <a:spcPts val="0"/>
                        </a:spcAft>
                        <a:buNone/>
                      </a:pPr>
                      <a:r>
                        <a:rPr lang="en-US" sz="1800"/>
                        <a:t>18-36598-1</a:t>
                      </a:r>
                      <a:endParaRPr sz="1800"/>
                    </a:p>
                  </a:txBody>
                  <a:tcPr marL="91450" marR="91450" marT="45725" marB="45725"/>
                </a:tc>
                <a:tc>
                  <a:txBody>
                    <a:bodyPr/>
                    <a:lstStyle/>
                    <a:p>
                      <a:pPr marL="0" marR="0" lvl="0" indent="0" algn="l" rtl="0">
                        <a:spcBef>
                          <a:spcPts val="0"/>
                        </a:spcBef>
                        <a:spcAft>
                          <a:spcPts val="0"/>
                        </a:spcAft>
                        <a:buNone/>
                      </a:pPr>
                      <a:r>
                        <a:rPr lang="en-US" sz="1800"/>
                        <a:t>25%</a:t>
                      </a:r>
                      <a:endParaRPr sz="1800"/>
                    </a:p>
                  </a:txBody>
                  <a:tcPr marL="91450" marR="91450" marT="45725" marB="45725"/>
                </a:tc>
              </a:tr>
              <a:tr h="370850">
                <a:tc>
                  <a:txBody>
                    <a:bodyPr/>
                    <a:lstStyle/>
                    <a:p>
                      <a:pPr marL="0" marR="0" lvl="0" indent="0" algn="l" rtl="0">
                        <a:spcBef>
                          <a:spcPts val="0"/>
                        </a:spcBef>
                        <a:spcAft>
                          <a:spcPts val="0"/>
                        </a:spcAft>
                        <a:buNone/>
                      </a:pPr>
                      <a:r>
                        <a:rPr lang="en-US" sz="1800"/>
                        <a:t>3. </a:t>
                      </a:r>
                      <a:r>
                        <a:rPr lang="en-US" sz="1800">
                          <a:solidFill>
                            <a:schemeClr val="dk1"/>
                          </a:solidFill>
                          <a:latin typeface="Calibri" panose="020F0502020204030204"/>
                          <a:ea typeface="Calibri" panose="020F0502020204030204"/>
                          <a:cs typeface="Calibri" panose="020F0502020204030204"/>
                          <a:sym typeface="Calibri" panose="020F0502020204030204"/>
                        </a:rPr>
                        <a:t>Gazi Ehsanul Haque </a:t>
                      </a:r>
                      <a:endParaRPr sz="1800"/>
                    </a:p>
                  </a:txBody>
                  <a:tcPr marL="91450" marR="91450" marT="45725" marB="45725"/>
                </a:tc>
                <a:tc>
                  <a:txBody>
                    <a:bodyPr/>
                    <a:lstStyle/>
                    <a:p>
                      <a:pPr marL="0" marR="0" lvl="0" indent="0" algn="l" rtl="0">
                        <a:spcBef>
                          <a:spcPts val="0"/>
                        </a:spcBef>
                        <a:spcAft>
                          <a:spcPts val="0"/>
                        </a:spcAft>
                        <a:buNone/>
                      </a:pPr>
                      <a:r>
                        <a:rPr lang="en-US" sz="1800"/>
                        <a:t>18-36572-1</a:t>
                      </a:r>
                      <a:endParaRPr sz="1800"/>
                    </a:p>
                  </a:txBody>
                  <a:tcPr marL="91450" marR="91450" marT="45725" marB="45725"/>
                </a:tc>
                <a:tc>
                  <a:txBody>
                    <a:bodyPr/>
                    <a:lstStyle/>
                    <a:p>
                      <a:pPr marL="0" marR="0" lvl="0" indent="0" algn="l" rtl="0">
                        <a:spcBef>
                          <a:spcPts val="0"/>
                        </a:spcBef>
                        <a:spcAft>
                          <a:spcPts val="0"/>
                        </a:spcAft>
                        <a:buNone/>
                      </a:pPr>
                      <a:r>
                        <a:rPr lang="en-US" sz="1800"/>
                        <a:t>25%</a:t>
                      </a:r>
                      <a:endParaRPr sz="1800"/>
                    </a:p>
                  </a:txBody>
                  <a:tcPr marL="91450" marR="91450" marT="45725" marB="45725"/>
                </a:tc>
              </a:tr>
              <a:tr h="370850">
                <a:tc>
                  <a:txBody>
                    <a:bodyPr/>
                    <a:lstStyle/>
                    <a:p>
                      <a:pPr marL="0" marR="0" lvl="0" indent="0" algn="l" rtl="0">
                        <a:spcBef>
                          <a:spcPts val="0"/>
                        </a:spcBef>
                        <a:spcAft>
                          <a:spcPts val="0"/>
                        </a:spcAft>
                        <a:buNone/>
                      </a:pPr>
                      <a:r>
                        <a:rPr lang="en-US" sz="1800"/>
                        <a:t>4. Nabila Akter Nowshi </a:t>
                      </a:r>
                      <a:endParaRPr sz="1800"/>
                    </a:p>
                  </a:txBody>
                  <a:tcPr marL="91450" marR="91450" marT="45725" marB="45725"/>
                </a:tc>
                <a:tc>
                  <a:txBody>
                    <a:bodyPr/>
                    <a:lstStyle/>
                    <a:p>
                      <a:pPr marL="0" marR="0" lvl="0" indent="0" algn="l" rtl="0">
                        <a:spcBef>
                          <a:spcPts val="0"/>
                        </a:spcBef>
                        <a:spcAft>
                          <a:spcPts val="0"/>
                        </a:spcAft>
                        <a:buNone/>
                      </a:pPr>
                      <a:r>
                        <a:rPr lang="en-US" sz="1800"/>
                        <a:t>17-35635-3</a:t>
                      </a:r>
                      <a:endParaRPr sz="1800"/>
                    </a:p>
                  </a:txBody>
                  <a:tcPr marL="91450" marR="91450" marT="45725" marB="45725"/>
                </a:tc>
                <a:tc>
                  <a:txBody>
                    <a:bodyPr/>
                    <a:lstStyle/>
                    <a:p>
                      <a:pPr marL="0" marR="0" lvl="0" indent="0" algn="l" rtl="0">
                        <a:spcBef>
                          <a:spcPts val="0"/>
                        </a:spcBef>
                        <a:spcAft>
                          <a:spcPts val="0"/>
                        </a:spcAft>
                        <a:buNone/>
                      </a:pPr>
                      <a:r>
                        <a:rPr lang="en-US" sz="1800"/>
                        <a:t>25%</a:t>
                      </a:r>
                      <a:endParaRPr sz="1800"/>
                    </a:p>
                  </a:txBody>
                  <a:tcPr marL="91450" marR="91450" marT="45725" marB="45725"/>
                </a:tc>
              </a:tr>
            </a:tbl>
          </a:graphicData>
        </a:graphic>
      </p:graphicFrame>
      <p:graphicFrame>
        <p:nvGraphicFramePr>
          <p:cNvPr id="208" name="Google Shape;208;p1"/>
          <p:cNvGraphicFramePr/>
          <p:nvPr/>
        </p:nvGraphicFramePr>
        <p:xfrm>
          <a:off x="421341" y="5342796"/>
          <a:ext cx="8335645" cy="633095"/>
        </p:xfrm>
        <a:graphic>
          <a:graphicData uri="http://schemas.openxmlformats.org/drawingml/2006/table">
            <a:tbl>
              <a:tblPr firstRow="1" bandRow="1">
                <a:noFill/>
                <a:tableStyleId>{1FC2F91E-799E-4137-9773-CFFA560B3E78}</a:tableStyleId>
              </a:tblPr>
              <a:tblGrid>
                <a:gridCol w="1416050"/>
                <a:gridCol w="6919750"/>
              </a:tblGrid>
              <a:tr h="633075">
                <a:tc>
                  <a:txBody>
                    <a:bodyPr/>
                    <a:lstStyle/>
                    <a:p>
                      <a:pPr marL="0" marR="0" lvl="0" indent="0" algn="l" rtl="0">
                        <a:spcBef>
                          <a:spcPts val="0"/>
                        </a:spcBef>
                        <a:spcAft>
                          <a:spcPts val="0"/>
                        </a:spcAft>
                        <a:buNone/>
                      </a:pPr>
                      <a:r>
                        <a:rPr lang="en-US" sz="1800"/>
                        <a:t>Supervisor:</a:t>
                      </a:r>
                      <a:endParaRPr sz="1800"/>
                    </a:p>
                  </a:txBody>
                  <a:tcPr marL="91450" marR="91450" marT="45725" marB="45725"/>
                </a:tc>
                <a:tc>
                  <a:txBody>
                    <a:bodyPr/>
                    <a:lstStyle/>
                    <a:p>
                      <a:pPr marL="0" marR="0" lvl="0" indent="0" algn="l" rtl="0">
                        <a:spcBef>
                          <a:spcPts val="0"/>
                        </a:spcBef>
                        <a:spcAft>
                          <a:spcPts val="0"/>
                        </a:spcAft>
                        <a:buNone/>
                      </a:pPr>
                      <a:r>
                        <a:rPr lang="en-US" sz="1800"/>
                        <a:t>TANVIR AHMED</a:t>
                      </a:r>
                      <a:endParaRPr sz="1800"/>
                    </a:p>
                  </a:txBody>
                  <a:tcPr marL="91450" marR="91450" marT="45725" marB="457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70" name="Shape 270"/>
        <p:cNvGrpSpPr/>
        <p:nvPr/>
      </p:nvGrpSpPr>
      <p:grpSpPr>
        <a:xfrm>
          <a:off x="0" y="0"/>
          <a:ext cx="0" cy="0"/>
          <a:chOff x="0" y="0"/>
          <a:chExt cx="0" cy="0"/>
        </a:xfrm>
      </p:grpSpPr>
      <p:sp>
        <p:nvSpPr>
          <p:cNvPr id="271" name="Google Shape;271;g13c4680856c_0_10"/>
          <p:cNvSpPr txBox="1"/>
          <p:nvPr/>
        </p:nvSpPr>
        <p:spPr>
          <a:xfrm>
            <a:off x="335494" y="731161"/>
            <a:ext cx="6543600" cy="723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5A5A5"/>
              </a:buClr>
              <a:buSzPts val="3960"/>
              <a:buFont typeface="Noto Sans Symbols"/>
              <a:buNone/>
            </a:pPr>
            <a:r>
              <a:rPr lang="en-US" sz="4400" b="1">
                <a:solidFill>
                  <a:schemeClr val="dk1"/>
                </a:solidFill>
                <a:latin typeface="Calibri" panose="020F0502020204030204"/>
                <a:ea typeface="Calibri" panose="020F0502020204030204"/>
                <a:cs typeface="Calibri" panose="020F0502020204030204"/>
                <a:sym typeface="Calibri" panose="020F0502020204030204"/>
              </a:rPr>
              <a:t>Methods</a:t>
            </a:r>
            <a:endParaRPr sz="44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2000"/>
              </a:spcBef>
              <a:spcAft>
                <a:spcPts val="0"/>
              </a:spcAft>
              <a:buClr>
                <a:srgbClr val="A5A5A5"/>
              </a:buClr>
              <a:buSzPts val="2340"/>
              <a:buFont typeface="Noto Sans Symbols"/>
              <a:buNone/>
            </a:pPr>
            <a:endParaRPr sz="4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2" name="Google Shape;272;g13c4680856c_0_10"/>
          <p:cNvSpPr txBox="1"/>
          <p:nvPr/>
        </p:nvSpPr>
        <p:spPr>
          <a:xfrm>
            <a:off x="335494" y="1863711"/>
            <a:ext cx="6543600" cy="7236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panose="020F0502020204030204"/>
                <a:ea typeface="Calibri" panose="020F0502020204030204"/>
                <a:cs typeface="Calibri" panose="020F0502020204030204"/>
                <a:sym typeface="Calibri" panose="020F0502020204030204"/>
              </a:rPr>
              <a:t>3. Support Vector Machine (SVM)</a:t>
            </a:r>
            <a:endParaRPr sz="26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3" name="Google Shape;273;g13c4680856c_0_10"/>
          <p:cNvSpPr txBox="1"/>
          <p:nvPr/>
        </p:nvSpPr>
        <p:spPr>
          <a:xfrm>
            <a:off x="335494" y="3888165"/>
            <a:ext cx="6543600" cy="7236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688"/>
              <a:buFont typeface="Arial" panose="020B0604020202020204"/>
              <a:buNone/>
            </a:pPr>
            <a:r>
              <a:rPr lang="en-US" sz="2825" b="1">
                <a:solidFill>
                  <a:srgbClr val="262626"/>
                </a:solidFill>
                <a:latin typeface="Calibri" panose="020F0502020204030204"/>
                <a:ea typeface="Calibri" panose="020F0502020204030204"/>
                <a:cs typeface="Calibri" panose="020F0502020204030204"/>
                <a:sym typeface="Calibri" panose="020F0502020204030204"/>
              </a:rPr>
              <a:t>4. Logistic Regression</a:t>
            </a:r>
            <a:endParaRPr sz="2825" b="1">
              <a:solidFill>
                <a:srgbClr val="262626"/>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80000"/>
              </a:lnSpc>
              <a:spcBef>
                <a:spcPts val="0"/>
              </a:spcBef>
              <a:spcAft>
                <a:spcPts val="0"/>
              </a:spcAft>
              <a:buClr>
                <a:schemeClr val="dk1"/>
              </a:buClr>
              <a:buSzPts val="688"/>
              <a:buFont typeface="Arial" panose="020B0604020202020204"/>
              <a:buNone/>
            </a:pPr>
            <a:endParaRPr sz="2825" b="1">
              <a:solidFill>
                <a:srgbClr val="262626"/>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80000"/>
              </a:lnSpc>
              <a:spcBef>
                <a:spcPts val="0"/>
              </a:spcBef>
              <a:spcAft>
                <a:spcPts val="0"/>
              </a:spcAft>
              <a:buClr>
                <a:srgbClr val="A5A5A5"/>
              </a:buClr>
              <a:buSzPts val="1463"/>
              <a:buFont typeface="Noto Sans Symbols"/>
              <a:buNone/>
            </a:pPr>
            <a:endParaRPr sz="2825" b="1">
              <a:solidFill>
                <a:srgbClr val="262626"/>
              </a:solidFill>
              <a:latin typeface="Calibri" panose="020F0502020204030204"/>
              <a:ea typeface="Calibri" panose="020F0502020204030204"/>
              <a:cs typeface="Calibri" panose="020F0502020204030204"/>
              <a:sym typeface="Calibri" panose="020F0502020204030204"/>
            </a:endParaRPr>
          </a:p>
        </p:txBody>
      </p:sp>
      <p:sp>
        <p:nvSpPr>
          <p:cNvPr id="274" name="Google Shape;274;g13c4680856c_0_10"/>
          <p:cNvSpPr txBox="1"/>
          <p:nvPr/>
        </p:nvSpPr>
        <p:spPr>
          <a:xfrm>
            <a:off x="400929" y="2519954"/>
            <a:ext cx="8116200" cy="646500"/>
          </a:xfrm>
          <a:prstGeom prst="rect">
            <a:avLst/>
          </a:prstGeom>
          <a:noFill/>
          <a:ln>
            <a:noFill/>
          </a:ln>
        </p:spPr>
        <p:txBody>
          <a:bodyPr spcFirstLastPara="1" wrap="square" lIns="91425" tIns="45700" rIns="91425" bIns="45700" anchor="t" anchorCtr="0">
            <a:spAutoFit/>
          </a:bodyPr>
          <a:lstStyle/>
          <a:p>
            <a:pPr marL="285750" marR="0" lvl="0" indent="-247650" algn="l" rtl="0">
              <a:spcBef>
                <a:spcPts val="0"/>
              </a:spcBef>
              <a:spcAft>
                <a:spcPts val="0"/>
              </a:spcAft>
              <a:buClr>
                <a:schemeClr val="dk1"/>
              </a:buClr>
              <a:buSzPts val="1800"/>
              <a:buFont typeface="Noto Sans Symbols"/>
              <a:buChar char="❖"/>
            </a:pP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Domain : </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Machine Learning</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47650" algn="l" rtl="0">
              <a:spcBef>
                <a:spcPts val="0"/>
              </a:spcBef>
              <a:spcAft>
                <a:spcPts val="0"/>
              </a:spcAft>
              <a:buClr>
                <a:schemeClr val="dk1"/>
              </a:buClr>
              <a:buSzPts val="1800"/>
              <a:buFont typeface="Noto Sans Symbols"/>
              <a:buChar char="❖"/>
            </a:pP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Accuracy : </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57%</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75" name="Google Shape;275;g13c4680856c_0_10"/>
          <p:cNvSpPr txBox="1"/>
          <p:nvPr/>
        </p:nvSpPr>
        <p:spPr>
          <a:xfrm>
            <a:off x="335500" y="4416175"/>
            <a:ext cx="3969900" cy="785100"/>
          </a:xfrm>
          <a:prstGeom prst="rect">
            <a:avLst/>
          </a:prstGeom>
          <a:noFill/>
          <a:ln>
            <a:noFill/>
          </a:ln>
        </p:spPr>
        <p:txBody>
          <a:bodyPr spcFirstLastPara="1" wrap="square" lIns="91425" tIns="45700" rIns="91425" bIns="45700" anchor="t" anchorCtr="0">
            <a:spAutoFit/>
          </a:bodyPr>
          <a:lstStyle/>
          <a:p>
            <a:pPr marL="285750" marR="0" lvl="0" indent="-247650" algn="l" rtl="0">
              <a:lnSpc>
                <a:spcPct val="150000"/>
              </a:lnSpc>
              <a:spcBef>
                <a:spcPts val="0"/>
              </a:spcBef>
              <a:spcAft>
                <a:spcPts val="0"/>
              </a:spcAft>
              <a:buClr>
                <a:schemeClr val="dk1"/>
              </a:buClr>
              <a:buSzPts val="1800"/>
              <a:buFont typeface="Noto Sans Symbols"/>
              <a:buChar char="❖"/>
            </a:pP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Domain : </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Machine Learning</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47650" algn="l" rtl="0">
              <a:lnSpc>
                <a:spcPct val="150000"/>
              </a:lnSpc>
              <a:spcBef>
                <a:spcPts val="0"/>
              </a:spcBef>
              <a:spcAft>
                <a:spcPts val="0"/>
              </a:spcAft>
              <a:buClr>
                <a:schemeClr val="dk1"/>
              </a:buClr>
              <a:buSzPts val="1800"/>
              <a:buFont typeface="Noto Sans Symbols"/>
              <a:buChar char="❖"/>
            </a:pP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Accuracy : </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76%</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79" name="Shape 279"/>
        <p:cNvGrpSpPr/>
        <p:nvPr/>
      </p:nvGrpSpPr>
      <p:grpSpPr>
        <a:xfrm>
          <a:off x="0" y="0"/>
          <a:ext cx="0" cy="0"/>
          <a:chOff x="0" y="0"/>
          <a:chExt cx="0" cy="0"/>
        </a:xfrm>
      </p:grpSpPr>
      <p:sp>
        <p:nvSpPr>
          <p:cNvPr id="280" name="Google Shape;280;p10"/>
          <p:cNvSpPr txBox="1"/>
          <p:nvPr/>
        </p:nvSpPr>
        <p:spPr>
          <a:xfrm>
            <a:off x="335494" y="731161"/>
            <a:ext cx="6543608" cy="723565"/>
          </a:xfrm>
          <a:prstGeom prst="rect">
            <a:avLst/>
          </a:prstGeom>
          <a:noFill/>
          <a:ln>
            <a:noFill/>
          </a:ln>
        </p:spPr>
        <p:txBody>
          <a:bodyPr spcFirstLastPara="1" wrap="square" lIns="91425" tIns="45700" rIns="91425" bIns="45700" anchor="t" anchorCtr="0">
            <a:normAutofit lnSpcReduction="10000"/>
          </a:bodyPr>
          <a:lstStyle/>
          <a:p>
            <a:pPr marL="0" marR="0" lvl="0" indent="0" algn="l" rtl="0">
              <a:spcBef>
                <a:spcPts val="0"/>
              </a:spcBef>
              <a:spcAft>
                <a:spcPts val="0"/>
              </a:spcAft>
              <a:buClr>
                <a:srgbClr val="A5A5A5"/>
              </a:buClr>
              <a:buSzPts val="3960"/>
              <a:buFont typeface="Noto Sans Symbols"/>
              <a:buNone/>
            </a:pPr>
            <a:r>
              <a:rPr lang="en-US" sz="4400" b="1">
                <a:solidFill>
                  <a:schemeClr val="dk1"/>
                </a:solidFill>
                <a:latin typeface="Calibri" panose="020F0502020204030204"/>
                <a:ea typeface="Calibri" panose="020F0502020204030204"/>
                <a:cs typeface="Calibri" panose="020F0502020204030204"/>
                <a:sym typeface="Calibri" panose="020F0502020204030204"/>
              </a:rPr>
              <a:t>Results and Findings</a:t>
            </a:r>
            <a:endParaRPr sz="44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2000"/>
              </a:spcBef>
              <a:spcAft>
                <a:spcPts val="0"/>
              </a:spcAft>
              <a:buClr>
                <a:srgbClr val="A5A5A5"/>
              </a:buClr>
              <a:buSzPts val="2340"/>
              <a:buFont typeface="Noto Sans Symbols"/>
              <a:buNone/>
            </a:pPr>
            <a:endParaRPr sz="26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1" name="Google Shape;281;p10"/>
          <p:cNvSpPr txBox="1"/>
          <p:nvPr/>
        </p:nvSpPr>
        <p:spPr>
          <a:xfrm flipH="1">
            <a:off x="335488" y="1730066"/>
            <a:ext cx="70014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SzPts val="1100"/>
              <a:buNone/>
            </a:pPr>
            <a:r>
              <a:rPr lang="en-US" sz="2800" b="1">
                <a:solidFill>
                  <a:schemeClr val="dk1"/>
                </a:solidFill>
                <a:latin typeface="Calibri" panose="020F0502020204030204"/>
                <a:ea typeface="Calibri" panose="020F0502020204030204"/>
                <a:cs typeface="Calibri" panose="020F0502020204030204"/>
                <a:sym typeface="Calibri" panose="020F0502020204030204"/>
              </a:rPr>
              <a:t>Dataset</a:t>
            </a:r>
            <a:endParaRPr sz="28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82" name="Google Shape;282;p10"/>
          <p:cNvPicPr preferRelativeResize="0"/>
          <p:nvPr/>
        </p:nvPicPr>
        <p:blipFill>
          <a:blip r:embed="rId1"/>
          <a:stretch>
            <a:fillRect/>
          </a:stretch>
        </p:blipFill>
        <p:spPr>
          <a:xfrm>
            <a:off x="335500" y="2796272"/>
            <a:ext cx="4563324" cy="2374975"/>
          </a:xfrm>
          <a:prstGeom prst="rect">
            <a:avLst/>
          </a:prstGeom>
          <a:noFill/>
          <a:ln>
            <a:noFill/>
          </a:ln>
        </p:spPr>
      </p:pic>
      <p:pic>
        <p:nvPicPr>
          <p:cNvPr id="283" name="Google Shape;283;p10"/>
          <p:cNvPicPr preferRelativeResize="0"/>
          <p:nvPr/>
        </p:nvPicPr>
        <p:blipFill>
          <a:blip r:embed="rId2"/>
          <a:stretch>
            <a:fillRect/>
          </a:stretch>
        </p:blipFill>
        <p:spPr>
          <a:xfrm>
            <a:off x="5192625" y="2528625"/>
            <a:ext cx="3688250" cy="2642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87" name="Shape 287"/>
        <p:cNvGrpSpPr/>
        <p:nvPr/>
      </p:nvGrpSpPr>
      <p:grpSpPr>
        <a:xfrm>
          <a:off x="0" y="0"/>
          <a:ext cx="0" cy="0"/>
          <a:chOff x="0" y="0"/>
          <a:chExt cx="0" cy="0"/>
        </a:xfrm>
      </p:grpSpPr>
      <p:sp>
        <p:nvSpPr>
          <p:cNvPr id="288" name="Google Shape;288;g13c4680856c_0_25"/>
          <p:cNvSpPr txBox="1"/>
          <p:nvPr/>
        </p:nvSpPr>
        <p:spPr>
          <a:xfrm>
            <a:off x="335494" y="731161"/>
            <a:ext cx="6543600" cy="723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5A5A5"/>
              </a:buClr>
              <a:buSzPts val="3960"/>
              <a:buFont typeface="Noto Sans Symbols"/>
              <a:buNone/>
            </a:pPr>
            <a:r>
              <a:rPr lang="en-US" sz="4400" b="1">
                <a:solidFill>
                  <a:schemeClr val="dk1"/>
                </a:solidFill>
                <a:latin typeface="Calibri" panose="020F0502020204030204"/>
                <a:ea typeface="Calibri" panose="020F0502020204030204"/>
                <a:cs typeface="Calibri" panose="020F0502020204030204"/>
                <a:sym typeface="Calibri" panose="020F0502020204030204"/>
              </a:rPr>
              <a:t>Results and Findings</a:t>
            </a:r>
            <a:endParaRPr sz="44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2000"/>
              </a:spcBef>
              <a:spcAft>
                <a:spcPts val="0"/>
              </a:spcAft>
              <a:buClr>
                <a:srgbClr val="A5A5A5"/>
              </a:buClr>
              <a:buSzPts val="2340"/>
              <a:buFont typeface="Noto Sans Symbols"/>
              <a:buNone/>
            </a:pPr>
            <a:endParaRPr sz="4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89" name="Google Shape;289;g13c4680856c_0_25"/>
          <p:cNvSpPr txBox="1"/>
          <p:nvPr/>
        </p:nvSpPr>
        <p:spPr>
          <a:xfrm flipH="1">
            <a:off x="683913" y="1844629"/>
            <a:ext cx="70014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SzPts val="1100"/>
              <a:buNone/>
            </a:pPr>
            <a:r>
              <a:rPr lang="en-US" sz="2800" b="1">
                <a:solidFill>
                  <a:schemeClr val="dk1"/>
                </a:solidFill>
                <a:latin typeface="Calibri" panose="020F0502020204030204"/>
                <a:ea typeface="Calibri" panose="020F0502020204030204"/>
                <a:cs typeface="Calibri" panose="020F0502020204030204"/>
                <a:sym typeface="Calibri" panose="020F0502020204030204"/>
              </a:rPr>
              <a:t>Accuracy of Models</a:t>
            </a:r>
            <a:endParaRPr sz="2800" b="1">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290" name="Google Shape;290;g13c4680856c_0_25"/>
          <p:cNvGraphicFramePr/>
          <p:nvPr/>
        </p:nvGraphicFramePr>
        <p:xfrm>
          <a:off x="952500" y="2757700"/>
          <a:ext cx="7239000" cy="3000000"/>
        </p:xfrm>
        <a:graphic>
          <a:graphicData uri="http://schemas.openxmlformats.org/drawingml/2006/table">
            <a:tbl>
              <a:tblPr>
                <a:noFill/>
                <a:tableStyleId>{3013BC47-220B-4BA3-9628-5D258178956F}</a:tableStyleId>
              </a:tblPr>
              <a:tblGrid>
                <a:gridCol w="3619500"/>
                <a:gridCol w="3619500"/>
              </a:tblGrid>
              <a:tr h="381000">
                <a:tc>
                  <a:txBody>
                    <a:bodyPr/>
                    <a:lstStyle/>
                    <a:p>
                      <a:pPr marL="0" lvl="0" indent="0" algn="ctr" rtl="0">
                        <a:spcBef>
                          <a:spcPts val="0"/>
                        </a:spcBef>
                        <a:spcAft>
                          <a:spcPts val="0"/>
                        </a:spcAft>
                        <a:buNone/>
                      </a:pPr>
                      <a:r>
                        <a:rPr lang="en-US" sz="2000" b="1">
                          <a:latin typeface="Times New Roman" panose="02020603050405020304"/>
                          <a:ea typeface="Times New Roman" panose="02020603050405020304"/>
                          <a:cs typeface="Times New Roman" panose="02020603050405020304"/>
                          <a:sym typeface="Times New Roman" panose="02020603050405020304"/>
                        </a:rPr>
                        <a:t>Models</a:t>
                      </a:r>
                      <a:endParaRPr sz="2000" b="1">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lvl="0" indent="0" algn="ctr" rtl="0">
                        <a:spcBef>
                          <a:spcPts val="0"/>
                        </a:spcBef>
                        <a:spcAft>
                          <a:spcPts val="0"/>
                        </a:spcAft>
                        <a:buNone/>
                      </a:pPr>
                      <a:r>
                        <a:rPr lang="en-US" sz="2000" b="1">
                          <a:latin typeface="Times New Roman" panose="02020603050405020304"/>
                          <a:ea typeface="Times New Roman" panose="02020603050405020304"/>
                          <a:cs typeface="Times New Roman" panose="02020603050405020304"/>
                          <a:sym typeface="Times New Roman" panose="02020603050405020304"/>
                        </a:rPr>
                        <a:t>Accuracy </a:t>
                      </a:r>
                      <a:endParaRPr sz="2000" b="1">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381000">
                <a:tc>
                  <a:txBody>
                    <a:bodyPr/>
                    <a:lstStyle/>
                    <a:p>
                      <a:pPr marL="0" lvl="0" indent="0" algn="l" rtl="0">
                        <a:lnSpc>
                          <a:spcPct val="115000"/>
                        </a:lnSpc>
                        <a:spcBef>
                          <a:spcPts val="1200"/>
                        </a:spcBef>
                        <a:spcAft>
                          <a:spcPts val="1200"/>
                        </a:spcAft>
                        <a:buNone/>
                      </a:pPr>
                      <a:r>
                        <a:rPr lang="en-US" sz="1800">
                          <a:latin typeface="Times New Roman" panose="02020603050405020304"/>
                          <a:ea typeface="Times New Roman" panose="02020603050405020304"/>
                          <a:cs typeface="Times New Roman" panose="02020603050405020304"/>
                          <a:sym typeface="Times New Roman" panose="02020603050405020304"/>
                        </a:rPr>
                        <a:t>KNN</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lvl="0" indent="0" algn="ctr" rtl="0">
                        <a:lnSpc>
                          <a:spcPct val="115000"/>
                        </a:lnSpc>
                        <a:spcBef>
                          <a:spcPts val="1200"/>
                        </a:spcBef>
                        <a:spcAft>
                          <a:spcPts val="1200"/>
                        </a:spcAft>
                        <a:buNone/>
                      </a:pPr>
                      <a:r>
                        <a:rPr lang="en-US" sz="1800">
                          <a:latin typeface="Times New Roman" panose="02020603050405020304"/>
                          <a:ea typeface="Times New Roman" panose="02020603050405020304"/>
                          <a:cs typeface="Times New Roman" panose="02020603050405020304"/>
                          <a:sym typeface="Times New Roman" panose="02020603050405020304"/>
                        </a:rPr>
                        <a:t>53%</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381000">
                <a:tc>
                  <a:txBody>
                    <a:bodyPr/>
                    <a:lstStyle/>
                    <a:p>
                      <a:pPr marL="0" lvl="0" indent="0" algn="l" rtl="0">
                        <a:lnSpc>
                          <a:spcPct val="115000"/>
                        </a:lnSpc>
                        <a:spcBef>
                          <a:spcPts val="1200"/>
                        </a:spcBef>
                        <a:spcAft>
                          <a:spcPts val="1200"/>
                        </a:spcAft>
                        <a:buNone/>
                      </a:pPr>
                      <a:r>
                        <a:rPr lang="en-US" sz="1800">
                          <a:latin typeface="Times New Roman" panose="02020603050405020304"/>
                          <a:ea typeface="Times New Roman" panose="02020603050405020304"/>
                          <a:cs typeface="Times New Roman" panose="02020603050405020304"/>
                          <a:sym typeface="Times New Roman" panose="02020603050405020304"/>
                        </a:rPr>
                        <a:t>Naïve Bayes</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lvl="0" indent="0" algn="ctr" rtl="0">
                        <a:lnSpc>
                          <a:spcPct val="115000"/>
                        </a:lnSpc>
                        <a:spcBef>
                          <a:spcPts val="1200"/>
                        </a:spcBef>
                        <a:spcAft>
                          <a:spcPts val="1200"/>
                        </a:spcAft>
                        <a:buNone/>
                      </a:pPr>
                      <a:r>
                        <a:rPr lang="en-US" sz="1800">
                          <a:latin typeface="Times New Roman" panose="02020603050405020304"/>
                          <a:ea typeface="Times New Roman" panose="02020603050405020304"/>
                          <a:cs typeface="Times New Roman" panose="02020603050405020304"/>
                          <a:sym typeface="Times New Roman" panose="02020603050405020304"/>
                        </a:rPr>
                        <a:t>69%</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381000">
                <a:tc>
                  <a:txBody>
                    <a:bodyPr/>
                    <a:lstStyle/>
                    <a:p>
                      <a:pPr marL="0" lvl="0" indent="0" algn="l" rtl="0">
                        <a:lnSpc>
                          <a:spcPct val="115000"/>
                        </a:lnSpc>
                        <a:spcBef>
                          <a:spcPts val="1200"/>
                        </a:spcBef>
                        <a:spcAft>
                          <a:spcPts val="1200"/>
                        </a:spcAft>
                        <a:buNone/>
                      </a:pPr>
                      <a:r>
                        <a:rPr lang="en-US" sz="1800">
                          <a:latin typeface="Times New Roman" panose="02020603050405020304"/>
                          <a:ea typeface="Times New Roman" panose="02020603050405020304"/>
                          <a:cs typeface="Times New Roman" panose="02020603050405020304"/>
                          <a:sym typeface="Times New Roman" panose="02020603050405020304"/>
                        </a:rPr>
                        <a:t>SVM</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lvl="0" indent="0" algn="ctr" rtl="0">
                        <a:lnSpc>
                          <a:spcPct val="115000"/>
                        </a:lnSpc>
                        <a:spcBef>
                          <a:spcPts val="1200"/>
                        </a:spcBef>
                        <a:spcAft>
                          <a:spcPts val="1200"/>
                        </a:spcAft>
                        <a:buNone/>
                      </a:pPr>
                      <a:r>
                        <a:rPr lang="en-US" sz="1800">
                          <a:latin typeface="Times New Roman" panose="02020603050405020304"/>
                          <a:ea typeface="Times New Roman" panose="02020603050405020304"/>
                          <a:cs typeface="Times New Roman" panose="02020603050405020304"/>
                          <a:sym typeface="Times New Roman" panose="02020603050405020304"/>
                        </a:rPr>
                        <a:t>57%</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r h="381000">
                <a:tc>
                  <a:txBody>
                    <a:bodyPr/>
                    <a:lstStyle/>
                    <a:p>
                      <a:pPr marL="0" lvl="0" indent="0" algn="l" rtl="0">
                        <a:lnSpc>
                          <a:spcPct val="115000"/>
                        </a:lnSpc>
                        <a:spcBef>
                          <a:spcPts val="1200"/>
                        </a:spcBef>
                        <a:spcAft>
                          <a:spcPts val="1200"/>
                        </a:spcAft>
                        <a:buNone/>
                      </a:pPr>
                      <a:r>
                        <a:rPr lang="en-US" sz="1800">
                          <a:latin typeface="Times New Roman" panose="02020603050405020304"/>
                          <a:ea typeface="Times New Roman" panose="02020603050405020304"/>
                          <a:cs typeface="Times New Roman" panose="02020603050405020304"/>
                          <a:sym typeface="Times New Roman" panose="02020603050405020304"/>
                        </a:rPr>
                        <a:t>Logistic Regression</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c>
                  <a:txBody>
                    <a:bodyPr/>
                    <a:lstStyle/>
                    <a:p>
                      <a:pPr marL="0" lvl="0" indent="0" algn="ctr" rtl="0">
                        <a:lnSpc>
                          <a:spcPct val="115000"/>
                        </a:lnSpc>
                        <a:spcBef>
                          <a:spcPts val="1200"/>
                        </a:spcBef>
                        <a:spcAft>
                          <a:spcPts val="1200"/>
                        </a:spcAft>
                        <a:buNone/>
                      </a:pPr>
                      <a:r>
                        <a:rPr lang="en-US" sz="1800">
                          <a:latin typeface="Times New Roman" panose="02020603050405020304"/>
                          <a:ea typeface="Times New Roman" panose="02020603050405020304"/>
                          <a:cs typeface="Times New Roman" panose="02020603050405020304"/>
                          <a:sym typeface="Times New Roman" panose="02020603050405020304"/>
                        </a:rPr>
                        <a:t>76%</a:t>
                      </a:r>
                      <a:endParaRPr sz="1800">
                        <a:latin typeface="Times New Roman" panose="02020603050405020304"/>
                        <a:ea typeface="Times New Roman" panose="02020603050405020304"/>
                        <a:cs typeface="Times New Roman" panose="02020603050405020304"/>
                        <a:sym typeface="Times New Roman" panose="02020603050405020304"/>
                      </a:endParaRPr>
                    </a:p>
                  </a:txBody>
                  <a:tcPr marL="91425" marR="91425" marT="91425" marB="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94" name="Shape 294"/>
        <p:cNvGrpSpPr/>
        <p:nvPr/>
      </p:nvGrpSpPr>
      <p:grpSpPr>
        <a:xfrm>
          <a:off x="0" y="0"/>
          <a:ext cx="0" cy="0"/>
          <a:chOff x="0" y="0"/>
          <a:chExt cx="0" cy="0"/>
        </a:xfrm>
      </p:grpSpPr>
      <p:sp>
        <p:nvSpPr>
          <p:cNvPr id="295" name="Google Shape;295;p11"/>
          <p:cNvSpPr txBox="1"/>
          <p:nvPr/>
        </p:nvSpPr>
        <p:spPr>
          <a:xfrm>
            <a:off x="335494" y="731161"/>
            <a:ext cx="6543608" cy="7235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5A5A5"/>
              </a:buClr>
              <a:buSzPts val="3960"/>
              <a:buFont typeface="Noto Sans Symbols"/>
              <a:buNone/>
            </a:pPr>
            <a:r>
              <a:rPr lang="en-US" sz="4400" b="1">
                <a:solidFill>
                  <a:schemeClr val="dk1"/>
                </a:solidFill>
                <a:latin typeface="Calibri" panose="020F0502020204030204"/>
                <a:ea typeface="Calibri" panose="020F0502020204030204"/>
                <a:cs typeface="Calibri" panose="020F0502020204030204"/>
                <a:sym typeface="Calibri" panose="020F0502020204030204"/>
              </a:rPr>
              <a:t>Discussion</a:t>
            </a:r>
            <a:endParaRPr sz="44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2000"/>
              </a:spcBef>
              <a:spcAft>
                <a:spcPts val="0"/>
              </a:spcAft>
              <a:buClr>
                <a:srgbClr val="A5A5A5"/>
              </a:buClr>
              <a:buSzPts val="2340"/>
              <a:buFont typeface="Noto Sans Symbols"/>
              <a:buNone/>
            </a:pPr>
            <a:endParaRPr sz="4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6" name="Google Shape;296;p11"/>
          <p:cNvSpPr txBox="1"/>
          <p:nvPr/>
        </p:nvSpPr>
        <p:spPr>
          <a:xfrm flipH="1">
            <a:off x="455313" y="1981659"/>
            <a:ext cx="7001400" cy="2247300"/>
          </a:xfrm>
          <a:prstGeom prst="rect">
            <a:avLst/>
          </a:prstGeom>
          <a:noFill/>
          <a:ln>
            <a:noFill/>
          </a:ln>
        </p:spPr>
        <p:txBody>
          <a:bodyPr spcFirstLastPara="1" wrap="square" lIns="91425" tIns="45700" rIns="91425" bIns="45700" anchor="t" anchorCtr="0">
            <a:spAutoFit/>
          </a:bodyPr>
          <a:lstStyle/>
          <a:p>
            <a:pPr marL="457200" marR="0" lvl="0" indent="-406400" algn="l" rtl="0">
              <a:spcBef>
                <a:spcPts val="0"/>
              </a:spcBef>
              <a:spcAft>
                <a:spcPts val="0"/>
              </a:spcAft>
              <a:buClr>
                <a:schemeClr val="dk1"/>
              </a:buClr>
              <a:buSzPts val="2800"/>
              <a:buFont typeface="Times New Roman" panose="02020603050405020304"/>
              <a:buChar char="•"/>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Dataset Limitation</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l" rtl="0">
              <a:spcBef>
                <a:spcPts val="0"/>
              </a:spcBef>
              <a:spcAft>
                <a:spcPts val="0"/>
              </a:spcAft>
              <a:buClr>
                <a:schemeClr val="dk1"/>
              </a:buClr>
              <a:buSzPts val="2800"/>
              <a:buFont typeface="Times New Roman" panose="02020603050405020304"/>
              <a:buChar char="•"/>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Accuracy Differences</a:t>
            </a:r>
            <a:r>
              <a:rPr lang="en-US" sz="2800" b="1">
                <a:solidFill>
                  <a:schemeClr val="dk1"/>
                </a:solidFill>
                <a:latin typeface="Calibri" panose="020F0502020204030204"/>
                <a:ea typeface="Calibri" panose="020F0502020204030204"/>
                <a:cs typeface="Calibri" panose="020F0502020204030204"/>
                <a:sym typeface="Calibri" panose="020F0502020204030204"/>
              </a:rPr>
              <a:t> </a:t>
            </a:r>
            <a:endParaRPr sz="2800" b="1">
              <a:solidFill>
                <a:schemeClr val="dk1"/>
              </a:solidFill>
              <a:latin typeface="Calibri" panose="020F0502020204030204"/>
              <a:ea typeface="Calibri" panose="020F0502020204030204"/>
              <a:cs typeface="Calibri" panose="020F0502020204030204"/>
              <a:sym typeface="Calibri" panose="020F0502020204030204"/>
            </a:endParaRPr>
          </a:p>
          <a:p>
            <a:pPr marL="457200" lvl="0" indent="-406400" algn="l" rtl="0">
              <a:spcBef>
                <a:spcPts val="0"/>
              </a:spcBef>
              <a:spcAft>
                <a:spcPts val="0"/>
              </a:spcAft>
              <a:buClr>
                <a:schemeClr val="dk1"/>
              </a:buClr>
              <a:buSzPts val="2800"/>
              <a:buFont typeface="Times New Roman" panose="02020603050405020304"/>
              <a:buChar char="•"/>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Methods Testings</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06400" algn="l" rtl="0">
              <a:spcBef>
                <a:spcPts val="0"/>
              </a:spcBef>
              <a:spcAft>
                <a:spcPts val="0"/>
              </a:spcAft>
              <a:buClr>
                <a:schemeClr val="dk1"/>
              </a:buClr>
              <a:buSzPts val="2800"/>
              <a:buFont typeface="Times New Roman" panose="02020603050405020304"/>
              <a:buChar char="•"/>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Machine Lackings</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28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00" name="Shape 300"/>
        <p:cNvGrpSpPr/>
        <p:nvPr/>
      </p:nvGrpSpPr>
      <p:grpSpPr>
        <a:xfrm>
          <a:off x="0" y="0"/>
          <a:ext cx="0" cy="0"/>
          <a:chOff x="0" y="0"/>
          <a:chExt cx="0" cy="0"/>
        </a:xfrm>
      </p:grpSpPr>
      <p:sp>
        <p:nvSpPr>
          <p:cNvPr id="301" name="Google Shape;301;g13cf91dbc8a_0_0"/>
          <p:cNvSpPr txBox="1"/>
          <p:nvPr/>
        </p:nvSpPr>
        <p:spPr>
          <a:xfrm>
            <a:off x="220350" y="730750"/>
            <a:ext cx="8703300" cy="58587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3960"/>
              <a:buFont typeface="Noto Sans Symbols"/>
              <a:buNone/>
            </a:pPr>
            <a:r>
              <a:rPr lang="en-US" sz="4400" b="1">
                <a:solidFill>
                  <a:schemeClr val="dk1"/>
                </a:solidFill>
                <a:latin typeface="Calibri" panose="020F0502020204030204"/>
                <a:ea typeface="Calibri" panose="020F0502020204030204"/>
                <a:cs typeface="Calibri" panose="020F0502020204030204"/>
                <a:sym typeface="Calibri" panose="020F0502020204030204"/>
              </a:rPr>
              <a:t>Conclusion</a:t>
            </a:r>
            <a:endParaRPr sz="44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Clr>
                <a:srgbClr val="A5A5A5"/>
              </a:buClr>
              <a:buSzPts val="3960"/>
              <a:buFont typeface="Noto Sans Symbols"/>
              <a:buNone/>
            </a:pPr>
            <a:endParaRPr sz="5600" b="1">
              <a:solidFill>
                <a:schemeClr val="dk1"/>
              </a:solidFill>
              <a:latin typeface="Calibri" panose="020F0502020204030204"/>
              <a:ea typeface="Calibri" panose="020F0502020204030204"/>
              <a:cs typeface="Calibri" panose="020F0502020204030204"/>
              <a:sym typeface="Calibri" panose="020F0502020204030204"/>
            </a:endParaRPr>
          </a:p>
          <a:p>
            <a:pPr marL="457200" marR="0" lvl="0" indent="-381000" algn="l" rtl="0">
              <a:lnSpc>
                <a:spcPct val="100000"/>
              </a:lnSpc>
              <a:spcBef>
                <a:spcPts val="0"/>
              </a:spcBef>
              <a:spcAft>
                <a:spcPts val="0"/>
              </a:spcAft>
              <a:buClr>
                <a:schemeClr val="dk1"/>
              </a:buClr>
              <a:buSzPts val="24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Successfully implemented the proposed strategy</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68300" algn="l" rtl="0">
              <a:lnSpc>
                <a:spcPct val="100000"/>
              </a:lnSpc>
              <a:spcBef>
                <a:spcPts val="0"/>
              </a:spcBef>
              <a:spcAft>
                <a:spcPts val="0"/>
              </a:spcAft>
              <a:buClr>
                <a:schemeClr val="dk1"/>
              </a:buClr>
              <a:buSzPts val="22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An AI-based solution can be developed </a:t>
            </a:r>
            <a:r>
              <a:rPr lang="en-US" sz="25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68300" algn="l" rtl="0">
              <a:lnSpc>
                <a:spcPct val="100000"/>
              </a:lnSpc>
              <a:spcBef>
                <a:spcPts val="0"/>
              </a:spcBef>
              <a:spcAft>
                <a:spcPts val="0"/>
              </a:spcAft>
              <a:buClr>
                <a:schemeClr val="dk1"/>
              </a:buClr>
              <a:buSzPts val="2200"/>
              <a:buFont typeface="Times New Roman" panose="02020603050405020304"/>
              <a:buChar char="●"/>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Future research can be explored with more algorithmic method for better accuracy .</a:t>
            </a: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sz="3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spcBef>
                <a:spcPts val="0"/>
              </a:spcBef>
              <a:spcAft>
                <a:spcPts val="0"/>
              </a:spcAft>
              <a:buNone/>
            </a:pPr>
            <a:endParaRPr sz="108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2000"/>
              </a:spcBef>
              <a:spcAft>
                <a:spcPts val="0"/>
              </a:spcAft>
              <a:buClr>
                <a:srgbClr val="A5A5A5"/>
              </a:buClr>
              <a:buSzPts val="2340"/>
              <a:buFont typeface="Noto Sans Symbols"/>
              <a:buNone/>
            </a:pPr>
            <a:endParaRPr sz="56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05" name="Shape 305"/>
        <p:cNvGrpSpPr/>
        <p:nvPr/>
      </p:nvGrpSpPr>
      <p:grpSpPr>
        <a:xfrm>
          <a:off x="0" y="0"/>
          <a:ext cx="0" cy="0"/>
          <a:chOff x="0" y="0"/>
          <a:chExt cx="0" cy="0"/>
        </a:xfrm>
      </p:grpSpPr>
      <p:sp>
        <p:nvSpPr>
          <p:cNvPr id="306" name="Google Shape;306;p12"/>
          <p:cNvSpPr txBox="1"/>
          <p:nvPr/>
        </p:nvSpPr>
        <p:spPr>
          <a:xfrm>
            <a:off x="2215753" y="2673890"/>
            <a:ext cx="6186077" cy="13205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5A5A5"/>
              </a:buClr>
              <a:buSzPts val="7920"/>
              <a:buFont typeface="Noto Sans Symbols"/>
              <a:buNone/>
            </a:pPr>
            <a:r>
              <a:rPr lang="en-US" sz="8800" b="1">
                <a:solidFill>
                  <a:schemeClr val="dk1"/>
                </a:solidFill>
                <a:latin typeface="Calibri" panose="020F0502020204030204"/>
                <a:ea typeface="Calibri" panose="020F0502020204030204"/>
                <a:cs typeface="Calibri" panose="020F0502020204030204"/>
                <a:sym typeface="Calibri" panose="020F0502020204030204"/>
              </a:rPr>
              <a:t>Thank You </a:t>
            </a:r>
            <a:endParaRPr sz="8800" b="1">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12" name="Shape 212"/>
        <p:cNvGrpSpPr/>
        <p:nvPr/>
      </p:nvGrpSpPr>
      <p:grpSpPr>
        <a:xfrm>
          <a:off x="0" y="0"/>
          <a:ext cx="0" cy="0"/>
          <a:chOff x="0" y="0"/>
          <a:chExt cx="0" cy="0"/>
        </a:xfrm>
      </p:grpSpPr>
      <p:sp>
        <p:nvSpPr>
          <p:cNvPr id="213" name="Google Shape;213;p2"/>
          <p:cNvSpPr txBox="1"/>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10000"/>
              </a:lnSpc>
              <a:spcBef>
                <a:spcPts val="0"/>
              </a:spcBef>
              <a:spcAft>
                <a:spcPts val="0"/>
              </a:spcAft>
              <a:buClr>
                <a:schemeClr val="lt1"/>
              </a:buClr>
              <a:buSzPts val="4200"/>
              <a:buFont typeface="Corbel" panose="020B0503020204020204"/>
              <a:buNone/>
            </a:pPr>
            <a:r>
              <a:rPr lang="en-US"/>
              <a:t>Content</a:t>
            </a:r>
            <a:endParaRPr lang="en-US"/>
          </a:p>
        </p:txBody>
      </p:sp>
      <p:sp>
        <p:nvSpPr>
          <p:cNvPr id="214" name="Google Shape;214;p2"/>
          <p:cNvSpPr txBox="1"/>
          <p:nvPr>
            <p:ph type="subTitle" idx="1"/>
          </p:nvPr>
        </p:nvSpPr>
        <p:spPr>
          <a:xfrm>
            <a:off x="486697" y="2146213"/>
            <a:ext cx="7754112" cy="4045067"/>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SzPts val="2160"/>
              <a:buAutoNum type="arabicPeriod"/>
            </a:pPr>
            <a:r>
              <a:rPr lang="en-US" sz="2400" b="1">
                <a:solidFill>
                  <a:schemeClr val="dk1"/>
                </a:solidFill>
              </a:rPr>
              <a:t>Introduction</a:t>
            </a:r>
            <a:endParaRPr sz="2400" b="1">
              <a:solidFill>
                <a:schemeClr val="dk1"/>
              </a:solidFill>
            </a:endParaRPr>
          </a:p>
          <a:p>
            <a:pPr marL="342900" lvl="0" indent="-342900" algn="l" rtl="0">
              <a:lnSpc>
                <a:spcPct val="150000"/>
              </a:lnSpc>
              <a:spcBef>
                <a:spcPts val="0"/>
              </a:spcBef>
              <a:spcAft>
                <a:spcPts val="0"/>
              </a:spcAft>
              <a:buSzPts val="2160"/>
              <a:buAutoNum type="arabicPeriod"/>
            </a:pPr>
            <a:r>
              <a:rPr lang="en-US" sz="2400" b="1">
                <a:solidFill>
                  <a:schemeClr val="dk1"/>
                </a:solidFill>
              </a:rPr>
              <a:t>The History of Natural Language Process (NLP)</a:t>
            </a:r>
            <a:endParaRPr sz="2400" b="1">
              <a:solidFill>
                <a:schemeClr val="dk1"/>
              </a:solidFill>
            </a:endParaRPr>
          </a:p>
          <a:p>
            <a:pPr marL="342900" lvl="0" indent="-342900" algn="l" rtl="0">
              <a:lnSpc>
                <a:spcPct val="150000"/>
              </a:lnSpc>
              <a:spcBef>
                <a:spcPts val="0"/>
              </a:spcBef>
              <a:spcAft>
                <a:spcPts val="0"/>
              </a:spcAft>
              <a:buSzPts val="2160"/>
              <a:buAutoNum type="arabicPeriod"/>
            </a:pPr>
            <a:r>
              <a:rPr lang="en-US" sz="2400" b="1">
                <a:solidFill>
                  <a:schemeClr val="dk1"/>
                </a:solidFill>
              </a:rPr>
              <a:t>Impacts of Natural Language Process </a:t>
            </a:r>
            <a:endParaRPr sz="2400" b="1">
              <a:solidFill>
                <a:schemeClr val="dk1"/>
              </a:solidFill>
            </a:endParaRPr>
          </a:p>
          <a:p>
            <a:pPr marL="342900" lvl="0" indent="-342900" algn="l" rtl="0">
              <a:lnSpc>
                <a:spcPct val="150000"/>
              </a:lnSpc>
              <a:spcBef>
                <a:spcPts val="0"/>
              </a:spcBef>
              <a:spcAft>
                <a:spcPts val="0"/>
              </a:spcAft>
              <a:buSzPts val="2160"/>
              <a:buAutoNum type="arabicPeriod"/>
            </a:pPr>
            <a:r>
              <a:rPr lang="en-US" sz="2400" b="1">
                <a:solidFill>
                  <a:schemeClr val="dk1"/>
                </a:solidFill>
              </a:rPr>
              <a:t>Methods</a:t>
            </a:r>
            <a:endParaRPr sz="2400" b="1">
              <a:solidFill>
                <a:schemeClr val="dk1"/>
              </a:solidFill>
            </a:endParaRPr>
          </a:p>
          <a:p>
            <a:pPr marL="342900" lvl="0" indent="-342900" algn="l" rtl="0">
              <a:lnSpc>
                <a:spcPct val="150000"/>
              </a:lnSpc>
              <a:spcBef>
                <a:spcPts val="0"/>
              </a:spcBef>
              <a:spcAft>
                <a:spcPts val="0"/>
              </a:spcAft>
              <a:buSzPts val="2160"/>
              <a:buAutoNum type="arabicPeriod"/>
            </a:pPr>
            <a:r>
              <a:rPr lang="en-US" sz="2400" b="1">
                <a:solidFill>
                  <a:schemeClr val="dk1"/>
                </a:solidFill>
              </a:rPr>
              <a:t>Results and Findings</a:t>
            </a:r>
            <a:endParaRPr sz="2400" b="1">
              <a:solidFill>
                <a:schemeClr val="dk1"/>
              </a:solidFill>
            </a:endParaRPr>
          </a:p>
          <a:p>
            <a:pPr marL="342900" lvl="0" indent="-342900" algn="l" rtl="0">
              <a:lnSpc>
                <a:spcPct val="150000"/>
              </a:lnSpc>
              <a:spcBef>
                <a:spcPts val="0"/>
              </a:spcBef>
              <a:spcAft>
                <a:spcPts val="0"/>
              </a:spcAft>
              <a:buSzPts val="2160"/>
              <a:buAutoNum type="arabicPeriod"/>
            </a:pPr>
            <a:r>
              <a:rPr lang="en-US" sz="2400" b="1">
                <a:solidFill>
                  <a:schemeClr val="dk1"/>
                </a:solidFill>
              </a:rPr>
              <a:t>Discussion</a:t>
            </a:r>
            <a:endParaRPr sz="2400" b="1">
              <a:solidFill>
                <a:schemeClr val="dk1"/>
              </a:solidFill>
            </a:endParaRPr>
          </a:p>
          <a:p>
            <a:pPr marL="342900" lvl="0" indent="-342900" algn="l" rtl="0">
              <a:lnSpc>
                <a:spcPct val="150000"/>
              </a:lnSpc>
              <a:spcBef>
                <a:spcPts val="0"/>
              </a:spcBef>
              <a:spcAft>
                <a:spcPts val="0"/>
              </a:spcAft>
              <a:buSzPts val="2160"/>
              <a:buAutoNum type="arabicPeriod"/>
            </a:pPr>
            <a:r>
              <a:rPr lang="en-US" sz="2400" b="1">
                <a:solidFill>
                  <a:schemeClr val="dk1"/>
                </a:solidFill>
              </a:rPr>
              <a:t>Conclusion</a:t>
            </a:r>
            <a:endParaRPr sz="2400" b="1">
              <a:solidFill>
                <a:schemeClr val="dk1"/>
              </a:solidFill>
            </a:endParaRPr>
          </a:p>
          <a:p>
            <a:pPr marL="342900" lvl="0" indent="-205740" algn="l" rtl="0">
              <a:lnSpc>
                <a:spcPct val="100000"/>
              </a:lnSpc>
              <a:spcBef>
                <a:spcPts val="0"/>
              </a:spcBef>
              <a:spcAft>
                <a:spcPts val="0"/>
              </a:spcAft>
              <a:buSzPts val="2160"/>
              <a:buNone/>
            </a:pPr>
            <a:endParaRPr sz="2400" b="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18" name="Shape 218"/>
        <p:cNvGrpSpPr/>
        <p:nvPr/>
      </p:nvGrpSpPr>
      <p:grpSpPr>
        <a:xfrm>
          <a:off x="0" y="0"/>
          <a:ext cx="0" cy="0"/>
          <a:chOff x="0" y="0"/>
          <a:chExt cx="0" cy="0"/>
        </a:xfrm>
      </p:grpSpPr>
      <p:sp>
        <p:nvSpPr>
          <p:cNvPr id="219" name="Google Shape;219;p3"/>
          <p:cNvSpPr txBox="1"/>
          <p:nvPr/>
        </p:nvSpPr>
        <p:spPr>
          <a:xfrm>
            <a:off x="335494" y="731161"/>
            <a:ext cx="6543608" cy="723565"/>
          </a:xfrm>
          <a:prstGeom prst="rect">
            <a:avLst/>
          </a:prstGeom>
          <a:noFill/>
          <a:ln>
            <a:noFill/>
          </a:ln>
        </p:spPr>
        <p:txBody>
          <a:bodyPr spcFirstLastPara="1" wrap="square" lIns="91425" tIns="45700" rIns="91425" bIns="45700" anchor="t" anchorCtr="0">
            <a:normAutofit lnSpcReduction="10000"/>
          </a:bodyPr>
          <a:lstStyle/>
          <a:p>
            <a:pPr marL="0" marR="0" lvl="0" indent="0" algn="l" rtl="0">
              <a:spcBef>
                <a:spcPts val="0"/>
              </a:spcBef>
              <a:spcAft>
                <a:spcPts val="0"/>
              </a:spcAft>
              <a:buClr>
                <a:srgbClr val="A5A5A5"/>
              </a:buClr>
              <a:buSzPts val="3960"/>
              <a:buFont typeface="Noto Sans Symbols"/>
              <a:buNone/>
            </a:pPr>
            <a:r>
              <a:rPr lang="en-US" sz="4400" b="1" i="0" u="none" strike="noStrike" cap="none">
                <a:solidFill>
                  <a:schemeClr val="dk1"/>
                </a:solidFill>
                <a:latin typeface="Calibri" panose="020F0502020204030204"/>
                <a:ea typeface="Calibri" panose="020F0502020204030204"/>
                <a:cs typeface="Calibri" panose="020F0502020204030204"/>
                <a:sym typeface="Calibri" panose="020F0502020204030204"/>
              </a:rPr>
              <a:t>Introduction</a:t>
            </a:r>
            <a:endParaRPr sz="44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2000"/>
              </a:spcBef>
              <a:spcAft>
                <a:spcPts val="0"/>
              </a:spcAft>
              <a:buClr>
                <a:srgbClr val="A5A5A5"/>
              </a:buClr>
              <a:buSzPts val="2340"/>
              <a:buFont typeface="Noto Sans Symbols"/>
              <a:buNone/>
            </a:pPr>
            <a:endParaRPr sz="2600" b="1"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0" name="Google Shape;220;p3"/>
          <p:cNvSpPr txBox="1"/>
          <p:nvPr/>
        </p:nvSpPr>
        <p:spPr>
          <a:xfrm>
            <a:off x="783775" y="1792125"/>
            <a:ext cx="24723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a:solidFill>
                  <a:schemeClr val="dk1"/>
                </a:solidFill>
                <a:latin typeface="Calibri" panose="020F0502020204030204"/>
                <a:ea typeface="Calibri" panose="020F0502020204030204"/>
                <a:cs typeface="Calibri" panose="020F0502020204030204"/>
                <a:sym typeface="Calibri" panose="020F0502020204030204"/>
              </a:rPr>
              <a:t>What is ‘NLP’?</a:t>
            </a:r>
            <a:endParaRPr sz="28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1" name="Google Shape;221;p3"/>
          <p:cNvSpPr txBox="1"/>
          <p:nvPr/>
        </p:nvSpPr>
        <p:spPr>
          <a:xfrm>
            <a:off x="783771" y="2369389"/>
            <a:ext cx="52251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Building machines that comprehend and react to text or voice data and respond with their own text or speech, much like people do, is the goal of natural language processing (NLP)</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2" name="Google Shape;222;p3"/>
          <p:cNvSpPr txBox="1"/>
          <p:nvPr/>
        </p:nvSpPr>
        <p:spPr>
          <a:xfrm>
            <a:off x="783775" y="3782700"/>
            <a:ext cx="1251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panose="020F0502020204030204"/>
                <a:ea typeface="Calibri" panose="020F0502020204030204"/>
                <a:cs typeface="Calibri" panose="020F0502020204030204"/>
                <a:sym typeface="Calibri" panose="020F0502020204030204"/>
              </a:rPr>
              <a:t>History</a:t>
            </a:r>
            <a:endParaRPr sz="28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3" name="Google Shape;223;p3"/>
          <p:cNvSpPr txBox="1"/>
          <p:nvPr/>
        </p:nvSpPr>
        <p:spPr>
          <a:xfrm>
            <a:off x="783775" y="4359975"/>
            <a:ext cx="5399400" cy="1477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Noto Sans Symbols"/>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After World War II, the field of natural language processing was founded. People at the time saw the value of translating between languages and sought to build a system that could perform this kind of translation automatically</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27" name="Shape 227"/>
        <p:cNvGrpSpPr/>
        <p:nvPr/>
      </p:nvGrpSpPr>
      <p:grpSpPr>
        <a:xfrm>
          <a:off x="0" y="0"/>
          <a:ext cx="0" cy="0"/>
          <a:chOff x="0" y="0"/>
          <a:chExt cx="0" cy="0"/>
        </a:xfrm>
      </p:grpSpPr>
      <p:sp>
        <p:nvSpPr>
          <p:cNvPr id="228" name="Google Shape;228;p5"/>
          <p:cNvSpPr txBox="1"/>
          <p:nvPr/>
        </p:nvSpPr>
        <p:spPr>
          <a:xfrm>
            <a:off x="335494" y="731161"/>
            <a:ext cx="6543608" cy="7235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5A5A5"/>
              </a:buClr>
              <a:buSzPts val="3564"/>
              <a:buFont typeface="Noto Sans Symbols"/>
              <a:buNone/>
            </a:pPr>
            <a:r>
              <a:rPr lang="en-US" sz="4400" b="1">
                <a:solidFill>
                  <a:schemeClr val="dk1"/>
                </a:solidFill>
                <a:latin typeface="Calibri" panose="020F0502020204030204"/>
                <a:ea typeface="Calibri" panose="020F0502020204030204"/>
                <a:cs typeface="Calibri" panose="020F0502020204030204"/>
                <a:sym typeface="Calibri" panose="020F0502020204030204"/>
              </a:rPr>
              <a:t>Impacts of NLP</a:t>
            </a:r>
            <a:endParaRPr sz="44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2000"/>
              </a:spcBef>
              <a:spcAft>
                <a:spcPts val="0"/>
              </a:spcAft>
              <a:buClr>
                <a:srgbClr val="A5A5A5"/>
              </a:buClr>
              <a:buSzPts val="2106"/>
              <a:buFont typeface="Noto Sans Symbols"/>
              <a:buNone/>
            </a:pPr>
            <a:endParaRPr sz="4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9" name="Google Shape;229;p5"/>
          <p:cNvSpPr txBox="1"/>
          <p:nvPr/>
        </p:nvSpPr>
        <p:spPr>
          <a:xfrm>
            <a:off x="335500" y="1959200"/>
            <a:ext cx="31584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Calibri" panose="020F0502020204030204"/>
                <a:ea typeface="Calibri" panose="020F0502020204030204"/>
                <a:cs typeface="Calibri" panose="020F0502020204030204"/>
                <a:sym typeface="Calibri" panose="020F0502020204030204"/>
              </a:rPr>
              <a:t>In Profession</a:t>
            </a:r>
            <a:endParaRPr sz="28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0" name="Google Shape;230;p5"/>
          <p:cNvSpPr txBox="1"/>
          <p:nvPr/>
        </p:nvSpPr>
        <p:spPr>
          <a:xfrm>
            <a:off x="335500" y="2706450"/>
            <a:ext cx="5516700" cy="14775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Times New Roman" panose="02020603050405020304"/>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Reduces the Error Margin</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spcBef>
                <a:spcPts val="0"/>
              </a:spcBef>
              <a:spcAft>
                <a:spcPts val="0"/>
              </a:spcAft>
              <a:buClr>
                <a:schemeClr val="dk1"/>
              </a:buClr>
              <a:buSzPts val="1800"/>
              <a:buFont typeface="Times New Roman" panose="02020603050405020304"/>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Highlight Pertinent Text and Extract Important Details</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spcBef>
                <a:spcPts val="0"/>
              </a:spcBef>
              <a:spcAft>
                <a:spcPts val="0"/>
              </a:spcAft>
              <a:buClr>
                <a:schemeClr val="dk1"/>
              </a:buClr>
              <a:buSzPts val="1800"/>
              <a:buFont typeface="Times New Roman" panose="02020603050405020304"/>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Continue to Harness Unstructured Data</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spcBef>
                <a:spcPts val="0"/>
              </a:spcBef>
              <a:spcAft>
                <a:spcPts val="0"/>
              </a:spcAft>
              <a:buClr>
                <a:schemeClr val="dk1"/>
              </a:buClr>
              <a:buSzPts val="1800"/>
              <a:buFont typeface="Times New Roman" panose="02020603050405020304"/>
              <a:buChar char="❖"/>
            </a:pPr>
            <a:r>
              <a:rPr lang="en-US" sz="1800">
                <a:solidFill>
                  <a:srgbClr val="232323"/>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In Health Care</a:t>
            </a:r>
            <a:endParaRPr sz="1800">
              <a:solidFill>
                <a:srgbClr val="232323"/>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solidFill>
                <a:srgbClr val="232323"/>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4" name="Shape 234"/>
        <p:cNvGrpSpPr/>
        <p:nvPr/>
      </p:nvGrpSpPr>
      <p:grpSpPr>
        <a:xfrm>
          <a:off x="0" y="0"/>
          <a:ext cx="0" cy="0"/>
          <a:chOff x="0" y="0"/>
          <a:chExt cx="0" cy="0"/>
        </a:xfrm>
      </p:grpSpPr>
      <p:sp>
        <p:nvSpPr>
          <p:cNvPr id="235" name="Google Shape;235;g13c4680856c_1_4"/>
          <p:cNvSpPr txBox="1"/>
          <p:nvPr/>
        </p:nvSpPr>
        <p:spPr>
          <a:xfrm>
            <a:off x="335494" y="731161"/>
            <a:ext cx="6543600" cy="723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5A5A5"/>
              </a:buClr>
              <a:buSzPts val="3960"/>
              <a:buFont typeface="Noto Sans Symbols"/>
              <a:buNone/>
            </a:pPr>
            <a:r>
              <a:rPr lang="en-US" sz="4400" b="1">
                <a:solidFill>
                  <a:schemeClr val="dk1"/>
                </a:solidFill>
                <a:latin typeface="Calibri" panose="020F0502020204030204"/>
                <a:ea typeface="Calibri" panose="020F0502020204030204"/>
                <a:cs typeface="Calibri" panose="020F0502020204030204"/>
                <a:sym typeface="Calibri" panose="020F0502020204030204"/>
              </a:rPr>
              <a:t>Impacts of NLP</a:t>
            </a:r>
            <a:endParaRPr sz="44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2000"/>
              </a:spcBef>
              <a:spcAft>
                <a:spcPts val="0"/>
              </a:spcAft>
              <a:buClr>
                <a:srgbClr val="A5A5A5"/>
              </a:buClr>
              <a:buSzPts val="2340"/>
              <a:buFont typeface="Noto Sans Symbols"/>
              <a:buNone/>
            </a:pPr>
            <a:endParaRPr sz="44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6" name="Google Shape;236;g13c4680856c_1_4"/>
          <p:cNvSpPr txBox="1"/>
          <p:nvPr/>
        </p:nvSpPr>
        <p:spPr>
          <a:xfrm>
            <a:off x="335500" y="1743650"/>
            <a:ext cx="3158400" cy="5232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Font typeface="Arial" panose="020B0604020202020204"/>
              <a:buNone/>
            </a:pPr>
            <a:r>
              <a:rPr lang="en-US" sz="2800" b="1">
                <a:solidFill>
                  <a:schemeClr val="dk1"/>
                </a:solidFill>
                <a:latin typeface="Calibri" panose="020F0502020204030204"/>
                <a:ea typeface="Calibri" panose="020F0502020204030204"/>
                <a:cs typeface="Calibri" panose="020F0502020204030204"/>
                <a:sym typeface="Calibri" panose="020F0502020204030204"/>
              </a:rPr>
              <a:t>Day to Day Life</a:t>
            </a:r>
            <a:endParaRPr sz="28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7" name="Google Shape;237;g13c4680856c_1_4"/>
          <p:cNvSpPr txBox="1"/>
          <p:nvPr/>
        </p:nvSpPr>
        <p:spPr>
          <a:xfrm>
            <a:off x="335500" y="2544200"/>
            <a:ext cx="5830200" cy="2862900"/>
          </a:xfrm>
          <a:prstGeom prst="rect">
            <a:avLst/>
          </a:prstGeom>
          <a:noFill/>
          <a:ln>
            <a:noFill/>
          </a:ln>
        </p:spPr>
        <p:txBody>
          <a:bodyPr spcFirstLastPara="1" wrap="square" lIns="91425" tIns="45700" rIns="91425" bIns="45700" anchor="t" anchorCtr="0">
            <a:spAutoFit/>
          </a:bodyPr>
          <a:lstStyle/>
          <a:p>
            <a:pPr marL="285750" lvl="0" indent="-228600" algn="l" rtl="0">
              <a:spcBef>
                <a:spcPts val="0"/>
              </a:spcBef>
              <a:spcAft>
                <a:spcPts val="0"/>
              </a:spcAft>
              <a:buClr>
                <a:srgbClr val="232323"/>
              </a:buClr>
              <a:buSzPts val="1800"/>
              <a:buFont typeface="Times New Roman" panose="02020603050405020304"/>
              <a:buChar char="❖"/>
            </a:pPr>
            <a:r>
              <a:rPr lang="en-US" sz="1800">
                <a:solidFill>
                  <a:srgbClr val="232323"/>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Presenting Unstructured Data as Detailed Information</a:t>
            </a:r>
            <a:endParaRPr sz="1800">
              <a:solidFill>
                <a:srgbClr val="232323"/>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285750" lvl="0" indent="-228600" algn="l" rtl="0">
              <a:spcBef>
                <a:spcPts val="0"/>
              </a:spcBef>
              <a:spcAft>
                <a:spcPts val="0"/>
              </a:spcAft>
              <a:buClr>
                <a:srgbClr val="232323"/>
              </a:buClr>
              <a:buSzPts val="1800"/>
              <a:buFont typeface="Times New Roman" panose="02020603050405020304"/>
              <a:buChar char="❖"/>
            </a:pPr>
            <a:r>
              <a:rPr lang="en-US" sz="1800">
                <a:solidFill>
                  <a:srgbClr val="232323"/>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Provides a Sentence's Potential Following Word</a:t>
            </a:r>
            <a:endParaRPr sz="1800">
              <a:solidFill>
                <a:srgbClr val="232323"/>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285750" lvl="0" indent="-228600" algn="l" rtl="0">
              <a:spcBef>
                <a:spcPts val="0"/>
              </a:spcBef>
              <a:spcAft>
                <a:spcPts val="0"/>
              </a:spcAft>
              <a:buClr>
                <a:srgbClr val="232323"/>
              </a:buClr>
              <a:buSzPts val="1800"/>
              <a:buFont typeface="Times New Roman" panose="02020603050405020304"/>
              <a:buChar char="❖"/>
            </a:pPr>
            <a:r>
              <a:rPr lang="en-US" sz="1800">
                <a:solidFill>
                  <a:srgbClr val="232323"/>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Depending on the Language Selected, User Remove Spelling Error, Inappropriate Language and other problems</a:t>
            </a:r>
            <a:endParaRPr sz="1800">
              <a:solidFill>
                <a:srgbClr val="232323"/>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285750" lvl="0" indent="-228600" algn="l" rtl="0">
              <a:spcBef>
                <a:spcPts val="0"/>
              </a:spcBef>
              <a:spcAft>
                <a:spcPts val="0"/>
              </a:spcAft>
              <a:buClr>
                <a:srgbClr val="232323"/>
              </a:buClr>
              <a:buSzPts val="1800"/>
              <a:buFont typeface="Times New Roman" panose="02020603050405020304"/>
              <a:buChar char="❖"/>
            </a:pPr>
            <a:r>
              <a:rPr lang="en-US" sz="1800">
                <a:solidFill>
                  <a:srgbClr val="232323"/>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Auto Correction in the Sentence</a:t>
            </a:r>
            <a:endParaRPr sz="1800">
              <a:solidFill>
                <a:srgbClr val="232323"/>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285750" lvl="0" indent="-228600" algn="l" rtl="0">
              <a:spcBef>
                <a:spcPts val="0"/>
              </a:spcBef>
              <a:spcAft>
                <a:spcPts val="0"/>
              </a:spcAft>
              <a:buClr>
                <a:srgbClr val="232323"/>
              </a:buClr>
              <a:buSzPts val="1800"/>
              <a:buFont typeface="Times New Roman" panose="02020603050405020304"/>
              <a:buChar char="❖"/>
            </a:pPr>
            <a:r>
              <a:rPr lang="en-US" sz="1800">
                <a:solidFill>
                  <a:srgbClr val="232323"/>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Email Users often Face a Lot of Spam, and NLP can help Defend from Spam</a:t>
            </a:r>
            <a:endParaRPr sz="1800">
              <a:solidFill>
                <a:srgbClr val="232323"/>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285750" lvl="0" indent="-228600" algn="l" rtl="0">
              <a:spcBef>
                <a:spcPts val="0"/>
              </a:spcBef>
              <a:spcAft>
                <a:spcPts val="0"/>
              </a:spcAft>
              <a:buClr>
                <a:srgbClr val="232323"/>
              </a:buClr>
              <a:buSzPts val="1800"/>
              <a:buFont typeface="Times New Roman" panose="02020603050405020304"/>
              <a:buChar char="❖"/>
            </a:pPr>
            <a:r>
              <a:rPr lang="en-US" sz="1800">
                <a:solidFill>
                  <a:srgbClr val="232323"/>
                </a:solidFill>
                <a:highlight>
                  <a:schemeClr val="lt1"/>
                </a:highlight>
                <a:latin typeface="Times New Roman" panose="02020603050405020304"/>
                <a:ea typeface="Times New Roman" panose="02020603050405020304"/>
                <a:cs typeface="Times New Roman" panose="02020603050405020304"/>
                <a:sym typeface="Times New Roman" panose="02020603050405020304"/>
              </a:rPr>
              <a:t>Classifies Re-published Content on Multiple Pages</a:t>
            </a:r>
            <a:endParaRPr sz="1800">
              <a:solidFill>
                <a:srgbClr val="232323"/>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spcBef>
                <a:spcPts val="0"/>
              </a:spcBef>
              <a:spcAft>
                <a:spcPts val="0"/>
              </a:spcAft>
              <a:buNone/>
            </a:pPr>
            <a:endParaRPr sz="1800">
              <a:solidFill>
                <a:srgbClr val="232323"/>
              </a:solidFill>
              <a:highlight>
                <a:schemeClr val="lt1"/>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41" name="Shape 241"/>
        <p:cNvGrpSpPr/>
        <p:nvPr/>
      </p:nvGrpSpPr>
      <p:grpSpPr>
        <a:xfrm>
          <a:off x="0" y="0"/>
          <a:ext cx="0" cy="0"/>
          <a:chOff x="0" y="0"/>
          <a:chExt cx="0" cy="0"/>
        </a:xfrm>
      </p:grpSpPr>
      <p:sp>
        <p:nvSpPr>
          <p:cNvPr id="242" name="Google Shape;242;p6"/>
          <p:cNvSpPr txBox="1"/>
          <p:nvPr/>
        </p:nvSpPr>
        <p:spPr>
          <a:xfrm>
            <a:off x="335494" y="731161"/>
            <a:ext cx="6543608" cy="723565"/>
          </a:xfrm>
          <a:prstGeom prst="rect">
            <a:avLst/>
          </a:prstGeom>
          <a:noFill/>
          <a:ln>
            <a:noFill/>
          </a:ln>
        </p:spPr>
        <p:txBody>
          <a:bodyPr spcFirstLastPara="1" wrap="square" lIns="91425" tIns="45700" rIns="91425" bIns="45700" anchor="t" anchorCtr="0">
            <a:normAutofit lnSpcReduction="10000"/>
          </a:bodyPr>
          <a:lstStyle/>
          <a:p>
            <a:pPr marL="0" marR="0" lvl="0" indent="0" algn="l" rtl="0">
              <a:spcBef>
                <a:spcPts val="0"/>
              </a:spcBef>
              <a:spcAft>
                <a:spcPts val="0"/>
              </a:spcAft>
              <a:buClr>
                <a:srgbClr val="A5A5A5"/>
              </a:buClr>
              <a:buSzPts val="3960"/>
              <a:buFont typeface="Noto Sans Symbols"/>
              <a:buNone/>
            </a:pPr>
            <a:r>
              <a:rPr lang="en-US" sz="4400" b="1">
                <a:solidFill>
                  <a:schemeClr val="dk1"/>
                </a:solidFill>
                <a:latin typeface="Calibri" panose="020F0502020204030204"/>
                <a:ea typeface="Calibri" panose="020F0502020204030204"/>
                <a:cs typeface="Calibri" panose="020F0502020204030204"/>
                <a:sym typeface="Calibri" panose="020F0502020204030204"/>
              </a:rPr>
              <a:t>Methods</a:t>
            </a:r>
            <a:endParaRPr sz="44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2000"/>
              </a:spcBef>
              <a:spcAft>
                <a:spcPts val="0"/>
              </a:spcAft>
              <a:buClr>
                <a:srgbClr val="A5A5A5"/>
              </a:buClr>
              <a:buSzPts val="2340"/>
              <a:buFont typeface="Noto Sans Symbols"/>
              <a:buNone/>
            </a:pPr>
            <a:endParaRPr sz="2600" b="1">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43" name="Google Shape;243;p6"/>
          <p:cNvPicPr preferRelativeResize="0"/>
          <p:nvPr/>
        </p:nvPicPr>
        <p:blipFill>
          <a:blip r:embed="rId1"/>
          <a:stretch>
            <a:fillRect/>
          </a:stretch>
        </p:blipFill>
        <p:spPr>
          <a:xfrm>
            <a:off x="1580250" y="1639363"/>
            <a:ext cx="5742974" cy="3579275"/>
          </a:xfrm>
          <a:prstGeom prst="rect">
            <a:avLst/>
          </a:prstGeom>
          <a:noFill/>
          <a:ln>
            <a:noFill/>
          </a:ln>
        </p:spPr>
      </p:pic>
      <p:sp>
        <p:nvSpPr>
          <p:cNvPr id="244" name="Google Shape;244;p6"/>
          <p:cNvSpPr txBox="1"/>
          <p:nvPr/>
        </p:nvSpPr>
        <p:spPr>
          <a:xfrm>
            <a:off x="2931500" y="5549850"/>
            <a:ext cx="367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Times New Roman" panose="02020603050405020304"/>
                <a:ea typeface="Times New Roman" panose="02020603050405020304"/>
                <a:cs typeface="Times New Roman" panose="02020603050405020304"/>
                <a:sym typeface="Times New Roman" panose="02020603050405020304"/>
              </a:rPr>
              <a:t>Fig: Architecture of Our System</a:t>
            </a:r>
            <a:endParaRPr sz="1800"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sp>
        <p:nvSpPr>
          <p:cNvPr id="249" name="Google Shape;249;p7"/>
          <p:cNvSpPr txBox="1"/>
          <p:nvPr/>
        </p:nvSpPr>
        <p:spPr>
          <a:xfrm>
            <a:off x="335494" y="731161"/>
            <a:ext cx="6543608" cy="723565"/>
          </a:xfrm>
          <a:prstGeom prst="rect">
            <a:avLst/>
          </a:prstGeom>
          <a:noFill/>
          <a:ln>
            <a:noFill/>
          </a:ln>
        </p:spPr>
        <p:txBody>
          <a:bodyPr spcFirstLastPara="1" wrap="square" lIns="91425" tIns="45700" rIns="91425" bIns="45700" anchor="t" anchorCtr="0">
            <a:normAutofit lnSpcReduction="10000"/>
          </a:bodyPr>
          <a:lstStyle/>
          <a:p>
            <a:pPr marL="0" marR="0" lvl="0" indent="0" algn="l" rtl="0">
              <a:spcBef>
                <a:spcPts val="0"/>
              </a:spcBef>
              <a:spcAft>
                <a:spcPts val="0"/>
              </a:spcAft>
              <a:buClr>
                <a:srgbClr val="A5A5A5"/>
              </a:buClr>
              <a:buSzPts val="3960"/>
              <a:buFont typeface="Noto Sans Symbols"/>
              <a:buNone/>
            </a:pPr>
            <a:r>
              <a:rPr lang="en-US" sz="4400" b="1">
                <a:solidFill>
                  <a:schemeClr val="dk1"/>
                </a:solidFill>
                <a:latin typeface="Calibri" panose="020F0502020204030204"/>
                <a:ea typeface="Calibri" panose="020F0502020204030204"/>
                <a:cs typeface="Calibri" panose="020F0502020204030204"/>
                <a:sym typeface="Calibri" panose="020F0502020204030204"/>
              </a:rPr>
              <a:t>Methods</a:t>
            </a:r>
            <a:endParaRPr sz="44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2000"/>
              </a:spcBef>
              <a:spcAft>
                <a:spcPts val="0"/>
              </a:spcAft>
              <a:buClr>
                <a:srgbClr val="A5A5A5"/>
              </a:buClr>
              <a:buSzPts val="2340"/>
              <a:buFont typeface="Noto Sans Symbols"/>
              <a:buNone/>
            </a:pPr>
            <a:endParaRPr sz="26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0" name="Google Shape;250;p7"/>
          <p:cNvSpPr txBox="1"/>
          <p:nvPr/>
        </p:nvSpPr>
        <p:spPr>
          <a:xfrm>
            <a:off x="971117" y="2360315"/>
            <a:ext cx="6684900" cy="2401200"/>
          </a:xfrm>
          <a:prstGeom prst="rect">
            <a:avLst/>
          </a:prstGeom>
          <a:noFill/>
          <a:ln>
            <a:noFill/>
          </a:ln>
        </p:spPr>
        <p:txBody>
          <a:bodyPr spcFirstLastPara="1" wrap="square" lIns="91425" tIns="45700" rIns="91425" bIns="45700" anchor="t" anchorCtr="0">
            <a:spAutoFit/>
          </a:bodyPr>
          <a:lstStyle/>
          <a:p>
            <a:pPr marL="285750" marR="0" lvl="0" indent="-273050" algn="l" rtl="0">
              <a:lnSpc>
                <a:spcPct val="150000"/>
              </a:lnSpc>
              <a:spcBef>
                <a:spcPts val="0"/>
              </a:spcBef>
              <a:spcAft>
                <a:spcPts val="0"/>
              </a:spcAft>
              <a:buClr>
                <a:schemeClr val="dk1"/>
              </a:buClr>
              <a:buSzPts val="2200"/>
              <a:buFont typeface="Times New Roman" panose="02020603050405020304"/>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What is Machine learning?</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73050" algn="l" rtl="0">
              <a:lnSpc>
                <a:spcPct val="150000"/>
              </a:lnSpc>
              <a:spcBef>
                <a:spcPts val="0"/>
              </a:spcBef>
              <a:spcAft>
                <a:spcPts val="0"/>
              </a:spcAft>
              <a:buClr>
                <a:schemeClr val="dk1"/>
              </a:buClr>
              <a:buSzPts val="2200"/>
              <a:buFont typeface="Times New Roman" panose="02020603050405020304"/>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Types Of Machine Learning?</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73050" algn="l" rtl="0">
              <a:lnSpc>
                <a:spcPct val="150000"/>
              </a:lnSpc>
              <a:spcBef>
                <a:spcPts val="0"/>
              </a:spcBef>
              <a:spcAft>
                <a:spcPts val="0"/>
              </a:spcAft>
              <a:buClr>
                <a:schemeClr val="dk1"/>
              </a:buClr>
              <a:buSzPts val="2200"/>
              <a:buFont typeface="Times New Roman" panose="02020603050405020304"/>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Supervised and Unsupervised learning?</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73050" algn="l" rtl="0">
              <a:lnSpc>
                <a:spcPct val="150000"/>
              </a:lnSpc>
              <a:spcBef>
                <a:spcPts val="0"/>
              </a:spcBef>
              <a:spcAft>
                <a:spcPts val="0"/>
              </a:spcAft>
              <a:buClr>
                <a:schemeClr val="dk1"/>
              </a:buClr>
              <a:buSzPts val="2200"/>
              <a:buFont typeface="Times New Roman" panose="02020603050405020304"/>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Categories of Supervised and Unsupervised learning?</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l" rtl="0">
              <a:lnSpc>
                <a:spcPct val="150000"/>
              </a:lnSpc>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54" name="Shape 254"/>
        <p:cNvGrpSpPr/>
        <p:nvPr/>
      </p:nvGrpSpPr>
      <p:grpSpPr>
        <a:xfrm>
          <a:off x="0" y="0"/>
          <a:ext cx="0" cy="0"/>
          <a:chOff x="0" y="0"/>
          <a:chExt cx="0" cy="0"/>
        </a:xfrm>
      </p:grpSpPr>
      <p:sp>
        <p:nvSpPr>
          <p:cNvPr id="255" name="Google Shape;255;p8"/>
          <p:cNvSpPr txBox="1"/>
          <p:nvPr/>
        </p:nvSpPr>
        <p:spPr>
          <a:xfrm>
            <a:off x="335494" y="731161"/>
            <a:ext cx="6543608" cy="723565"/>
          </a:xfrm>
          <a:prstGeom prst="rect">
            <a:avLst/>
          </a:prstGeom>
          <a:noFill/>
          <a:ln>
            <a:noFill/>
          </a:ln>
        </p:spPr>
        <p:txBody>
          <a:bodyPr spcFirstLastPara="1" wrap="square" lIns="91425" tIns="45700" rIns="91425" bIns="45700" anchor="t" anchorCtr="0">
            <a:normAutofit lnSpcReduction="10000"/>
          </a:bodyPr>
          <a:lstStyle/>
          <a:p>
            <a:pPr marL="0" marR="0" lvl="0" indent="0" algn="l" rtl="0">
              <a:spcBef>
                <a:spcPts val="0"/>
              </a:spcBef>
              <a:spcAft>
                <a:spcPts val="0"/>
              </a:spcAft>
              <a:buClr>
                <a:srgbClr val="A5A5A5"/>
              </a:buClr>
              <a:buSzPts val="3960"/>
              <a:buFont typeface="Noto Sans Symbols"/>
              <a:buNone/>
            </a:pPr>
            <a:r>
              <a:rPr lang="en-US" sz="4400" b="1">
                <a:solidFill>
                  <a:schemeClr val="dk1"/>
                </a:solidFill>
                <a:latin typeface="Calibri" panose="020F0502020204030204"/>
                <a:ea typeface="Calibri" panose="020F0502020204030204"/>
                <a:cs typeface="Calibri" panose="020F0502020204030204"/>
                <a:sym typeface="Calibri" panose="020F0502020204030204"/>
              </a:rPr>
              <a:t>Methods</a:t>
            </a:r>
            <a:endParaRPr sz="44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2000"/>
              </a:spcBef>
              <a:spcAft>
                <a:spcPts val="0"/>
              </a:spcAft>
              <a:buClr>
                <a:srgbClr val="A5A5A5"/>
              </a:buClr>
              <a:buSzPts val="2340"/>
              <a:buFont typeface="Noto Sans Symbols"/>
              <a:buNone/>
            </a:pPr>
            <a:endParaRPr sz="26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56" name="Google Shape;256;p8"/>
          <p:cNvSpPr txBox="1"/>
          <p:nvPr/>
        </p:nvSpPr>
        <p:spPr>
          <a:xfrm>
            <a:off x="335500" y="1939429"/>
            <a:ext cx="6543600" cy="4860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358"/>
              <a:buFont typeface="Arial" panose="020B0604020202020204"/>
              <a:buNone/>
            </a:pPr>
            <a:r>
              <a:rPr lang="en-US" sz="2800" b="1">
                <a:solidFill>
                  <a:schemeClr val="dk1"/>
                </a:solidFill>
                <a:latin typeface="Corbel" panose="020B0503020204020204"/>
                <a:ea typeface="Corbel" panose="020B0503020204020204"/>
                <a:cs typeface="Corbel" panose="020B0503020204020204"/>
                <a:sym typeface="Corbel" panose="020B0503020204020204"/>
              </a:rPr>
              <a:t>Algorithms Used</a:t>
            </a:r>
            <a:endParaRPr sz="2800" b="1">
              <a:solidFill>
                <a:schemeClr val="dk1"/>
              </a:solidFill>
              <a:latin typeface="Corbel" panose="020B0503020204020204"/>
              <a:ea typeface="Corbel" panose="020B0503020204020204"/>
              <a:cs typeface="Corbel" panose="020B0503020204020204"/>
              <a:sym typeface="Corbel" panose="020B0503020204020204"/>
            </a:endParaRPr>
          </a:p>
          <a:p>
            <a:pPr marL="0" marR="0" lvl="0" indent="0" algn="l" rtl="0">
              <a:lnSpc>
                <a:spcPct val="80000"/>
              </a:lnSpc>
              <a:spcBef>
                <a:spcPts val="0"/>
              </a:spcBef>
              <a:spcAft>
                <a:spcPts val="0"/>
              </a:spcAft>
              <a:buClr>
                <a:schemeClr val="dk1"/>
              </a:buClr>
              <a:buSzPts val="358"/>
              <a:buFont typeface="Arial" panose="020B0604020202020204"/>
              <a:buNone/>
            </a:pPr>
            <a:endParaRPr sz="2800" b="1">
              <a:solidFill>
                <a:schemeClr val="dk1"/>
              </a:solidFill>
              <a:latin typeface="Corbel" panose="020B0503020204020204"/>
              <a:ea typeface="Corbel" panose="020B0503020204020204"/>
              <a:cs typeface="Corbel" panose="020B0503020204020204"/>
              <a:sym typeface="Corbel" panose="020B0503020204020204"/>
            </a:endParaRPr>
          </a:p>
          <a:p>
            <a:pPr marL="0" marR="0" lvl="0" indent="0" algn="l" rtl="0">
              <a:lnSpc>
                <a:spcPct val="80000"/>
              </a:lnSpc>
              <a:spcBef>
                <a:spcPts val="0"/>
              </a:spcBef>
              <a:spcAft>
                <a:spcPts val="0"/>
              </a:spcAft>
              <a:buClr>
                <a:srgbClr val="A5A5A5"/>
              </a:buClr>
              <a:buSzPts val="761"/>
              <a:buFont typeface="Noto Sans Symbols"/>
              <a:buNone/>
            </a:pPr>
            <a:endParaRPr sz="2800" b="1">
              <a:solidFill>
                <a:schemeClr val="dk1"/>
              </a:solidFill>
              <a:latin typeface="Corbel" panose="020B0503020204020204"/>
              <a:ea typeface="Corbel" panose="020B0503020204020204"/>
              <a:cs typeface="Corbel" panose="020B0503020204020204"/>
              <a:sym typeface="Corbel" panose="020B0503020204020204"/>
            </a:endParaRPr>
          </a:p>
        </p:txBody>
      </p:sp>
      <p:sp>
        <p:nvSpPr>
          <p:cNvPr id="257" name="Google Shape;257;p8"/>
          <p:cNvSpPr txBox="1"/>
          <p:nvPr/>
        </p:nvSpPr>
        <p:spPr>
          <a:xfrm>
            <a:off x="588841" y="2706490"/>
            <a:ext cx="6036900" cy="2031900"/>
          </a:xfrm>
          <a:prstGeom prst="rect">
            <a:avLst/>
          </a:prstGeom>
          <a:noFill/>
          <a:ln>
            <a:noFill/>
          </a:ln>
        </p:spPr>
        <p:txBody>
          <a:bodyPr spcFirstLastPara="1" wrap="square" lIns="91425" tIns="45700" rIns="91425" bIns="45700" anchor="t" anchorCtr="0">
            <a:spAutoFit/>
          </a:bodyPr>
          <a:lstStyle/>
          <a:p>
            <a:pPr marL="285750" marR="0" lvl="0" indent="-247650" algn="l" rtl="0">
              <a:lnSpc>
                <a:spcPct val="150000"/>
              </a:lnSpc>
              <a:spcBef>
                <a:spcPts val="0"/>
              </a:spcBef>
              <a:spcAft>
                <a:spcPts val="0"/>
              </a:spcAft>
              <a:buClr>
                <a:schemeClr val="dk1"/>
              </a:buClr>
              <a:buSzPts val="1800"/>
              <a:buFont typeface="Times New Roman" panose="02020603050405020304"/>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KNN (K - nearest Neighbor)</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47650" algn="l" rtl="0">
              <a:lnSpc>
                <a:spcPct val="150000"/>
              </a:lnSpc>
              <a:spcBef>
                <a:spcPts val="0"/>
              </a:spcBef>
              <a:spcAft>
                <a:spcPts val="0"/>
              </a:spcAft>
              <a:buClr>
                <a:schemeClr val="dk1"/>
              </a:buClr>
              <a:buSzPts val="1800"/>
              <a:buFont typeface="Times New Roman" panose="02020603050405020304"/>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Naïve Bayes</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47650" algn="l" rtl="0">
              <a:lnSpc>
                <a:spcPct val="150000"/>
              </a:lnSpc>
              <a:spcBef>
                <a:spcPts val="0"/>
              </a:spcBef>
              <a:spcAft>
                <a:spcPts val="0"/>
              </a:spcAft>
              <a:buClr>
                <a:schemeClr val="dk1"/>
              </a:buClr>
              <a:buSzPts val="1800"/>
              <a:buFont typeface="Times New Roman" panose="02020603050405020304"/>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Support Vector Machine (SVM)</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47650" algn="l" rtl="0">
              <a:lnSpc>
                <a:spcPct val="150000"/>
              </a:lnSpc>
              <a:spcBef>
                <a:spcPts val="0"/>
              </a:spcBef>
              <a:spcAft>
                <a:spcPts val="0"/>
              </a:spcAft>
              <a:buClr>
                <a:schemeClr val="dk1"/>
              </a:buClr>
              <a:buSzPts val="1800"/>
              <a:buFont typeface="Times New Roman" panose="02020603050405020304"/>
              <a:buChar char="❖"/>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Logistic Regression</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None/>
            </a:pP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sp>
        <p:nvSpPr>
          <p:cNvPr id="262" name="Google Shape;262;p9"/>
          <p:cNvSpPr txBox="1"/>
          <p:nvPr/>
        </p:nvSpPr>
        <p:spPr>
          <a:xfrm>
            <a:off x="335494" y="731161"/>
            <a:ext cx="6543608" cy="723565"/>
          </a:xfrm>
          <a:prstGeom prst="rect">
            <a:avLst/>
          </a:prstGeom>
          <a:noFill/>
          <a:ln>
            <a:noFill/>
          </a:ln>
        </p:spPr>
        <p:txBody>
          <a:bodyPr spcFirstLastPara="1" wrap="square" lIns="91425" tIns="45700" rIns="91425" bIns="45700" anchor="t" anchorCtr="0">
            <a:normAutofit lnSpcReduction="10000"/>
          </a:bodyPr>
          <a:lstStyle/>
          <a:p>
            <a:pPr marL="0" marR="0" lvl="0" indent="0" algn="l" rtl="0">
              <a:spcBef>
                <a:spcPts val="0"/>
              </a:spcBef>
              <a:spcAft>
                <a:spcPts val="0"/>
              </a:spcAft>
              <a:buClr>
                <a:srgbClr val="A5A5A5"/>
              </a:buClr>
              <a:buSzPts val="3960"/>
              <a:buFont typeface="Noto Sans Symbols"/>
              <a:buNone/>
            </a:pPr>
            <a:r>
              <a:rPr lang="en-US" sz="4400" b="1">
                <a:solidFill>
                  <a:schemeClr val="dk1"/>
                </a:solidFill>
                <a:latin typeface="Calibri" panose="020F0502020204030204"/>
                <a:ea typeface="Calibri" panose="020F0502020204030204"/>
                <a:cs typeface="Calibri" panose="020F0502020204030204"/>
                <a:sym typeface="Calibri" panose="020F0502020204030204"/>
              </a:rPr>
              <a:t>Methods</a:t>
            </a:r>
            <a:endParaRPr sz="4400" b="1">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2000"/>
              </a:spcBef>
              <a:spcAft>
                <a:spcPts val="0"/>
              </a:spcAft>
              <a:buClr>
                <a:srgbClr val="A5A5A5"/>
              </a:buClr>
              <a:buSzPts val="2340"/>
              <a:buFont typeface="Noto Sans Symbols"/>
              <a:buNone/>
            </a:pPr>
            <a:endParaRPr sz="26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3" name="Google Shape;263;p9"/>
          <p:cNvSpPr txBox="1"/>
          <p:nvPr/>
        </p:nvSpPr>
        <p:spPr>
          <a:xfrm>
            <a:off x="335494" y="1796386"/>
            <a:ext cx="6543600" cy="723600"/>
          </a:xfrm>
          <a:prstGeom prst="rect">
            <a:avLst/>
          </a:prstGeom>
          <a:noFill/>
          <a:ln>
            <a:noFill/>
          </a:ln>
        </p:spPr>
        <p:txBody>
          <a:bodyPr spcFirstLastPara="1" wrap="square" lIns="91425" tIns="45700" rIns="91425" bIns="45700" anchor="t" anchorCtr="0">
            <a:normAutofit/>
          </a:bodyPr>
          <a:lstStyle/>
          <a:p>
            <a:pPr marL="457200" marR="0" lvl="0" indent="-406400" algn="l" rtl="0">
              <a:spcBef>
                <a:spcPts val="0"/>
              </a:spcBef>
              <a:spcAft>
                <a:spcPts val="0"/>
              </a:spcAft>
              <a:buClr>
                <a:schemeClr val="dk1"/>
              </a:buClr>
              <a:buSzPts val="2800"/>
              <a:buFont typeface="Calibri" panose="020F0502020204030204"/>
              <a:buAutoNum type="arabicPeriod"/>
            </a:pPr>
            <a:r>
              <a:rPr lang="en-US" sz="2800" b="1">
                <a:solidFill>
                  <a:schemeClr val="dk1"/>
                </a:solidFill>
                <a:latin typeface="Calibri" panose="020F0502020204030204"/>
                <a:ea typeface="Calibri" panose="020F0502020204030204"/>
                <a:cs typeface="Calibri" panose="020F0502020204030204"/>
                <a:sym typeface="Calibri" panose="020F0502020204030204"/>
              </a:rPr>
              <a:t>KNN( K - Nearest Neighbors)</a:t>
            </a:r>
            <a:r>
              <a:rPr lang="en-US" sz="2800" b="1">
                <a:solidFill>
                  <a:schemeClr val="dk1"/>
                </a:solidFill>
                <a:latin typeface="Calibri" panose="020F0502020204030204"/>
                <a:ea typeface="Calibri" panose="020F0502020204030204"/>
                <a:cs typeface="Calibri" panose="020F0502020204030204"/>
                <a:sym typeface="Calibri" panose="020F0502020204030204"/>
              </a:rPr>
              <a:t> </a:t>
            </a:r>
            <a:endParaRPr sz="28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4" name="Google Shape;264;p9"/>
          <p:cNvSpPr txBox="1"/>
          <p:nvPr/>
        </p:nvSpPr>
        <p:spPr>
          <a:xfrm>
            <a:off x="335494" y="3650610"/>
            <a:ext cx="6543600" cy="7236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2800" b="1">
                <a:solidFill>
                  <a:srgbClr val="262626"/>
                </a:solidFill>
                <a:latin typeface="Calibri" panose="020F0502020204030204"/>
                <a:ea typeface="Calibri" panose="020F0502020204030204"/>
                <a:cs typeface="Calibri" panose="020F0502020204030204"/>
                <a:sym typeface="Calibri" panose="020F0502020204030204"/>
              </a:rPr>
              <a:t>2.  Naïve Bayes</a:t>
            </a:r>
            <a:endParaRPr sz="2800" b="1">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5" name="Google Shape;265;p9"/>
          <p:cNvSpPr txBox="1"/>
          <p:nvPr/>
        </p:nvSpPr>
        <p:spPr>
          <a:xfrm>
            <a:off x="335502" y="2422600"/>
            <a:ext cx="4424100" cy="646500"/>
          </a:xfrm>
          <a:prstGeom prst="rect">
            <a:avLst/>
          </a:prstGeom>
          <a:noFill/>
          <a:ln>
            <a:noFill/>
          </a:ln>
        </p:spPr>
        <p:txBody>
          <a:bodyPr spcFirstLastPara="1" wrap="square" lIns="91425" tIns="45700" rIns="91425" bIns="45700" anchor="t" anchorCtr="0">
            <a:spAutoFit/>
          </a:bodyPr>
          <a:lstStyle/>
          <a:p>
            <a:pPr marL="285750" marR="0" lvl="0" indent="-247650" algn="l" rtl="0">
              <a:spcBef>
                <a:spcPts val="0"/>
              </a:spcBef>
              <a:spcAft>
                <a:spcPts val="0"/>
              </a:spcAft>
              <a:buClr>
                <a:schemeClr val="dk1"/>
              </a:buClr>
              <a:buSzPts val="1800"/>
              <a:buFont typeface="Times New Roman" panose="02020603050405020304"/>
              <a:buChar char="❖"/>
            </a:pP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Domain : </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Machine Learning</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47650" algn="l" rtl="0">
              <a:spcBef>
                <a:spcPts val="0"/>
              </a:spcBef>
              <a:spcAft>
                <a:spcPts val="0"/>
              </a:spcAft>
              <a:buClr>
                <a:schemeClr val="dk1"/>
              </a:buClr>
              <a:buSzPts val="1800"/>
              <a:buFont typeface="Times New Roman" panose="02020603050405020304"/>
              <a:buChar char="❖"/>
            </a:pP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Accuracy : </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53%</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6" name="Google Shape;266;p9"/>
          <p:cNvSpPr txBox="1"/>
          <p:nvPr/>
        </p:nvSpPr>
        <p:spPr>
          <a:xfrm>
            <a:off x="335500" y="4374200"/>
            <a:ext cx="3969900" cy="785100"/>
          </a:xfrm>
          <a:prstGeom prst="rect">
            <a:avLst/>
          </a:prstGeom>
          <a:noFill/>
          <a:ln>
            <a:noFill/>
          </a:ln>
        </p:spPr>
        <p:txBody>
          <a:bodyPr spcFirstLastPara="1" wrap="square" lIns="91425" tIns="45700" rIns="91425" bIns="45700" anchor="t" anchorCtr="0">
            <a:spAutoFit/>
          </a:bodyPr>
          <a:lstStyle/>
          <a:p>
            <a:pPr marL="285750" marR="0" lvl="0" indent="-247650" algn="l" rtl="0">
              <a:lnSpc>
                <a:spcPct val="150000"/>
              </a:lnSpc>
              <a:spcBef>
                <a:spcPts val="0"/>
              </a:spcBef>
              <a:spcAft>
                <a:spcPts val="0"/>
              </a:spcAft>
              <a:buClr>
                <a:schemeClr val="dk1"/>
              </a:buClr>
              <a:buSzPts val="1800"/>
              <a:buFont typeface="Noto Sans Symbols"/>
              <a:buChar char="❖"/>
            </a:pP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Domain : </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Machine Learning</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47650" algn="l" rtl="0">
              <a:lnSpc>
                <a:spcPct val="150000"/>
              </a:lnSpc>
              <a:spcBef>
                <a:spcPts val="0"/>
              </a:spcBef>
              <a:spcAft>
                <a:spcPts val="0"/>
              </a:spcAft>
              <a:buClr>
                <a:schemeClr val="dk1"/>
              </a:buClr>
              <a:buSzPts val="1800"/>
              <a:buFont typeface="Noto Sans Symbols"/>
              <a:buChar char="❖"/>
            </a:pPr>
            <a:r>
              <a:rPr lang="en-US" sz="1800" b="1">
                <a:solidFill>
                  <a:schemeClr val="dk1"/>
                </a:solidFill>
                <a:latin typeface="Times New Roman" panose="02020603050405020304"/>
                <a:ea typeface="Times New Roman" panose="02020603050405020304"/>
                <a:cs typeface="Times New Roman" panose="02020603050405020304"/>
                <a:sym typeface="Times New Roman" panose="02020603050405020304"/>
              </a:rPr>
              <a:t>Accuracy : </a:t>
            </a: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69%</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Spectrum">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2404</Words>
  <Application>WPS Presentation</Application>
  <PresentationFormat/>
  <Paragraphs>192</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Arial</vt:lpstr>
      <vt:lpstr>Noto Sans Symbols</vt:lpstr>
      <vt:lpstr>Siyam Rupali</vt:lpstr>
      <vt:lpstr>Calibri</vt:lpstr>
      <vt:lpstr>Corbel</vt:lpstr>
      <vt:lpstr>Times New Roman</vt:lpstr>
      <vt:lpstr>Microsoft YaHei</vt:lpstr>
      <vt:lpstr>Arial Unicode MS</vt:lpstr>
      <vt:lpstr>Spectrum</vt:lpstr>
      <vt:lpstr>A Comparative Analysis On Instruction Detection From Text</vt:lpstr>
      <vt:lpstr>Content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Analysis On Instruction Detection From Text</dc:title>
  <dc:creator>Mahbubul Syeed</dc:creator>
  <cp:lastModifiedBy>USER</cp:lastModifiedBy>
  <cp:revision>2</cp:revision>
  <dcterms:created xsi:type="dcterms:W3CDTF">2022-07-14T20:07:00Z</dcterms:created>
  <dcterms:modified xsi:type="dcterms:W3CDTF">2022-07-15T09:30:42Z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69B1E017DE4F404EA7AD1BC874E93B7C</vt:lpwstr>
  </property>
  <property fmtid="{D5CDD505-2E9C-101B-9397-08002B2CF9AE}" pid="3" name="KSOProductBuildVer">
    <vt:lpwstr>1033-11.2.0.11191</vt:lpwstr>
  </property>
</Properties>
</file>