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  <p:sldMasterId id="2147483660" r:id="rId2"/>
  </p:sldMasterIdLst>
  <p:notesMasterIdLst>
    <p:notesMasterId r:id="rId33"/>
  </p:notesMasterIdLst>
  <p:sldIdLst>
    <p:sldId id="256" r:id="rId3"/>
    <p:sldId id="257" r:id="rId4"/>
    <p:sldId id="258" r:id="rId5"/>
    <p:sldId id="390" r:id="rId6"/>
    <p:sldId id="373" r:id="rId7"/>
    <p:sldId id="261" r:id="rId8"/>
    <p:sldId id="388" r:id="rId9"/>
    <p:sldId id="264" r:id="rId10"/>
    <p:sldId id="367" r:id="rId11"/>
    <p:sldId id="368" r:id="rId12"/>
    <p:sldId id="369" r:id="rId13"/>
    <p:sldId id="370" r:id="rId14"/>
    <p:sldId id="371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6" r:id="rId28"/>
    <p:sldId id="387" r:id="rId29"/>
    <p:sldId id="270" r:id="rId30"/>
    <p:sldId id="391" r:id="rId31"/>
    <p:sldId id="389" r:id="rId32"/>
  </p:sldIdLst>
  <p:sldSz cx="12192000" cy="6858000"/>
  <p:notesSz cx="6858000" cy="9144000"/>
  <p:embeddedFontLst>
    <p:embeddedFont>
      <p:font typeface="Calibri" pitchFamily="34" charset="0"/>
      <p:regular r:id="rId34"/>
      <p:bold r:id="rId35"/>
      <p:italic r:id="rId36"/>
      <p:boldItalic r:id="rId37"/>
    </p:embeddedFont>
    <p:embeddedFont>
      <p:font typeface="Menlo" charset="0"/>
      <p:regular r:id="rId38"/>
    </p:embeddedFont>
    <p:embeddedFont>
      <p:font typeface="Calibri Light" pitchFamily="34" charset="0"/>
      <p:regular r:id="rId39"/>
      <p:italic r:id="rId40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516" y="-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3.fntdata"/><Relationship Id="rId49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2.fntdata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ихаил Попов" userId="1ff28dec684c2c56" providerId="LiveId" clId="{2FB0A346-2D39-4602-89A7-19CEF878DD81}"/>
    <pc:docChg chg="undo custSel mod addSld delSld modSld sldOrd">
      <pc:chgData name="Михаил Попов" userId="1ff28dec684c2c56" providerId="LiveId" clId="{2FB0A346-2D39-4602-89A7-19CEF878DD81}" dt="2020-09-27T22:31:20.712" v="891"/>
      <pc:docMkLst>
        <pc:docMk/>
      </pc:docMkLst>
      <pc:sldChg chg="modSp mod">
        <pc:chgData name="Михаил Попов" userId="1ff28dec684c2c56" providerId="LiveId" clId="{2FB0A346-2D39-4602-89A7-19CEF878DD81}" dt="2020-09-20T20:09:41.378" v="67" actId="14100"/>
        <pc:sldMkLst>
          <pc:docMk/>
          <pc:sldMk cId="1465170759" sldId="256"/>
        </pc:sldMkLst>
        <pc:spChg chg="mod">
          <ac:chgData name="Михаил Попов" userId="1ff28dec684c2c56" providerId="LiveId" clId="{2FB0A346-2D39-4602-89A7-19CEF878DD81}" dt="2020-09-20T20:09:29.480" v="66" actId="1076"/>
          <ac:spMkLst>
            <pc:docMk/>
            <pc:sldMk cId="1465170759" sldId="256"/>
            <ac:spMk id="2" creationId="{FF3AB7C7-3DE3-478D-8837-A363740512D7}"/>
          </ac:spMkLst>
        </pc:spChg>
        <pc:spChg chg="mod">
          <ac:chgData name="Михаил Попов" userId="1ff28dec684c2c56" providerId="LiveId" clId="{2FB0A346-2D39-4602-89A7-19CEF878DD81}" dt="2020-09-20T20:09:41.378" v="67" actId="14100"/>
          <ac:spMkLst>
            <pc:docMk/>
            <pc:sldMk cId="1465170759" sldId="256"/>
            <ac:spMk id="3" creationId="{A377C2DA-5A58-4D5E-8AA8-AE385604BAC6}"/>
          </ac:spMkLst>
        </pc:spChg>
        <pc:spChg chg="mod">
          <ac:chgData name="Михаил Попов" userId="1ff28dec684c2c56" providerId="LiveId" clId="{2FB0A346-2D39-4602-89A7-19CEF878DD81}" dt="2020-09-20T20:09:29.480" v="66" actId="1076"/>
          <ac:spMkLst>
            <pc:docMk/>
            <pc:sldMk cId="1465170759" sldId="256"/>
            <ac:spMk id="4" creationId="{3D7513FE-F7D4-4DB7-9981-AEC6FE4D2BE8}"/>
          </ac:spMkLst>
        </pc:spChg>
      </pc:sldChg>
      <pc:sldChg chg="modSp modAnim">
        <pc:chgData name="Михаил Попов" userId="1ff28dec684c2c56" providerId="LiveId" clId="{2FB0A346-2D39-4602-89A7-19CEF878DD81}" dt="2020-09-20T21:18:58.759" v="680" actId="20577"/>
        <pc:sldMkLst>
          <pc:docMk/>
          <pc:sldMk cId="2884055356" sldId="257"/>
        </pc:sldMkLst>
        <pc:spChg chg="mod">
          <ac:chgData name="Михаил Попов" userId="1ff28dec684c2c56" providerId="LiveId" clId="{2FB0A346-2D39-4602-89A7-19CEF878DD81}" dt="2020-09-20T21:18:58.759" v="680" actId="20577"/>
          <ac:spMkLst>
            <pc:docMk/>
            <pc:sldMk cId="2884055356" sldId="257"/>
            <ac:spMk id="3" creationId="{8D015983-E51E-4C19-99CA-547E786547A0}"/>
          </ac:spMkLst>
        </pc:spChg>
      </pc:sldChg>
      <pc:sldChg chg="addSp delSp modSp mod setBg delAnim">
        <pc:chgData name="Михаил Попов" userId="1ff28dec684c2c56" providerId="LiveId" clId="{2FB0A346-2D39-4602-89A7-19CEF878DD81}" dt="2020-09-20T21:01:19.582" v="430" actId="1076"/>
        <pc:sldMkLst>
          <pc:docMk/>
          <pc:sldMk cId="3672788101" sldId="258"/>
        </pc:sldMkLst>
        <pc:spChg chg="mod">
          <ac:chgData name="Михаил Попов" userId="1ff28dec684c2c56" providerId="LiveId" clId="{2FB0A346-2D39-4602-89A7-19CEF878DD81}" dt="2020-09-20T21:00:05.933" v="424"/>
          <ac:spMkLst>
            <pc:docMk/>
            <pc:sldMk cId="3672788101" sldId="258"/>
            <ac:spMk id="2" creationId="{A8E2A108-8F22-48F7-817E-3B2522E74052}"/>
          </ac:spMkLst>
        </pc:spChg>
        <pc:spChg chg="del">
          <ac:chgData name="Михаил Попов" userId="1ff28dec684c2c56" providerId="LiveId" clId="{2FB0A346-2D39-4602-89A7-19CEF878DD81}" dt="2020-09-20T20:59:12.029" v="414" actId="478"/>
          <ac:spMkLst>
            <pc:docMk/>
            <pc:sldMk cId="3672788101" sldId="258"/>
            <ac:spMk id="3" creationId="{10964EB1-5EDD-4842-BC7B-ACBC9432B9BE}"/>
          </ac:spMkLst>
        </pc:spChg>
        <pc:spChg chg="mod ord">
          <ac:chgData name="Михаил Попов" userId="1ff28dec684c2c56" providerId="LiveId" clId="{2FB0A346-2D39-4602-89A7-19CEF878DD81}" dt="2020-09-20T20:59:29.126" v="419" actId="26606"/>
          <ac:spMkLst>
            <pc:docMk/>
            <pc:sldMk cId="3672788101" sldId="258"/>
            <ac:spMk id="4" creationId="{360EB2F4-F9B2-45D8-A5DA-36528BA1A87C}"/>
          </ac:spMkLst>
        </pc:spChg>
        <pc:spChg chg="add del mod">
          <ac:chgData name="Михаил Попов" userId="1ff28dec684c2c56" providerId="LiveId" clId="{2FB0A346-2D39-4602-89A7-19CEF878DD81}" dt="2020-09-20T20:59:15.378" v="415" actId="478"/>
          <ac:spMkLst>
            <pc:docMk/>
            <pc:sldMk cId="3672788101" sldId="258"/>
            <ac:spMk id="7" creationId="{966E5722-29DF-440A-85DC-EA88F5D90FBE}"/>
          </ac:spMkLst>
        </pc:spChg>
        <pc:spChg chg="add del">
          <ac:chgData name="Михаил Попов" userId="1ff28dec684c2c56" providerId="LiveId" clId="{2FB0A346-2D39-4602-89A7-19CEF878DD81}" dt="2020-09-20T20:59:29.126" v="419" actId="26606"/>
          <ac:spMkLst>
            <pc:docMk/>
            <pc:sldMk cId="3672788101" sldId="258"/>
            <ac:spMk id="15" creationId="{53F29798-D584-4792-9B62-3F5F5C36D619}"/>
          </ac:spMkLst>
        </pc:spChg>
        <pc:grpChg chg="del">
          <ac:chgData name="Михаил Попов" userId="1ff28dec684c2c56" providerId="LiveId" clId="{2FB0A346-2D39-4602-89A7-19CEF878DD81}" dt="2020-09-20T20:59:22.318" v="416" actId="478"/>
          <ac:grpSpMkLst>
            <pc:docMk/>
            <pc:sldMk cId="3672788101" sldId="258"/>
            <ac:grpSpMk id="23" creationId="{6E686ACD-FB4F-413E-8E36-AB9B4D0962AE}"/>
          </ac:grpSpMkLst>
        </pc:grpChg>
        <pc:picChg chg="del">
          <ac:chgData name="Михаил Попов" userId="1ff28dec684c2c56" providerId="LiveId" clId="{2FB0A346-2D39-4602-89A7-19CEF878DD81}" dt="2020-09-20T20:59:22.318" v="416" actId="478"/>
          <ac:picMkLst>
            <pc:docMk/>
            <pc:sldMk cId="3672788101" sldId="258"/>
            <ac:picMk id="6" creationId="{2A4B18BC-A514-4590-BFA7-2C256CF229DB}"/>
          </ac:picMkLst>
        </pc:picChg>
        <pc:picChg chg="add mod">
          <ac:chgData name="Михаил Попов" userId="1ff28dec684c2c56" providerId="LiveId" clId="{2FB0A346-2D39-4602-89A7-19CEF878DD81}" dt="2020-09-20T21:00:22.271" v="425" actId="1076"/>
          <ac:picMkLst>
            <pc:docMk/>
            <pc:sldMk cId="3672788101" sldId="258"/>
            <ac:picMk id="12" creationId="{466FE349-D2A3-4990-ACF9-39A046C1E773}"/>
          </ac:picMkLst>
        </pc:picChg>
        <pc:picChg chg="add mod">
          <ac:chgData name="Михаил Попов" userId="1ff28dec684c2c56" providerId="LiveId" clId="{2FB0A346-2D39-4602-89A7-19CEF878DD81}" dt="2020-09-20T21:01:19.582" v="430" actId="1076"/>
          <ac:picMkLst>
            <pc:docMk/>
            <pc:sldMk cId="3672788101" sldId="258"/>
            <ac:picMk id="18" creationId="{9B472D8F-EA52-4CB7-A83F-65538AA69E6D}"/>
          </ac:picMkLst>
        </pc:picChg>
        <pc:picChg chg="del">
          <ac:chgData name="Михаил Попов" userId="1ff28dec684c2c56" providerId="LiveId" clId="{2FB0A346-2D39-4602-89A7-19CEF878DD81}" dt="2020-09-20T20:59:22.318" v="416" actId="478"/>
          <ac:picMkLst>
            <pc:docMk/>
            <pc:sldMk cId="3672788101" sldId="258"/>
            <ac:picMk id="25" creationId="{53EF37E7-7129-484C-B9D2-3E1C335C631F}"/>
          </ac:picMkLst>
        </pc:picChg>
      </pc:sldChg>
      <pc:sldChg chg="modSp add modAnim">
        <pc:chgData name="Михаил Попов" userId="1ff28dec684c2c56" providerId="LiveId" clId="{2FB0A346-2D39-4602-89A7-19CEF878DD81}" dt="2020-09-20T21:18:44.896" v="651"/>
        <pc:sldMkLst>
          <pc:docMk/>
          <pc:sldMk cId="1768557591" sldId="259"/>
        </pc:sldMkLst>
        <pc:spChg chg="mod">
          <ac:chgData name="Михаил Попов" userId="1ff28dec684c2c56" providerId="LiveId" clId="{2FB0A346-2D39-4602-89A7-19CEF878DD81}" dt="2020-09-20T21:18:44.896" v="651"/>
          <ac:spMkLst>
            <pc:docMk/>
            <pc:sldMk cId="1768557591" sldId="259"/>
            <ac:spMk id="3" creationId="{8D015983-E51E-4C19-99CA-547E786547A0}"/>
          </ac:spMkLst>
        </pc:spChg>
      </pc:sldChg>
      <pc:sldChg chg="del">
        <pc:chgData name="Михаил Попов" userId="1ff28dec684c2c56" providerId="LiveId" clId="{2FB0A346-2D39-4602-89A7-19CEF878DD81}" dt="2020-09-20T20:09:50.781" v="68" actId="47"/>
        <pc:sldMkLst>
          <pc:docMk/>
          <pc:sldMk cId="3164201559" sldId="259"/>
        </pc:sldMkLst>
      </pc:sldChg>
      <pc:sldChg chg="addSp delSp modSp add mod modAnim">
        <pc:chgData name="Михаил Попов" userId="1ff28dec684c2c56" providerId="LiveId" clId="{2FB0A346-2D39-4602-89A7-19CEF878DD81}" dt="2020-09-20T21:08:59.121" v="488"/>
        <pc:sldMkLst>
          <pc:docMk/>
          <pc:sldMk cId="1007563158" sldId="260"/>
        </pc:sldMkLst>
        <pc:spChg chg="mod">
          <ac:chgData name="Михаил Попов" userId="1ff28dec684c2c56" providerId="LiveId" clId="{2FB0A346-2D39-4602-89A7-19CEF878DD81}" dt="2020-09-20T21:07:09.870" v="473" actId="20577"/>
          <ac:spMkLst>
            <pc:docMk/>
            <pc:sldMk cId="1007563158" sldId="260"/>
            <ac:spMk id="2" creationId="{A8E2A108-8F22-48F7-817E-3B2522E74052}"/>
          </ac:spMkLst>
        </pc:spChg>
        <pc:grpChg chg="add mod">
          <ac:chgData name="Михаил Попов" userId="1ff28dec684c2c56" providerId="LiveId" clId="{2FB0A346-2D39-4602-89A7-19CEF878DD81}" dt="2020-09-20T21:08:45.390" v="486" actId="1076"/>
          <ac:grpSpMkLst>
            <pc:docMk/>
            <pc:sldMk cId="1007563158" sldId="260"/>
            <ac:grpSpMk id="6" creationId="{0BEC7782-72D0-4CB0-8759-B406FF355233}"/>
          </ac:grpSpMkLst>
        </pc:grpChg>
        <pc:picChg chg="add mod">
          <ac:chgData name="Михаил Попов" userId="1ff28dec684c2c56" providerId="LiveId" clId="{2FB0A346-2D39-4602-89A7-19CEF878DD81}" dt="2020-09-20T21:08:42.415" v="485" actId="1076"/>
          <ac:picMkLst>
            <pc:docMk/>
            <pc:sldMk cId="1007563158" sldId="260"/>
            <ac:picMk id="5" creationId="{58A87A39-297C-4091-952D-F92B849AEE14}"/>
          </ac:picMkLst>
        </pc:picChg>
        <pc:picChg chg="add mod">
          <ac:chgData name="Михаил Попов" userId="1ff28dec684c2c56" providerId="LiveId" clId="{2FB0A346-2D39-4602-89A7-19CEF878DD81}" dt="2020-09-20T21:06:28.194" v="439"/>
          <ac:picMkLst>
            <pc:docMk/>
            <pc:sldMk cId="1007563158" sldId="260"/>
            <ac:picMk id="7" creationId="{D8CE6E9F-F221-46D5-B2F6-7E6CCD17246E}"/>
          </ac:picMkLst>
        </pc:picChg>
        <pc:picChg chg="add mod">
          <ac:chgData name="Михаил Попов" userId="1ff28dec684c2c56" providerId="LiveId" clId="{2FB0A346-2D39-4602-89A7-19CEF878DD81}" dt="2020-09-20T21:06:28.194" v="439"/>
          <ac:picMkLst>
            <pc:docMk/>
            <pc:sldMk cId="1007563158" sldId="260"/>
            <ac:picMk id="8" creationId="{1651B9FE-E9D5-4D92-9C33-ED119FF76109}"/>
          </ac:picMkLst>
        </pc:picChg>
        <pc:picChg chg="add mod">
          <ac:chgData name="Михаил Попов" userId="1ff28dec684c2c56" providerId="LiveId" clId="{2FB0A346-2D39-4602-89A7-19CEF878DD81}" dt="2020-09-20T21:08:38.232" v="484" actId="1076"/>
          <ac:picMkLst>
            <pc:docMk/>
            <pc:sldMk cId="1007563158" sldId="260"/>
            <ac:picMk id="11" creationId="{47DCE5B9-586D-44CA-8D83-AF6C904FD0F5}"/>
          </ac:picMkLst>
        </pc:picChg>
        <pc:picChg chg="del">
          <ac:chgData name="Михаил Попов" userId="1ff28dec684c2c56" providerId="LiveId" clId="{2FB0A346-2D39-4602-89A7-19CEF878DD81}" dt="2020-09-20T21:05:27.691" v="436" actId="478"/>
          <ac:picMkLst>
            <pc:docMk/>
            <pc:sldMk cId="1007563158" sldId="260"/>
            <ac:picMk id="12" creationId="{466FE349-D2A3-4990-ACF9-39A046C1E773}"/>
          </ac:picMkLst>
        </pc:picChg>
        <pc:picChg chg="del">
          <ac:chgData name="Михаил Попов" userId="1ff28dec684c2c56" providerId="LiveId" clId="{2FB0A346-2D39-4602-89A7-19CEF878DD81}" dt="2020-09-20T21:05:28.458" v="437" actId="478"/>
          <ac:picMkLst>
            <pc:docMk/>
            <pc:sldMk cId="1007563158" sldId="260"/>
            <ac:picMk id="18" creationId="{9B472D8F-EA52-4CB7-A83F-65538AA69E6D}"/>
          </ac:picMkLst>
        </pc:picChg>
      </pc:sldChg>
      <pc:sldChg chg="addSp delSp modSp add mod delAnim modAnim">
        <pc:chgData name="Михаил Попов" userId="1ff28dec684c2c56" providerId="LiveId" clId="{2FB0A346-2D39-4602-89A7-19CEF878DD81}" dt="2020-09-20T21:15:20.196" v="557"/>
        <pc:sldMkLst>
          <pc:docMk/>
          <pc:sldMk cId="3840378281" sldId="261"/>
        </pc:sldMkLst>
        <pc:spChg chg="mod">
          <ac:chgData name="Михаил Попов" userId="1ff28dec684c2c56" providerId="LiveId" clId="{2FB0A346-2D39-4602-89A7-19CEF878DD81}" dt="2020-09-20T21:09:34.606" v="496" actId="20577"/>
          <ac:spMkLst>
            <pc:docMk/>
            <pc:sldMk cId="3840378281" sldId="261"/>
            <ac:spMk id="2" creationId="{A8E2A108-8F22-48F7-817E-3B2522E74052}"/>
          </ac:spMkLst>
        </pc:spChg>
        <pc:spChg chg="add mod">
          <ac:chgData name="Михаил Попов" userId="1ff28dec684c2c56" providerId="LiveId" clId="{2FB0A346-2D39-4602-89A7-19CEF878DD81}" dt="2020-09-20T21:15:11.252" v="555" actId="164"/>
          <ac:spMkLst>
            <pc:docMk/>
            <pc:sldMk cId="3840378281" sldId="261"/>
            <ac:spMk id="3" creationId="{39E062AA-C53F-44FD-B7B5-C2B43F40540B}"/>
          </ac:spMkLst>
        </pc:spChg>
        <pc:grpChg chg="del mod">
          <ac:chgData name="Михаил Попов" userId="1ff28dec684c2c56" providerId="LiveId" clId="{2FB0A346-2D39-4602-89A7-19CEF878DD81}" dt="2020-09-20T21:10:05.260" v="501" actId="478"/>
          <ac:grpSpMkLst>
            <pc:docMk/>
            <pc:sldMk cId="3840378281" sldId="261"/>
            <ac:grpSpMk id="6" creationId="{0BEC7782-72D0-4CB0-8759-B406FF355233}"/>
          </ac:grpSpMkLst>
        </pc:grpChg>
        <pc:grpChg chg="add mod">
          <ac:chgData name="Михаил Попов" userId="1ff28dec684c2c56" providerId="LiveId" clId="{2FB0A346-2D39-4602-89A7-19CEF878DD81}" dt="2020-09-20T21:15:11.252" v="555" actId="164"/>
          <ac:grpSpMkLst>
            <pc:docMk/>
            <pc:sldMk cId="3840378281" sldId="261"/>
            <ac:grpSpMk id="10" creationId="{2E6FC11C-4566-40B8-8B94-CFE9CA875DC2}"/>
          </ac:grpSpMkLst>
        </pc:grpChg>
        <pc:picChg chg="del">
          <ac:chgData name="Михаил Попов" userId="1ff28dec684c2c56" providerId="LiveId" clId="{2FB0A346-2D39-4602-89A7-19CEF878DD81}" dt="2020-09-20T21:10:06.979" v="502" actId="478"/>
          <ac:picMkLst>
            <pc:docMk/>
            <pc:sldMk cId="3840378281" sldId="261"/>
            <ac:picMk id="5" creationId="{58A87A39-297C-4091-952D-F92B849AEE14}"/>
          </ac:picMkLst>
        </pc:picChg>
        <pc:picChg chg="add mod">
          <ac:chgData name="Михаил Попов" userId="1ff28dec684c2c56" providerId="LiveId" clId="{2FB0A346-2D39-4602-89A7-19CEF878DD81}" dt="2020-09-20T21:10:33.792" v="507" actId="1076"/>
          <ac:picMkLst>
            <pc:docMk/>
            <pc:sldMk cId="3840378281" sldId="261"/>
            <ac:picMk id="9" creationId="{676CA51B-6EB1-4E43-B42F-6EF7A21905CB}"/>
          </ac:picMkLst>
        </pc:picChg>
        <pc:picChg chg="mod">
          <ac:chgData name="Михаил Попов" userId="1ff28dec684c2c56" providerId="LiveId" clId="{2FB0A346-2D39-4602-89A7-19CEF878DD81}" dt="2020-09-20T21:15:11.252" v="555" actId="164"/>
          <ac:picMkLst>
            <pc:docMk/>
            <pc:sldMk cId="3840378281" sldId="261"/>
            <ac:picMk id="11" creationId="{47DCE5B9-586D-44CA-8D83-AF6C904FD0F5}"/>
          </ac:picMkLst>
        </pc:picChg>
      </pc:sldChg>
      <pc:sldChg chg="modSp add modAnim">
        <pc:chgData name="Михаил Попов" userId="1ff28dec684c2c56" providerId="LiveId" clId="{2FB0A346-2D39-4602-89A7-19CEF878DD81}" dt="2020-09-20T21:18:22.311" v="648" actId="20577"/>
        <pc:sldMkLst>
          <pc:docMk/>
          <pc:sldMk cId="4181728716" sldId="262"/>
        </pc:sldMkLst>
        <pc:spChg chg="mod">
          <ac:chgData name="Михаил Попов" userId="1ff28dec684c2c56" providerId="LiveId" clId="{2FB0A346-2D39-4602-89A7-19CEF878DD81}" dt="2020-09-20T21:18:22.311" v="648" actId="20577"/>
          <ac:spMkLst>
            <pc:docMk/>
            <pc:sldMk cId="4181728716" sldId="262"/>
            <ac:spMk id="3" creationId="{8D015983-E51E-4C19-99CA-547E786547A0}"/>
          </ac:spMkLst>
        </pc:spChg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4183793785" sldId="262"/>
        </pc:sldMkLst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2848621229" sldId="263"/>
        </pc:sldMkLst>
      </pc:sldChg>
      <pc:sldChg chg="modSp add mod">
        <pc:chgData name="Михаил Попов" userId="1ff28dec684c2c56" providerId="LiveId" clId="{2FB0A346-2D39-4602-89A7-19CEF878DD81}" dt="2020-09-20T21:18:10.288" v="621" actId="20577"/>
        <pc:sldMkLst>
          <pc:docMk/>
          <pc:sldMk cId="3060488625" sldId="263"/>
        </pc:sldMkLst>
        <pc:spChg chg="mod">
          <ac:chgData name="Михаил Попов" userId="1ff28dec684c2c56" providerId="LiveId" clId="{2FB0A346-2D39-4602-89A7-19CEF878DD81}" dt="2020-09-20T21:18:10.288" v="621" actId="20577"/>
          <ac:spMkLst>
            <pc:docMk/>
            <pc:sldMk cId="3060488625" sldId="263"/>
            <ac:spMk id="3" creationId="{8D015983-E51E-4C19-99CA-547E786547A0}"/>
          </ac:spMkLst>
        </pc:spChg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3965181988" sldId="264"/>
        </pc:sldMkLst>
      </pc:sldChg>
      <pc:sldChg chg="addSp delSp modSp add mod delAnim">
        <pc:chgData name="Михаил Попов" userId="1ff28dec684c2c56" providerId="LiveId" clId="{2FB0A346-2D39-4602-89A7-19CEF878DD81}" dt="2020-09-20T21:29:14.456" v="764" actId="1076"/>
        <pc:sldMkLst>
          <pc:docMk/>
          <pc:sldMk cId="4114903945" sldId="264"/>
        </pc:sldMkLst>
        <pc:spChg chg="mod">
          <ac:chgData name="Михаил Попов" userId="1ff28dec684c2c56" providerId="LiveId" clId="{2FB0A346-2D39-4602-89A7-19CEF878DD81}" dt="2020-09-20T21:22:46.767" v="698" actId="20577"/>
          <ac:spMkLst>
            <pc:docMk/>
            <pc:sldMk cId="4114903945" sldId="264"/>
            <ac:spMk id="2" creationId="{A8E2A108-8F22-48F7-817E-3B2522E74052}"/>
          </ac:spMkLst>
        </pc:spChg>
        <pc:grpChg chg="del">
          <ac:chgData name="Михаил Попов" userId="1ff28dec684c2c56" providerId="LiveId" clId="{2FB0A346-2D39-4602-89A7-19CEF878DD81}" dt="2020-09-20T21:21:47.572" v="682" actId="478"/>
          <ac:grpSpMkLst>
            <pc:docMk/>
            <pc:sldMk cId="4114903945" sldId="264"/>
            <ac:grpSpMk id="10" creationId="{2E6FC11C-4566-40B8-8B94-CFE9CA875DC2}"/>
          </ac:grpSpMkLst>
        </pc:grpChg>
        <pc:grpChg chg="add mod">
          <ac:chgData name="Михаил Попов" userId="1ff28dec684c2c56" providerId="LiveId" clId="{2FB0A346-2D39-4602-89A7-19CEF878DD81}" dt="2020-09-20T21:27:54.477" v="754" actId="164"/>
          <ac:grpSpMkLst>
            <pc:docMk/>
            <pc:sldMk cId="4114903945" sldId="264"/>
            <ac:grpSpMk id="15" creationId="{F567425D-FAD0-40DA-AC1F-8A39B2DF6BD4}"/>
          </ac:grpSpMkLst>
        </pc:grpChg>
        <pc:grpChg chg="add mod">
          <ac:chgData name="Михаил Попов" userId="1ff28dec684c2c56" providerId="LiveId" clId="{2FB0A346-2D39-4602-89A7-19CEF878DD81}" dt="2020-09-20T21:29:14.456" v="764" actId="1076"/>
          <ac:grpSpMkLst>
            <pc:docMk/>
            <pc:sldMk cId="4114903945" sldId="264"/>
            <ac:grpSpMk id="18" creationId="{EC1060B9-2DA0-4A87-B4CD-D131F8EAC798}"/>
          </ac:grpSpMkLst>
        </pc:grpChg>
        <pc:picChg chg="add mod modCrop">
          <ac:chgData name="Михаил Попов" userId="1ff28dec684c2c56" providerId="LiveId" clId="{2FB0A346-2D39-4602-89A7-19CEF878DD81}" dt="2020-09-20T21:29:05.290" v="763" actId="164"/>
          <ac:picMkLst>
            <pc:docMk/>
            <pc:sldMk cId="4114903945" sldId="264"/>
            <ac:picMk id="6" creationId="{F619AF46-907C-4AF1-BABC-C0EC40EB89C4}"/>
          </ac:picMkLst>
        </pc:picChg>
        <pc:picChg chg="add mod modCrop">
          <ac:chgData name="Михаил Попов" userId="1ff28dec684c2c56" providerId="LiveId" clId="{2FB0A346-2D39-4602-89A7-19CEF878DD81}" dt="2020-09-20T21:29:05.290" v="763" actId="164"/>
          <ac:picMkLst>
            <pc:docMk/>
            <pc:sldMk cId="4114903945" sldId="264"/>
            <ac:picMk id="7" creationId="{846D39CC-2E2D-4267-A5BF-F1428C9BF3DD}"/>
          </ac:picMkLst>
        </pc:picChg>
        <pc:picChg chg="add mod">
          <ac:chgData name="Михаил Попов" userId="1ff28dec684c2c56" providerId="LiveId" clId="{2FB0A346-2D39-4602-89A7-19CEF878DD81}" dt="2020-09-20T21:24:02.610" v="704" actId="1076"/>
          <ac:picMkLst>
            <pc:docMk/>
            <pc:sldMk cId="4114903945" sldId="264"/>
            <ac:picMk id="8" creationId="{EDE8A11E-940A-47F6-8618-727442AADB31}"/>
          </ac:picMkLst>
        </pc:picChg>
        <pc:picChg chg="del">
          <ac:chgData name="Михаил Попов" userId="1ff28dec684c2c56" providerId="LiveId" clId="{2FB0A346-2D39-4602-89A7-19CEF878DD81}" dt="2020-09-20T21:21:46.909" v="681" actId="478"/>
          <ac:picMkLst>
            <pc:docMk/>
            <pc:sldMk cId="4114903945" sldId="264"/>
            <ac:picMk id="9" creationId="{676CA51B-6EB1-4E43-B42F-6EF7A21905CB}"/>
          </ac:picMkLst>
        </pc:picChg>
        <pc:picChg chg="add mod modCrop">
          <ac:chgData name="Михаил Попов" userId="1ff28dec684c2c56" providerId="LiveId" clId="{2FB0A346-2D39-4602-89A7-19CEF878DD81}" dt="2020-09-20T21:29:05.290" v="763" actId="164"/>
          <ac:picMkLst>
            <pc:docMk/>
            <pc:sldMk cId="4114903945" sldId="264"/>
            <ac:picMk id="14" creationId="{C487B427-6C13-423E-BA98-F391EA384339}"/>
          </ac:picMkLst>
        </pc:picChg>
        <pc:picChg chg="add del mod modCrop">
          <ac:chgData name="Михаил Попов" userId="1ff28dec684c2c56" providerId="LiveId" clId="{2FB0A346-2D39-4602-89A7-19CEF878DD81}" dt="2020-09-20T21:28:52.307" v="762" actId="478"/>
          <ac:picMkLst>
            <pc:docMk/>
            <pc:sldMk cId="4114903945" sldId="264"/>
            <ac:picMk id="17" creationId="{7B39A2C8-F58E-4CEB-A2D5-5B2B097A75F1}"/>
          </ac:picMkLst>
        </pc:picChg>
      </pc:sldChg>
      <pc:sldChg chg="addSp delSp modSp add mod modAnim">
        <pc:chgData name="Михаил Попов" userId="1ff28dec684c2c56" providerId="LiveId" clId="{2FB0A346-2D39-4602-89A7-19CEF878DD81}" dt="2020-09-20T21:35:36.839" v="805" actId="21"/>
        <pc:sldMkLst>
          <pc:docMk/>
          <pc:sldMk cId="875102614" sldId="265"/>
        </pc:sldMkLst>
        <pc:grpChg chg="del">
          <ac:chgData name="Михаил Попов" userId="1ff28dec684c2c56" providerId="LiveId" clId="{2FB0A346-2D39-4602-89A7-19CEF878DD81}" dt="2020-09-20T21:30:27.188" v="767" actId="478"/>
          <ac:grpSpMkLst>
            <pc:docMk/>
            <pc:sldMk cId="875102614" sldId="265"/>
            <ac:grpSpMk id="18" creationId="{EC1060B9-2DA0-4A87-B4CD-D131F8EAC798}"/>
          </ac:grpSpMkLst>
        </pc:grpChg>
        <pc:picChg chg="add mod">
          <ac:chgData name="Михаил Попов" userId="1ff28dec684c2c56" providerId="LiveId" clId="{2FB0A346-2D39-4602-89A7-19CEF878DD81}" dt="2020-09-20T21:32:37.116" v="781" actId="14100"/>
          <ac:picMkLst>
            <pc:docMk/>
            <pc:sldMk cId="875102614" sldId="265"/>
            <ac:picMk id="5" creationId="{68B25A99-30EF-4D8F-9CE1-7BCC66DF9ED5}"/>
          </ac:picMkLst>
        </pc:picChg>
        <pc:picChg chg="del">
          <ac:chgData name="Михаил Попов" userId="1ff28dec684c2c56" providerId="LiveId" clId="{2FB0A346-2D39-4602-89A7-19CEF878DD81}" dt="2020-09-20T21:30:25.901" v="766" actId="478"/>
          <ac:picMkLst>
            <pc:docMk/>
            <pc:sldMk cId="875102614" sldId="265"/>
            <ac:picMk id="8" creationId="{EDE8A11E-940A-47F6-8618-727442AADB31}"/>
          </ac:picMkLst>
        </pc:picChg>
        <pc:picChg chg="add mod">
          <ac:chgData name="Михаил Попов" userId="1ff28dec684c2c56" providerId="LiveId" clId="{2FB0A346-2D39-4602-89A7-19CEF878DD81}" dt="2020-09-20T21:32:56.548" v="792" actId="1036"/>
          <ac:picMkLst>
            <pc:docMk/>
            <pc:sldMk cId="875102614" sldId="265"/>
            <ac:picMk id="10" creationId="{06D32709-F7C0-48F8-BD0C-D227712F6981}"/>
          </ac:picMkLst>
        </pc:picChg>
        <pc:picChg chg="add mod">
          <ac:chgData name="Михаил Попов" userId="1ff28dec684c2c56" providerId="LiveId" clId="{2FB0A346-2D39-4602-89A7-19CEF878DD81}" dt="2020-09-20T21:32:28.904" v="779" actId="14100"/>
          <ac:picMkLst>
            <pc:docMk/>
            <pc:sldMk cId="875102614" sldId="265"/>
            <ac:picMk id="12" creationId="{EEA09A72-5006-464E-BB54-82E2437766C3}"/>
          </ac:picMkLst>
        </pc:picChg>
        <pc:picChg chg="add del mod">
          <ac:chgData name="Михаил Попов" userId="1ff28dec684c2c56" providerId="LiveId" clId="{2FB0A346-2D39-4602-89A7-19CEF878DD81}" dt="2020-09-20T21:35:36.839" v="805" actId="21"/>
          <ac:picMkLst>
            <pc:docMk/>
            <pc:sldMk cId="875102614" sldId="265"/>
            <ac:picMk id="15" creationId="{B80C53B0-6856-4A0A-9617-90EAD5461DB1}"/>
          </ac:picMkLst>
        </pc:picChg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1577532751" sldId="265"/>
        </pc:sldMkLst>
      </pc:sldChg>
      <pc:sldChg chg="add del">
        <pc:chgData name="Михаил Попов" userId="1ff28dec684c2c56" providerId="LiveId" clId="{2FB0A346-2D39-4602-89A7-19CEF878DD81}" dt="2020-09-20T21:18:27.791" v="650"/>
        <pc:sldMkLst>
          <pc:docMk/>
          <pc:sldMk cId="2351263454" sldId="265"/>
        </pc:sldMkLst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111972622" sldId="266"/>
        </pc:sldMkLst>
      </pc:sldChg>
      <pc:sldChg chg="addSp delSp modSp add mod delAnim modAnim">
        <pc:chgData name="Михаил Попов" userId="1ff28dec684c2c56" providerId="LiveId" clId="{2FB0A346-2D39-4602-89A7-19CEF878DD81}" dt="2020-09-20T21:37:04.921" v="814"/>
        <pc:sldMkLst>
          <pc:docMk/>
          <pc:sldMk cId="2821828304" sldId="266"/>
        </pc:sldMkLst>
        <pc:picChg chg="add mod">
          <ac:chgData name="Михаил Попов" userId="1ff28dec684c2c56" providerId="LiveId" clId="{2FB0A346-2D39-4602-89A7-19CEF878DD81}" dt="2020-09-20T21:35:42.861" v="807" actId="1076"/>
          <ac:picMkLst>
            <pc:docMk/>
            <pc:sldMk cId="2821828304" sldId="266"/>
            <ac:picMk id="3" creationId="{CE04CF91-EC5A-4C82-93BD-D55F9DC45788}"/>
          </ac:picMkLst>
        </pc:picChg>
        <pc:picChg chg="del">
          <ac:chgData name="Михаил Попов" userId="1ff28dec684c2c56" providerId="LiveId" clId="{2FB0A346-2D39-4602-89A7-19CEF878DD81}" dt="2020-09-20T21:34:51.418" v="799" actId="478"/>
          <ac:picMkLst>
            <pc:docMk/>
            <pc:sldMk cId="2821828304" sldId="266"/>
            <ac:picMk id="5" creationId="{68B25A99-30EF-4D8F-9CE1-7BCC66DF9ED5}"/>
          </ac:picMkLst>
        </pc:picChg>
        <pc:picChg chg="add mod">
          <ac:chgData name="Михаил Попов" userId="1ff28dec684c2c56" providerId="LiveId" clId="{2FB0A346-2D39-4602-89A7-19CEF878DD81}" dt="2020-09-20T21:36:49.227" v="812" actId="1076"/>
          <ac:picMkLst>
            <pc:docMk/>
            <pc:sldMk cId="2821828304" sldId="266"/>
            <ac:picMk id="8" creationId="{3DCD8D45-F60B-4008-9B2B-CAC27EE73FFE}"/>
          </ac:picMkLst>
        </pc:picChg>
        <pc:picChg chg="del">
          <ac:chgData name="Михаил Попов" userId="1ff28dec684c2c56" providerId="LiveId" clId="{2FB0A346-2D39-4602-89A7-19CEF878DD81}" dt="2020-09-20T21:34:50.623" v="798" actId="478"/>
          <ac:picMkLst>
            <pc:docMk/>
            <pc:sldMk cId="2821828304" sldId="266"/>
            <ac:picMk id="10" creationId="{06D32709-F7C0-48F8-BD0C-D227712F6981}"/>
          </ac:picMkLst>
        </pc:picChg>
        <pc:picChg chg="del">
          <ac:chgData name="Михаил Попов" userId="1ff28dec684c2c56" providerId="LiveId" clId="{2FB0A346-2D39-4602-89A7-19CEF878DD81}" dt="2020-09-20T21:34:49.230" v="797" actId="478"/>
          <ac:picMkLst>
            <pc:docMk/>
            <pc:sldMk cId="2821828304" sldId="266"/>
            <ac:picMk id="12" creationId="{EEA09A72-5006-464E-BB54-82E2437766C3}"/>
          </ac:picMkLst>
        </pc:picChg>
      </pc:sldChg>
      <pc:sldChg chg="addSp delSp modSp new del mod">
        <pc:chgData name="Михаил Попов" userId="1ff28dec684c2c56" providerId="LiveId" clId="{2FB0A346-2D39-4602-89A7-19CEF878DD81}" dt="2020-09-20T21:42:39.372" v="841" actId="47"/>
        <pc:sldMkLst>
          <pc:docMk/>
          <pc:sldMk cId="3375447758" sldId="267"/>
        </pc:sldMkLst>
        <pc:spChg chg="del">
          <ac:chgData name="Михаил Попов" userId="1ff28dec684c2c56" providerId="LiveId" clId="{2FB0A346-2D39-4602-89A7-19CEF878DD81}" dt="2020-09-20T21:37:42.364" v="817" actId="478"/>
          <ac:spMkLst>
            <pc:docMk/>
            <pc:sldMk cId="3375447758" sldId="267"/>
            <ac:spMk id="2" creationId="{A55BAEBA-4722-455D-8D72-E0F6F58DC7D9}"/>
          </ac:spMkLst>
        </pc:spChg>
        <pc:spChg chg="del">
          <ac:chgData name="Михаил Попов" userId="1ff28dec684c2c56" providerId="LiveId" clId="{2FB0A346-2D39-4602-89A7-19CEF878DD81}" dt="2020-09-20T21:37:41.157" v="816" actId="478"/>
          <ac:spMkLst>
            <pc:docMk/>
            <pc:sldMk cId="3375447758" sldId="267"/>
            <ac:spMk id="3" creationId="{AF61AD71-5F41-423B-A739-7D55188C63E1}"/>
          </ac:spMkLst>
        </pc:spChg>
        <pc:picChg chg="add mod">
          <ac:chgData name="Михаил Попов" userId="1ff28dec684c2c56" providerId="LiveId" clId="{2FB0A346-2D39-4602-89A7-19CEF878DD81}" dt="2020-09-20T21:37:51.013" v="819" actId="1076"/>
          <ac:picMkLst>
            <pc:docMk/>
            <pc:sldMk cId="3375447758" sldId="267"/>
            <ac:picMk id="5" creationId="{6A078B4F-B39A-4540-B9B4-A6BE4D900CE1}"/>
          </ac:picMkLst>
        </pc:picChg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3727847151" sldId="267"/>
        </pc:sldMkLst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371431493" sldId="268"/>
        </pc:sldMkLst>
      </pc:sldChg>
      <pc:sldChg chg="addSp delSp modSp add mod">
        <pc:chgData name="Михаил Попов" userId="1ff28dec684c2c56" providerId="LiveId" clId="{2FB0A346-2D39-4602-89A7-19CEF878DD81}" dt="2020-09-20T21:44:22.009" v="874" actId="1076"/>
        <pc:sldMkLst>
          <pc:docMk/>
          <pc:sldMk cId="1382352539" sldId="268"/>
        </pc:sldMkLst>
        <pc:picChg chg="add mod modCrop">
          <ac:chgData name="Михаил Попов" userId="1ff28dec684c2c56" providerId="LiveId" clId="{2FB0A346-2D39-4602-89A7-19CEF878DD81}" dt="2020-09-20T21:44:14.669" v="873" actId="1036"/>
          <ac:picMkLst>
            <pc:docMk/>
            <pc:sldMk cId="1382352539" sldId="268"/>
            <ac:picMk id="3" creationId="{8EA032BD-71B0-4AD5-A773-10AD18071644}"/>
          </ac:picMkLst>
        </pc:picChg>
        <pc:picChg chg="del">
          <ac:chgData name="Михаил Попов" userId="1ff28dec684c2c56" providerId="LiveId" clId="{2FB0A346-2D39-4602-89A7-19CEF878DD81}" dt="2020-09-20T21:39:47.821" v="827" actId="478"/>
          <ac:picMkLst>
            <pc:docMk/>
            <pc:sldMk cId="1382352539" sldId="268"/>
            <ac:picMk id="5" creationId="{6A078B4F-B39A-4540-B9B4-A6BE4D900CE1}"/>
          </ac:picMkLst>
        </pc:picChg>
        <pc:picChg chg="add del mod">
          <ac:chgData name="Михаил Попов" userId="1ff28dec684c2c56" providerId="LiveId" clId="{2FB0A346-2D39-4602-89A7-19CEF878DD81}" dt="2020-09-20T21:39:50.340" v="828" actId="478"/>
          <ac:picMkLst>
            <pc:docMk/>
            <pc:sldMk cId="1382352539" sldId="268"/>
            <ac:picMk id="6" creationId="{FF2D64B3-E2E3-4F68-80BA-18036EF984D5}"/>
          </ac:picMkLst>
        </pc:picChg>
        <pc:picChg chg="add mod">
          <ac:chgData name="Михаил Попов" userId="1ff28dec684c2c56" providerId="LiveId" clId="{2FB0A346-2D39-4602-89A7-19CEF878DD81}" dt="2020-09-20T21:44:22.009" v="874" actId="1076"/>
          <ac:picMkLst>
            <pc:docMk/>
            <pc:sldMk cId="1382352539" sldId="268"/>
            <ac:picMk id="8" creationId="{E90403C2-91E9-4787-803A-AAC98F93BED2}"/>
          </ac:picMkLst>
        </pc:picChg>
      </pc:sldChg>
      <pc:sldChg chg="addSp delSp modSp add mod delAnim">
        <pc:chgData name="Михаил Попов" userId="1ff28dec684c2c56" providerId="LiveId" clId="{2FB0A346-2D39-4602-89A7-19CEF878DD81}" dt="2020-09-20T22:13:50.671" v="881" actId="478"/>
        <pc:sldMkLst>
          <pc:docMk/>
          <pc:sldMk cId="1041568760" sldId="269"/>
        </pc:sldMkLst>
        <pc:spChg chg="mod">
          <ac:chgData name="Михаил Попов" userId="1ff28dec684c2c56" providerId="LiveId" clId="{2FB0A346-2D39-4602-89A7-19CEF878DD81}" dt="2020-09-20T21:43:59.168" v="860" actId="20577"/>
          <ac:spMkLst>
            <pc:docMk/>
            <pc:sldMk cId="1041568760" sldId="269"/>
            <ac:spMk id="2" creationId="{A8E2A108-8F22-48F7-817E-3B2522E74052}"/>
          </ac:spMkLst>
        </pc:spChg>
        <pc:picChg chg="del">
          <ac:chgData name="Михаил Попов" userId="1ff28dec684c2c56" providerId="LiveId" clId="{2FB0A346-2D39-4602-89A7-19CEF878DD81}" dt="2020-09-20T21:43:53.413" v="844" actId="478"/>
          <ac:picMkLst>
            <pc:docMk/>
            <pc:sldMk cId="1041568760" sldId="269"/>
            <ac:picMk id="3" creationId="{CE04CF91-EC5A-4C82-93BD-D55F9DC45788}"/>
          </ac:picMkLst>
        </pc:picChg>
        <pc:picChg chg="add mod">
          <ac:chgData name="Михаил Попов" userId="1ff28dec684c2c56" providerId="LiveId" clId="{2FB0A346-2D39-4602-89A7-19CEF878DD81}" dt="2020-09-20T22:11:44.183" v="878" actId="1076"/>
          <ac:picMkLst>
            <pc:docMk/>
            <pc:sldMk cId="1041568760" sldId="269"/>
            <ac:picMk id="6" creationId="{8123726C-E98B-45BA-BB37-36DEA15791B9}"/>
          </ac:picMkLst>
        </pc:picChg>
        <pc:picChg chg="del">
          <ac:chgData name="Михаил Попов" userId="1ff28dec684c2c56" providerId="LiveId" clId="{2FB0A346-2D39-4602-89A7-19CEF878DD81}" dt="2020-09-20T21:43:52.288" v="843" actId="478"/>
          <ac:picMkLst>
            <pc:docMk/>
            <pc:sldMk cId="1041568760" sldId="269"/>
            <ac:picMk id="8" creationId="{3DCD8D45-F60B-4008-9B2B-CAC27EE73FFE}"/>
          </ac:picMkLst>
        </pc:picChg>
        <pc:picChg chg="add del">
          <ac:chgData name="Михаил Попов" userId="1ff28dec684c2c56" providerId="LiveId" clId="{2FB0A346-2D39-4602-89A7-19CEF878DD81}" dt="2020-09-20T22:13:50.671" v="881" actId="478"/>
          <ac:picMkLst>
            <pc:docMk/>
            <pc:sldMk cId="1041568760" sldId="269"/>
            <ac:picMk id="9" creationId="{0B7C1F61-7A07-4664-9447-B50E298CE53C}"/>
          </ac:picMkLst>
        </pc:picChg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2648607693" sldId="269"/>
        </pc:sldMkLst>
      </pc:sldChg>
      <pc:sldChg chg="delSp modSp add mod">
        <pc:chgData name="Михаил Попов" userId="1ff28dec684c2c56" providerId="LiveId" clId="{2FB0A346-2D39-4602-89A7-19CEF878DD81}" dt="2020-09-20T22:14:35.149" v="886" actId="1076"/>
        <pc:sldMkLst>
          <pc:docMk/>
          <pc:sldMk cId="2949136723" sldId="270"/>
        </pc:sldMkLst>
        <pc:picChg chg="del">
          <ac:chgData name="Михаил Попов" userId="1ff28dec684c2c56" providerId="LiveId" clId="{2FB0A346-2D39-4602-89A7-19CEF878DD81}" dt="2020-09-20T22:14:17.199" v="884" actId="478"/>
          <ac:picMkLst>
            <pc:docMk/>
            <pc:sldMk cId="2949136723" sldId="270"/>
            <ac:picMk id="6" creationId="{8123726C-E98B-45BA-BB37-36DEA15791B9}"/>
          </ac:picMkLst>
        </pc:picChg>
        <pc:picChg chg="mod">
          <ac:chgData name="Михаил Попов" userId="1ff28dec684c2c56" providerId="LiveId" clId="{2FB0A346-2D39-4602-89A7-19CEF878DD81}" dt="2020-09-20T22:14:35.149" v="886" actId="1076"/>
          <ac:picMkLst>
            <pc:docMk/>
            <pc:sldMk cId="2949136723" sldId="270"/>
            <ac:picMk id="9" creationId="{0B7C1F61-7A07-4664-9447-B50E298CE53C}"/>
          </ac:picMkLst>
        </pc:picChg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4272489288" sldId="270"/>
        </pc:sldMkLst>
      </pc:sldChg>
      <pc:sldChg chg="delSp new del">
        <pc:chgData name="Михаил Попов" userId="1ff28dec684c2c56" providerId="LiveId" clId="{2FB0A346-2D39-4602-89A7-19CEF878DD81}" dt="2020-09-27T22:30:54.529" v="889" actId="680"/>
        <pc:sldMkLst>
          <pc:docMk/>
          <pc:sldMk cId="2764632033" sldId="271"/>
        </pc:sldMkLst>
        <pc:picChg chg="del">
          <ac:chgData name="Михаил Попов" userId="1ff28dec684c2c56" providerId="LiveId" clId="{2FB0A346-2D39-4602-89A7-19CEF878DD81}" dt="2020-09-27T22:30:53.875" v="888"/>
          <ac:picMkLst>
            <pc:docMk/>
            <pc:sldMk cId="2764632033" sldId="271"/>
            <ac:picMk id="5" creationId="{775ED4C9-F62E-47F5-B89E-D18D45F5E46F}"/>
          </ac:picMkLst>
        </pc:picChg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3787305368" sldId="271"/>
        </pc:sldMkLst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669694379" sldId="272"/>
        </pc:sldMkLst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1168080317" sldId="273"/>
        </pc:sldMkLst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1485999980" sldId="274"/>
        </pc:sldMkLst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1664313011" sldId="275"/>
        </pc:sldMkLst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612245805" sldId="276"/>
        </pc:sldMkLst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1567166661" sldId="277"/>
        </pc:sldMkLst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3679527479" sldId="278"/>
        </pc:sldMkLst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2271094028" sldId="279"/>
        </pc:sldMkLst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3161323158" sldId="280"/>
        </pc:sldMkLst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2705377181" sldId="281"/>
        </pc:sldMkLst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1878353319" sldId="282"/>
        </pc:sldMkLst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772234138" sldId="283"/>
        </pc:sldMkLst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1952297650" sldId="284"/>
        </pc:sldMkLst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2993946723" sldId="316"/>
        </pc:sldMkLst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503270751" sldId="317"/>
        </pc:sldMkLst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1097295049" sldId="318"/>
        </pc:sldMkLst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4166135600" sldId="319"/>
        </pc:sldMkLst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1295651481" sldId="320"/>
        </pc:sldMkLst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3550241163" sldId="321"/>
        </pc:sldMkLst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2853365856" sldId="322"/>
        </pc:sldMkLst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598652493" sldId="323"/>
        </pc:sldMkLst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309512277" sldId="328"/>
        </pc:sldMkLst>
      </pc:sldChg>
      <pc:sldChg chg="ord">
        <pc:chgData name="Михаил Попов" userId="1ff28dec684c2c56" providerId="LiveId" clId="{2FB0A346-2D39-4602-89A7-19CEF878DD81}" dt="2020-09-27T22:31:20.712" v="891"/>
        <pc:sldMkLst>
          <pc:docMk/>
          <pc:sldMk cId="1814081901" sldId="373"/>
        </pc:sldMkLst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529418694" sldId="385"/>
        </pc:sldMkLst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2746115763" sldId="386"/>
        </pc:sldMkLst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839170534" sldId="387"/>
        </pc:sldMkLst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3298487783" sldId="388"/>
        </pc:sldMkLst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2216346157" sldId="389"/>
        </pc:sldMkLst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3085039786" sldId="390"/>
        </pc:sldMkLst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3481356781" sldId="391"/>
        </pc:sldMkLst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109983969" sldId="392"/>
        </pc:sldMkLst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3138079823" sldId="393"/>
        </pc:sldMkLst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2674155534" sldId="394"/>
        </pc:sldMkLst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1829452234" sldId="395"/>
        </pc:sldMkLst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3536127525" sldId="396"/>
        </pc:sldMkLst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3531812808" sldId="397"/>
        </pc:sldMkLst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1962487564" sldId="398"/>
        </pc:sldMkLst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3300319659" sldId="399"/>
        </pc:sldMkLst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2973622181" sldId="400"/>
        </pc:sldMkLst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3265770350" sldId="401"/>
        </pc:sldMkLst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3712838514" sldId="402"/>
        </pc:sldMkLst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3911059187" sldId="403"/>
        </pc:sldMkLst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1843343380" sldId="404"/>
        </pc:sldMkLst>
      </pc:sldChg>
      <pc:sldChg chg="del">
        <pc:chgData name="Михаил Попов" userId="1ff28dec684c2c56" providerId="LiveId" clId="{2FB0A346-2D39-4602-89A7-19CEF878DD81}" dt="2020-09-20T20:10:08.459" v="69" actId="47"/>
        <pc:sldMkLst>
          <pc:docMk/>
          <pc:sldMk cId="2977919940" sldId="405"/>
        </pc:sldMkLst>
      </pc:sldChg>
    </pc:docChg>
  </pc:docChgLst>
  <pc:docChgLst>
    <pc:chgData name="Михаил Попов" userId="1ff28dec684c2c56" providerId="LiveId" clId="{03013DFD-3B55-4A90-B38C-60752F0AB917}"/>
    <pc:docChg chg="undo redo custSel addSld delSld modSld sldOrd">
      <pc:chgData name="Михаил Попов" userId="1ff28dec684c2c56" providerId="LiveId" clId="{03013DFD-3B55-4A90-B38C-60752F0AB917}" dt="2020-09-11T21:58:13.550" v="5349" actId="47"/>
      <pc:docMkLst>
        <pc:docMk/>
      </pc:docMkLst>
      <pc:sldChg chg="addSp modSp new mod">
        <pc:chgData name="Михаил Попов" userId="1ff28dec684c2c56" providerId="LiveId" clId="{03013DFD-3B55-4A90-B38C-60752F0AB917}" dt="2020-09-05T16:04:38.119" v="349" actId="20577"/>
        <pc:sldMkLst>
          <pc:docMk/>
          <pc:sldMk cId="1465170759" sldId="256"/>
        </pc:sldMkLst>
        <pc:spChg chg="mod">
          <ac:chgData name="Михаил Попов" userId="1ff28dec684c2c56" providerId="LiveId" clId="{03013DFD-3B55-4A90-B38C-60752F0AB917}" dt="2020-09-05T16:04:38.119" v="349" actId="20577"/>
          <ac:spMkLst>
            <pc:docMk/>
            <pc:sldMk cId="1465170759" sldId="256"/>
            <ac:spMk id="2" creationId="{FF3AB7C7-3DE3-478D-8837-A363740512D7}"/>
          </ac:spMkLst>
        </pc:spChg>
        <pc:spChg chg="mod">
          <ac:chgData name="Михаил Попов" userId="1ff28dec684c2c56" providerId="LiveId" clId="{03013DFD-3B55-4A90-B38C-60752F0AB917}" dt="2020-09-05T16:03:16.997" v="272" actId="1076"/>
          <ac:spMkLst>
            <pc:docMk/>
            <pc:sldMk cId="1465170759" sldId="256"/>
            <ac:spMk id="3" creationId="{A377C2DA-5A58-4D5E-8AA8-AE385604BAC6}"/>
          </ac:spMkLst>
        </pc:spChg>
        <pc:spChg chg="add mod">
          <ac:chgData name="Михаил Попов" userId="1ff28dec684c2c56" providerId="LiveId" clId="{03013DFD-3B55-4A90-B38C-60752F0AB917}" dt="2020-09-05T15:57:21.896" v="54" actId="1076"/>
          <ac:spMkLst>
            <pc:docMk/>
            <pc:sldMk cId="1465170759" sldId="256"/>
            <ac:spMk id="4" creationId="{3D7513FE-F7D4-4DB7-9981-AEC6FE4D2BE8}"/>
          </ac:spMkLst>
        </pc:spChg>
      </pc:sldChg>
      <pc:sldChg chg="modSp new mod modAnim">
        <pc:chgData name="Михаил Попов" userId="1ff28dec684c2c56" providerId="LiveId" clId="{03013DFD-3B55-4A90-B38C-60752F0AB917}" dt="2020-09-06T19:02:50.739" v="5265" actId="20577"/>
        <pc:sldMkLst>
          <pc:docMk/>
          <pc:sldMk cId="2884055356" sldId="257"/>
        </pc:sldMkLst>
        <pc:spChg chg="mod">
          <ac:chgData name="Михаил Попов" userId="1ff28dec684c2c56" providerId="LiveId" clId="{03013DFD-3B55-4A90-B38C-60752F0AB917}" dt="2020-09-05T16:03:42.623" v="298" actId="20577"/>
          <ac:spMkLst>
            <pc:docMk/>
            <pc:sldMk cId="2884055356" sldId="257"/>
            <ac:spMk id="2" creationId="{540DA4F7-DAF2-417F-B5C1-57CEC4065B99}"/>
          </ac:spMkLst>
        </pc:spChg>
        <pc:spChg chg="mod">
          <ac:chgData name="Михаил Попов" userId="1ff28dec684c2c56" providerId="LiveId" clId="{03013DFD-3B55-4A90-B38C-60752F0AB917}" dt="2020-09-06T19:02:50.739" v="5265" actId="20577"/>
          <ac:spMkLst>
            <pc:docMk/>
            <pc:sldMk cId="2884055356" sldId="257"/>
            <ac:spMk id="3" creationId="{8D015983-E51E-4C19-99CA-547E786547A0}"/>
          </ac:spMkLst>
        </pc:spChg>
      </pc:sldChg>
      <pc:sldChg chg="addSp modSp new mod modAnim">
        <pc:chgData name="Михаил Попов" userId="1ff28dec684c2c56" providerId="LiveId" clId="{03013DFD-3B55-4A90-B38C-60752F0AB917}" dt="2020-09-05T18:27:41.615" v="2870" actId="20577"/>
        <pc:sldMkLst>
          <pc:docMk/>
          <pc:sldMk cId="3672788101" sldId="258"/>
        </pc:sldMkLst>
        <pc:spChg chg="mod">
          <ac:chgData name="Михаил Попов" userId="1ff28dec684c2c56" providerId="LiveId" clId="{03013DFD-3B55-4A90-B38C-60752F0AB917}" dt="2020-09-05T17:15:34.902" v="1763" actId="20577"/>
          <ac:spMkLst>
            <pc:docMk/>
            <pc:sldMk cId="3672788101" sldId="258"/>
            <ac:spMk id="2" creationId="{A8E2A108-8F22-48F7-817E-3B2522E74052}"/>
          </ac:spMkLst>
        </pc:spChg>
        <pc:spChg chg="mod">
          <ac:chgData name="Михаил Попов" userId="1ff28dec684c2c56" providerId="LiveId" clId="{03013DFD-3B55-4A90-B38C-60752F0AB917}" dt="2020-09-05T18:27:41.615" v="2870" actId="20577"/>
          <ac:spMkLst>
            <pc:docMk/>
            <pc:sldMk cId="3672788101" sldId="258"/>
            <ac:spMk id="3" creationId="{10964EB1-5EDD-4842-BC7B-ACBC9432B9BE}"/>
          </ac:spMkLst>
        </pc:spChg>
        <pc:spChg chg="add mod">
          <ac:chgData name="Михаил Попов" userId="1ff28dec684c2c56" providerId="LiveId" clId="{03013DFD-3B55-4A90-B38C-60752F0AB917}" dt="2020-09-05T17:32:26.708" v="2201" actId="164"/>
          <ac:spMkLst>
            <pc:docMk/>
            <pc:sldMk cId="3672788101" sldId="258"/>
            <ac:spMk id="9" creationId="{06433154-322B-4C04-8228-A60C9D667048}"/>
          </ac:spMkLst>
        </pc:spChg>
        <pc:spChg chg="add mod">
          <ac:chgData name="Михаил Попов" userId="1ff28dec684c2c56" providerId="LiveId" clId="{03013DFD-3B55-4A90-B38C-60752F0AB917}" dt="2020-09-05T17:32:26.708" v="2201" actId="164"/>
          <ac:spMkLst>
            <pc:docMk/>
            <pc:sldMk cId="3672788101" sldId="258"/>
            <ac:spMk id="11" creationId="{76D5269B-AEDA-4C5E-8948-81EFB4E127BE}"/>
          </ac:spMkLst>
        </pc:spChg>
        <pc:grpChg chg="add mod">
          <ac:chgData name="Михаил Попов" userId="1ff28dec684c2c56" providerId="LiveId" clId="{03013DFD-3B55-4A90-B38C-60752F0AB917}" dt="2020-09-05T17:32:26.708" v="2201" actId="164"/>
          <ac:grpSpMkLst>
            <pc:docMk/>
            <pc:sldMk cId="3672788101" sldId="258"/>
            <ac:grpSpMk id="23" creationId="{6E686ACD-FB4F-413E-8E36-AB9B4D0962AE}"/>
          </ac:grpSpMkLst>
        </pc:grpChg>
        <pc:picChg chg="add mod">
          <ac:chgData name="Михаил Попов" userId="1ff28dec684c2c56" providerId="LiveId" clId="{03013DFD-3B55-4A90-B38C-60752F0AB917}" dt="2020-09-05T17:26:47.369" v="2090" actId="1076"/>
          <ac:picMkLst>
            <pc:docMk/>
            <pc:sldMk cId="3672788101" sldId="258"/>
            <ac:picMk id="6" creationId="{2A4B18BC-A514-4590-BFA7-2C256CF229DB}"/>
          </ac:picMkLst>
        </pc:picChg>
        <pc:picChg chg="add mod modCrop">
          <ac:chgData name="Михаил Попов" userId="1ff28dec684c2c56" providerId="LiveId" clId="{03013DFD-3B55-4A90-B38C-60752F0AB917}" dt="2020-09-05T17:32:26.708" v="2201" actId="164"/>
          <ac:picMkLst>
            <pc:docMk/>
            <pc:sldMk cId="3672788101" sldId="258"/>
            <ac:picMk id="8" creationId="{25B60BC9-34DA-443A-9A58-8EF04CC41484}"/>
          </ac:picMkLst>
        </pc:picChg>
        <pc:picChg chg="add mod">
          <ac:chgData name="Михаил Попов" userId="1ff28dec684c2c56" providerId="LiveId" clId="{03013DFD-3B55-4A90-B38C-60752F0AB917}" dt="2020-09-05T17:34:55.649" v="2205" actId="1076"/>
          <ac:picMkLst>
            <pc:docMk/>
            <pc:sldMk cId="3672788101" sldId="258"/>
            <ac:picMk id="25" creationId="{53EF37E7-7129-484C-B9D2-3E1C335C631F}"/>
          </ac:picMkLst>
        </pc:picChg>
        <pc:cxnChg chg="add mod">
          <ac:chgData name="Михаил Попов" userId="1ff28dec684c2c56" providerId="LiveId" clId="{03013DFD-3B55-4A90-B38C-60752F0AB917}" dt="2020-09-05T17:32:26.708" v="2201" actId="164"/>
          <ac:cxnSpMkLst>
            <pc:docMk/>
            <pc:sldMk cId="3672788101" sldId="258"/>
            <ac:cxnSpMk id="13" creationId="{5155172F-42BE-4B15-9964-D58E4FC37D89}"/>
          </ac:cxnSpMkLst>
        </pc:cxnChg>
        <pc:cxnChg chg="add mod">
          <ac:chgData name="Михаил Попов" userId="1ff28dec684c2c56" providerId="LiveId" clId="{03013DFD-3B55-4A90-B38C-60752F0AB917}" dt="2020-09-05T17:32:26.708" v="2201" actId="164"/>
          <ac:cxnSpMkLst>
            <pc:docMk/>
            <pc:sldMk cId="3672788101" sldId="258"/>
            <ac:cxnSpMk id="14" creationId="{EBA4B821-5BD2-4ABD-8D48-B319095BFE8D}"/>
          </ac:cxnSpMkLst>
        </pc:cxnChg>
        <pc:cxnChg chg="add mod ord">
          <ac:chgData name="Михаил Попов" userId="1ff28dec684c2c56" providerId="LiveId" clId="{03013DFD-3B55-4A90-B38C-60752F0AB917}" dt="2020-09-05T17:32:26.708" v="2201" actId="164"/>
          <ac:cxnSpMkLst>
            <pc:docMk/>
            <pc:sldMk cId="3672788101" sldId="258"/>
            <ac:cxnSpMk id="17" creationId="{C3A0E825-23F8-4E50-A152-BF97D97254B7}"/>
          </ac:cxnSpMkLst>
        </pc:cxnChg>
        <pc:cxnChg chg="add mod ord">
          <ac:chgData name="Михаил Попов" userId="1ff28dec684c2c56" providerId="LiveId" clId="{03013DFD-3B55-4A90-B38C-60752F0AB917}" dt="2020-09-05T17:32:26.708" v="2201" actId="164"/>
          <ac:cxnSpMkLst>
            <pc:docMk/>
            <pc:sldMk cId="3672788101" sldId="258"/>
            <ac:cxnSpMk id="20" creationId="{E4057F55-2DD0-4C21-850B-B7F61886E516}"/>
          </ac:cxnSpMkLst>
        </pc:cxnChg>
      </pc:sldChg>
      <pc:sldChg chg="addSp delSp modSp add mod ord">
        <pc:chgData name="Михаил Попов" userId="1ff28dec684c2c56" providerId="LiveId" clId="{03013DFD-3B55-4A90-B38C-60752F0AB917}" dt="2020-09-05T18:14:10.530" v="2517" actId="478"/>
        <pc:sldMkLst>
          <pc:docMk/>
          <pc:sldMk cId="3164201559" sldId="259"/>
        </pc:sldMkLst>
        <pc:spChg chg="del mod">
          <ac:chgData name="Михаил Попов" userId="1ff28dec684c2c56" providerId="LiveId" clId="{03013DFD-3B55-4A90-B38C-60752F0AB917}" dt="2020-09-05T17:47:33.039" v="2277" actId="478"/>
          <ac:spMkLst>
            <pc:docMk/>
            <pc:sldMk cId="3164201559" sldId="259"/>
            <ac:spMk id="2" creationId="{A8E2A108-8F22-48F7-817E-3B2522E74052}"/>
          </ac:spMkLst>
        </pc:spChg>
        <pc:spChg chg="del mod">
          <ac:chgData name="Михаил Попов" userId="1ff28dec684c2c56" providerId="LiveId" clId="{03013DFD-3B55-4A90-B38C-60752F0AB917}" dt="2020-09-05T17:44:01.941" v="2244" actId="478"/>
          <ac:spMkLst>
            <pc:docMk/>
            <pc:sldMk cId="3164201559" sldId="259"/>
            <ac:spMk id="3" creationId="{10964EB1-5EDD-4842-BC7B-ACBC9432B9BE}"/>
          </ac:spMkLst>
        </pc:spChg>
        <pc:spChg chg="add del mod">
          <ac:chgData name="Михаил Попов" userId="1ff28dec684c2c56" providerId="LiveId" clId="{03013DFD-3B55-4A90-B38C-60752F0AB917}" dt="2020-09-05T17:47:35.301" v="2278" actId="478"/>
          <ac:spMkLst>
            <pc:docMk/>
            <pc:sldMk cId="3164201559" sldId="259"/>
            <ac:spMk id="10" creationId="{4E866F31-5AB1-41AC-A27F-A24EFA11479C}"/>
          </ac:spMkLst>
        </pc:spChg>
        <pc:spChg chg="add mod">
          <ac:chgData name="Михаил Попов" userId="1ff28dec684c2c56" providerId="LiveId" clId="{03013DFD-3B55-4A90-B38C-60752F0AB917}" dt="2020-09-05T18:13:51.546" v="2515" actId="1076"/>
          <ac:spMkLst>
            <pc:docMk/>
            <pc:sldMk cId="3164201559" sldId="259"/>
            <ac:spMk id="12" creationId="{15BBB754-753B-42F0-AFEE-A410617A4A3C}"/>
          </ac:spMkLst>
        </pc:spChg>
        <pc:spChg chg="add mod">
          <ac:chgData name="Михаил Попов" userId="1ff28dec684c2c56" providerId="LiveId" clId="{03013DFD-3B55-4A90-B38C-60752F0AB917}" dt="2020-09-05T18:14:08.372" v="2516" actId="1076"/>
          <ac:spMkLst>
            <pc:docMk/>
            <pc:sldMk cId="3164201559" sldId="259"/>
            <ac:spMk id="13" creationId="{2F41B90F-F775-44B0-83BA-74364677915C}"/>
          </ac:spMkLst>
        </pc:spChg>
        <pc:spChg chg="add del mod">
          <ac:chgData name="Михаил Попов" userId="1ff28dec684c2c56" providerId="LiveId" clId="{03013DFD-3B55-4A90-B38C-60752F0AB917}" dt="2020-09-05T18:14:10.530" v="2517" actId="478"/>
          <ac:spMkLst>
            <pc:docMk/>
            <pc:sldMk cId="3164201559" sldId="259"/>
            <ac:spMk id="15" creationId="{CB85D464-86AC-480D-ACC9-8637608511EB}"/>
          </ac:spMkLst>
        </pc:spChg>
        <pc:picChg chg="add del mod modCrop">
          <ac:chgData name="Михаил Попов" userId="1ff28dec684c2c56" providerId="LiveId" clId="{03013DFD-3B55-4A90-B38C-60752F0AB917}" dt="2020-09-05T17:46:40.740" v="2266" actId="478"/>
          <ac:picMkLst>
            <pc:docMk/>
            <pc:sldMk cId="3164201559" sldId="259"/>
            <ac:picMk id="6" creationId="{7BB6BF1E-EC1E-4DF7-9A0D-E9E53BCA44C9}"/>
          </ac:picMkLst>
        </pc:picChg>
        <pc:picChg chg="add mod modCrop">
          <ac:chgData name="Михаил Попов" userId="1ff28dec684c2c56" providerId="LiveId" clId="{03013DFD-3B55-4A90-B38C-60752F0AB917}" dt="2020-09-05T18:14:08.372" v="2516" actId="1076"/>
          <ac:picMkLst>
            <pc:docMk/>
            <pc:sldMk cId="3164201559" sldId="259"/>
            <ac:picMk id="8" creationId="{5B48BE35-AA14-4FF5-887B-7F66EB2CF385}"/>
          </ac:picMkLst>
        </pc:picChg>
        <pc:picChg chg="add mod">
          <ac:chgData name="Михаил Попов" userId="1ff28dec684c2c56" providerId="LiveId" clId="{03013DFD-3B55-4A90-B38C-60752F0AB917}" dt="2020-09-05T18:13:51.546" v="2515" actId="1076"/>
          <ac:picMkLst>
            <pc:docMk/>
            <pc:sldMk cId="3164201559" sldId="259"/>
            <ac:picMk id="14" creationId="{D59FBCD2-1CDE-47DF-B0FC-FB26E92D4793}"/>
          </ac:picMkLst>
        </pc:picChg>
        <pc:picChg chg="add del mod">
          <ac:chgData name="Михаил Попов" userId="1ff28dec684c2c56" providerId="LiveId" clId="{03013DFD-3B55-4A90-B38C-60752F0AB917}" dt="2020-09-05T17:52:23.891" v="2453" actId="478"/>
          <ac:picMkLst>
            <pc:docMk/>
            <pc:sldMk cId="3164201559" sldId="259"/>
            <ac:picMk id="1026" creationId="{1B38C42B-B0F7-429B-A2D8-3CD375A66755}"/>
          </ac:picMkLst>
        </pc:picChg>
      </pc:sldChg>
      <pc:sldChg chg="addSp delSp modSp add del mod modAnim">
        <pc:chgData name="Михаил Попов" userId="1ff28dec684c2c56" providerId="LiveId" clId="{03013DFD-3B55-4A90-B38C-60752F0AB917}" dt="2020-09-11T21:58:13.550" v="5349" actId="47"/>
        <pc:sldMkLst>
          <pc:docMk/>
          <pc:sldMk cId="1783513463" sldId="260"/>
        </pc:sldMkLst>
        <pc:spChg chg="del mod">
          <ac:chgData name="Михаил Попов" userId="1ff28dec684c2c56" providerId="LiveId" clId="{03013DFD-3B55-4A90-B38C-60752F0AB917}" dt="2020-09-05T18:52:13.742" v="2896" actId="478"/>
          <ac:spMkLst>
            <pc:docMk/>
            <pc:sldMk cId="1783513463" sldId="260"/>
            <ac:spMk id="2" creationId="{A8E2A108-8F22-48F7-817E-3B2522E74052}"/>
          </ac:spMkLst>
        </pc:spChg>
        <pc:spChg chg="del">
          <ac:chgData name="Михаил Попов" userId="1ff28dec684c2c56" providerId="LiveId" clId="{03013DFD-3B55-4A90-B38C-60752F0AB917}" dt="2020-09-05T18:49:14.139" v="2892" actId="478"/>
          <ac:spMkLst>
            <pc:docMk/>
            <pc:sldMk cId="1783513463" sldId="260"/>
            <ac:spMk id="3" creationId="{10964EB1-5EDD-4842-BC7B-ACBC9432B9BE}"/>
          </ac:spMkLst>
        </pc:spChg>
        <pc:spChg chg="add del mod">
          <ac:chgData name="Михаил Попов" userId="1ff28dec684c2c56" providerId="LiveId" clId="{03013DFD-3B55-4A90-B38C-60752F0AB917}" dt="2020-09-05T18:52:15.547" v="2897" actId="478"/>
          <ac:spMkLst>
            <pc:docMk/>
            <pc:sldMk cId="1783513463" sldId="260"/>
            <ac:spMk id="11" creationId="{DF080501-F2E3-451A-A1FA-70A7CE6599C0}"/>
          </ac:spMkLst>
        </pc:spChg>
        <pc:picChg chg="add mod">
          <ac:chgData name="Михаил Попов" userId="1ff28dec684c2c56" providerId="LiveId" clId="{03013DFD-3B55-4A90-B38C-60752F0AB917}" dt="2020-09-05T18:49:15.466" v="2893"/>
          <ac:picMkLst>
            <pc:docMk/>
            <pc:sldMk cId="1783513463" sldId="260"/>
            <ac:picMk id="5" creationId="{09F4B94B-F3DA-48BB-94A0-42E4DD77498D}"/>
          </ac:picMkLst>
        </pc:picChg>
        <pc:picChg chg="add mod">
          <ac:chgData name="Михаил Попов" userId="1ff28dec684c2c56" providerId="LiveId" clId="{03013DFD-3B55-4A90-B38C-60752F0AB917}" dt="2020-09-05T18:49:15.466" v="2893"/>
          <ac:picMkLst>
            <pc:docMk/>
            <pc:sldMk cId="1783513463" sldId="260"/>
            <ac:picMk id="6" creationId="{23D88561-C616-488F-BDE0-8B09305B3CB6}"/>
          </ac:picMkLst>
        </pc:picChg>
        <pc:picChg chg="add mod">
          <ac:chgData name="Михаил Попов" userId="1ff28dec684c2c56" providerId="LiveId" clId="{03013DFD-3B55-4A90-B38C-60752F0AB917}" dt="2020-09-05T18:49:15.466" v="2893"/>
          <ac:picMkLst>
            <pc:docMk/>
            <pc:sldMk cId="1783513463" sldId="260"/>
            <ac:picMk id="7" creationId="{3684A101-39AF-4A37-894E-42F53BE35F64}"/>
          </ac:picMkLst>
        </pc:picChg>
        <pc:picChg chg="add mod">
          <ac:chgData name="Михаил Попов" userId="1ff28dec684c2c56" providerId="LiveId" clId="{03013DFD-3B55-4A90-B38C-60752F0AB917}" dt="2020-09-05T18:49:15.466" v="2893"/>
          <ac:picMkLst>
            <pc:docMk/>
            <pc:sldMk cId="1783513463" sldId="260"/>
            <ac:picMk id="8" creationId="{1C07601B-1F5C-45DE-8406-1978E5A1F039}"/>
          </ac:picMkLst>
        </pc:picChg>
        <pc:picChg chg="add mod">
          <ac:chgData name="Михаил Попов" userId="1ff28dec684c2c56" providerId="LiveId" clId="{03013DFD-3B55-4A90-B38C-60752F0AB917}" dt="2020-09-05T18:49:15.466" v="2893"/>
          <ac:picMkLst>
            <pc:docMk/>
            <pc:sldMk cId="1783513463" sldId="260"/>
            <ac:picMk id="9" creationId="{CBF76E17-E902-435C-8DDD-57BFAE630B6B}"/>
          </ac:picMkLst>
        </pc:picChg>
      </pc:sldChg>
      <pc:sldChg chg="addSp delSp modSp add del mod">
        <pc:chgData name="Михаил Попов" userId="1ff28dec684c2c56" providerId="LiveId" clId="{03013DFD-3B55-4A90-B38C-60752F0AB917}" dt="2020-09-11T21:58:13.550" v="5349" actId="47"/>
        <pc:sldMkLst>
          <pc:docMk/>
          <pc:sldMk cId="3007110539" sldId="261"/>
        </pc:sldMkLst>
        <pc:spChg chg="del mod">
          <ac:chgData name="Михаил Попов" userId="1ff28dec684c2c56" providerId="LiveId" clId="{03013DFD-3B55-4A90-B38C-60752F0AB917}" dt="2020-09-05T20:45:20.192" v="2997" actId="478"/>
          <ac:spMkLst>
            <pc:docMk/>
            <pc:sldMk cId="3007110539" sldId="261"/>
            <ac:spMk id="2" creationId="{A8E2A108-8F22-48F7-817E-3B2522E74052}"/>
          </ac:spMkLst>
        </pc:spChg>
        <pc:spChg chg="del">
          <ac:chgData name="Михаил Попов" userId="1ff28dec684c2c56" providerId="LiveId" clId="{03013DFD-3B55-4A90-B38C-60752F0AB917}" dt="2020-09-05T20:41:46.367" v="2989" actId="478"/>
          <ac:spMkLst>
            <pc:docMk/>
            <pc:sldMk cId="3007110539" sldId="261"/>
            <ac:spMk id="3" creationId="{10964EB1-5EDD-4842-BC7B-ACBC9432B9BE}"/>
          </ac:spMkLst>
        </pc:spChg>
        <pc:spChg chg="add del mod">
          <ac:chgData name="Михаил Попов" userId="1ff28dec684c2c56" providerId="LiveId" clId="{03013DFD-3B55-4A90-B38C-60752F0AB917}" dt="2020-09-05T20:45:22.149" v="2998" actId="478"/>
          <ac:spMkLst>
            <pc:docMk/>
            <pc:sldMk cId="3007110539" sldId="261"/>
            <ac:spMk id="8" creationId="{D9623DF8-670D-44CD-AA8A-51082811CDC0}"/>
          </ac:spMkLst>
        </pc:spChg>
        <pc:picChg chg="add mod">
          <ac:chgData name="Михаил Попов" userId="1ff28dec684c2c56" providerId="LiveId" clId="{03013DFD-3B55-4A90-B38C-60752F0AB917}" dt="2020-09-05T20:45:38.857" v="3000" actId="1076"/>
          <ac:picMkLst>
            <pc:docMk/>
            <pc:sldMk cId="3007110539" sldId="261"/>
            <ac:picMk id="6" creationId="{A4DBC45E-7C9D-4FE7-96DA-B244C00F2EB9}"/>
          </ac:picMkLst>
        </pc:picChg>
      </pc:sldChg>
      <pc:sldChg chg="modSp add mod">
        <pc:chgData name="Михаил Попов" userId="1ff28dec684c2c56" providerId="LiveId" clId="{03013DFD-3B55-4A90-B38C-60752F0AB917}" dt="2020-09-05T16:32:29.537" v="820" actId="207"/>
        <pc:sldMkLst>
          <pc:docMk/>
          <pc:sldMk cId="4183793785" sldId="262"/>
        </pc:sldMkLst>
        <pc:spChg chg="mod">
          <ac:chgData name="Михаил Попов" userId="1ff28dec684c2c56" providerId="LiveId" clId="{03013DFD-3B55-4A90-B38C-60752F0AB917}" dt="2020-09-05T16:32:29.537" v="820" actId="207"/>
          <ac:spMkLst>
            <pc:docMk/>
            <pc:sldMk cId="4183793785" sldId="262"/>
            <ac:spMk id="3" creationId="{8D015983-E51E-4C19-99CA-547E786547A0}"/>
          </ac:spMkLst>
        </pc:spChg>
      </pc:sldChg>
      <pc:sldChg chg="modSp add mod">
        <pc:chgData name="Михаил Попов" userId="1ff28dec684c2c56" providerId="LiveId" clId="{03013DFD-3B55-4A90-B38C-60752F0AB917}" dt="2020-09-05T16:33:59.021" v="827" actId="400"/>
        <pc:sldMkLst>
          <pc:docMk/>
          <pc:sldMk cId="2848621229" sldId="263"/>
        </pc:sldMkLst>
        <pc:spChg chg="mod">
          <ac:chgData name="Михаил Попов" userId="1ff28dec684c2c56" providerId="LiveId" clId="{03013DFD-3B55-4A90-B38C-60752F0AB917}" dt="2020-09-05T16:33:59.021" v="827" actId="400"/>
          <ac:spMkLst>
            <pc:docMk/>
            <pc:sldMk cId="2848621229" sldId="263"/>
            <ac:spMk id="3" creationId="{8D015983-E51E-4C19-99CA-547E786547A0}"/>
          </ac:spMkLst>
        </pc:spChg>
      </pc:sldChg>
      <pc:sldChg chg="addSp delSp modSp add mod modAnim">
        <pc:chgData name="Михаил Попов" userId="1ff28dec684c2c56" providerId="LiveId" clId="{03013DFD-3B55-4A90-B38C-60752F0AB917}" dt="2020-09-06T20:06:40.487" v="5274"/>
        <pc:sldMkLst>
          <pc:docMk/>
          <pc:sldMk cId="3965181988" sldId="264"/>
        </pc:sldMkLst>
        <pc:spChg chg="mod">
          <ac:chgData name="Михаил Попов" userId="1ff28dec684c2c56" providerId="LiveId" clId="{03013DFD-3B55-4A90-B38C-60752F0AB917}" dt="2020-09-05T16:34:48.568" v="871" actId="20577"/>
          <ac:spMkLst>
            <pc:docMk/>
            <pc:sldMk cId="3965181988" sldId="264"/>
            <ac:spMk id="2" creationId="{A8E2A108-8F22-48F7-817E-3B2522E74052}"/>
          </ac:spMkLst>
        </pc:spChg>
        <pc:spChg chg="del">
          <ac:chgData name="Михаил Попов" userId="1ff28dec684c2c56" providerId="LiveId" clId="{03013DFD-3B55-4A90-B38C-60752F0AB917}" dt="2020-09-06T15:05:46.125" v="4158" actId="478"/>
          <ac:spMkLst>
            <pc:docMk/>
            <pc:sldMk cId="3965181988" sldId="264"/>
            <ac:spMk id="3" creationId="{10964EB1-5EDD-4842-BC7B-ACBC9432B9BE}"/>
          </ac:spMkLst>
        </pc:spChg>
        <pc:spChg chg="add mod">
          <ac:chgData name="Михаил Попов" userId="1ff28dec684c2c56" providerId="LiveId" clId="{03013DFD-3B55-4A90-B38C-60752F0AB917}" dt="2020-09-06T15:44:04.984" v="4441" actId="20577"/>
          <ac:spMkLst>
            <pc:docMk/>
            <pc:sldMk cId="3965181988" sldId="264"/>
            <ac:spMk id="6" creationId="{3BA2111D-D51E-4007-82B1-EB808243F81C}"/>
          </ac:spMkLst>
        </pc:spChg>
        <pc:picChg chg="add mod">
          <ac:chgData name="Михаил Попов" userId="1ff28dec684c2c56" providerId="LiveId" clId="{03013DFD-3B55-4A90-B38C-60752F0AB917}" dt="2020-09-06T20:06:27.130" v="5272" actId="1076"/>
          <ac:picMkLst>
            <pc:docMk/>
            <pc:sldMk cId="3965181988" sldId="264"/>
            <ac:picMk id="5" creationId="{B87CF043-8F0B-442B-9695-E9C099C747E3}"/>
          </ac:picMkLst>
        </pc:picChg>
        <pc:picChg chg="add del mod">
          <ac:chgData name="Михаил Попов" userId="1ff28dec684c2c56" providerId="LiveId" clId="{03013DFD-3B55-4A90-B38C-60752F0AB917}" dt="2020-09-06T15:14:42.003" v="4283" actId="478"/>
          <ac:picMkLst>
            <pc:docMk/>
            <pc:sldMk cId="3965181988" sldId="264"/>
            <ac:picMk id="8" creationId="{E403353C-27E0-4909-9509-AD45C7563879}"/>
          </ac:picMkLst>
        </pc:picChg>
        <pc:picChg chg="add mod">
          <ac:chgData name="Михаил Попов" userId="1ff28dec684c2c56" providerId="LiveId" clId="{03013DFD-3B55-4A90-B38C-60752F0AB917}" dt="2020-09-06T15:44:15.208" v="4443" actId="1076"/>
          <ac:picMkLst>
            <pc:docMk/>
            <pc:sldMk cId="3965181988" sldId="264"/>
            <ac:picMk id="10" creationId="{485CC258-0C11-44E5-8669-952C38E9E393}"/>
          </ac:picMkLst>
        </pc:picChg>
        <pc:picChg chg="add del mod">
          <ac:chgData name="Михаил Попов" userId="1ff28dec684c2c56" providerId="LiveId" clId="{03013DFD-3B55-4A90-B38C-60752F0AB917}" dt="2020-09-06T20:06:19.579" v="5271" actId="478"/>
          <ac:picMkLst>
            <pc:docMk/>
            <pc:sldMk cId="3965181988" sldId="264"/>
            <ac:picMk id="12" creationId="{A0DBD7FA-1621-43AB-B5B7-6EC20138B0B1}"/>
          </ac:picMkLst>
        </pc:picChg>
      </pc:sldChg>
      <pc:sldChg chg="modSp add mod">
        <pc:chgData name="Михаил Попов" userId="1ff28dec684c2c56" providerId="LiveId" clId="{03013DFD-3B55-4A90-B38C-60752F0AB917}" dt="2020-09-05T16:35:18.276" v="876" actId="207"/>
        <pc:sldMkLst>
          <pc:docMk/>
          <pc:sldMk cId="1577532751" sldId="265"/>
        </pc:sldMkLst>
        <pc:spChg chg="mod">
          <ac:chgData name="Михаил Попов" userId="1ff28dec684c2c56" providerId="LiveId" clId="{03013DFD-3B55-4A90-B38C-60752F0AB917}" dt="2020-09-05T16:35:18.276" v="876" actId="207"/>
          <ac:spMkLst>
            <pc:docMk/>
            <pc:sldMk cId="1577532751" sldId="265"/>
            <ac:spMk id="3" creationId="{8D015983-E51E-4C19-99CA-547E786547A0}"/>
          </ac:spMkLst>
        </pc:spChg>
      </pc:sldChg>
      <pc:sldChg chg="modSp add mod modAnim">
        <pc:chgData name="Михаил Попов" userId="1ff28dec684c2c56" providerId="LiveId" clId="{03013DFD-3B55-4A90-B38C-60752F0AB917}" dt="2020-09-06T22:00:58.302" v="5348" actId="207"/>
        <pc:sldMkLst>
          <pc:docMk/>
          <pc:sldMk cId="111972622" sldId="266"/>
        </pc:sldMkLst>
        <pc:spChg chg="mod">
          <ac:chgData name="Михаил Попов" userId="1ff28dec684c2c56" providerId="LiveId" clId="{03013DFD-3B55-4A90-B38C-60752F0AB917}" dt="2020-09-05T16:39:09.304" v="915" actId="20577"/>
          <ac:spMkLst>
            <pc:docMk/>
            <pc:sldMk cId="111972622" sldId="266"/>
            <ac:spMk id="2" creationId="{A8E2A108-8F22-48F7-817E-3B2522E74052}"/>
          </ac:spMkLst>
        </pc:spChg>
        <pc:spChg chg="mod">
          <ac:chgData name="Михаил Попов" userId="1ff28dec684c2c56" providerId="LiveId" clId="{03013DFD-3B55-4A90-B38C-60752F0AB917}" dt="2020-09-06T22:00:58.302" v="5348" actId="207"/>
          <ac:spMkLst>
            <pc:docMk/>
            <pc:sldMk cId="111972622" sldId="266"/>
            <ac:spMk id="3" creationId="{10964EB1-5EDD-4842-BC7B-ACBC9432B9BE}"/>
          </ac:spMkLst>
        </pc:spChg>
      </pc:sldChg>
      <pc:sldChg chg="addSp delSp modSp add mod">
        <pc:chgData name="Михаил Попов" userId="1ff28dec684c2c56" providerId="LiveId" clId="{03013DFD-3B55-4A90-B38C-60752F0AB917}" dt="2020-09-06T15:52:57.634" v="4461" actId="1076"/>
        <pc:sldMkLst>
          <pc:docMk/>
          <pc:sldMk cId="3727847151" sldId="267"/>
        </pc:sldMkLst>
        <pc:spChg chg="mod">
          <ac:chgData name="Михаил Попов" userId="1ff28dec684c2c56" providerId="LiveId" clId="{03013DFD-3B55-4A90-B38C-60752F0AB917}" dt="2020-09-05T16:41:03.625" v="924" actId="20577"/>
          <ac:spMkLst>
            <pc:docMk/>
            <pc:sldMk cId="3727847151" sldId="267"/>
            <ac:spMk id="2" creationId="{A8E2A108-8F22-48F7-817E-3B2522E74052}"/>
          </ac:spMkLst>
        </pc:spChg>
        <pc:spChg chg="del">
          <ac:chgData name="Михаил Попов" userId="1ff28dec684c2c56" providerId="LiveId" clId="{03013DFD-3B55-4A90-B38C-60752F0AB917}" dt="2020-09-06T15:51:50.125" v="4445" actId="478"/>
          <ac:spMkLst>
            <pc:docMk/>
            <pc:sldMk cId="3727847151" sldId="267"/>
            <ac:spMk id="3" creationId="{10964EB1-5EDD-4842-BC7B-ACBC9432B9BE}"/>
          </ac:spMkLst>
        </pc:spChg>
        <pc:picChg chg="add mod modCrop">
          <ac:chgData name="Михаил Попов" userId="1ff28dec684c2c56" providerId="LiveId" clId="{03013DFD-3B55-4A90-B38C-60752F0AB917}" dt="2020-09-06T15:52:57.634" v="4461" actId="1076"/>
          <ac:picMkLst>
            <pc:docMk/>
            <pc:sldMk cId="3727847151" sldId="267"/>
            <ac:picMk id="6" creationId="{24143A9E-68BC-4FCB-AAF0-07CA07106876}"/>
          </ac:picMkLst>
        </pc:picChg>
        <pc:picChg chg="add mod modCrop">
          <ac:chgData name="Михаил Попов" userId="1ff28dec684c2c56" providerId="LiveId" clId="{03013DFD-3B55-4A90-B38C-60752F0AB917}" dt="2020-09-06T15:52:55.961" v="4460" actId="1076"/>
          <ac:picMkLst>
            <pc:docMk/>
            <pc:sldMk cId="3727847151" sldId="267"/>
            <ac:picMk id="8" creationId="{BCCB39C3-0F3C-4B11-AAA2-B9A02886BC79}"/>
          </ac:picMkLst>
        </pc:picChg>
      </pc:sldChg>
      <pc:sldChg chg="addSp delSp modSp add mod ord">
        <pc:chgData name="Михаил Попов" userId="1ff28dec684c2c56" providerId="LiveId" clId="{03013DFD-3B55-4A90-B38C-60752F0AB917}" dt="2020-09-06T16:38:42.420" v="5258"/>
        <pc:sldMkLst>
          <pc:docMk/>
          <pc:sldMk cId="371431493" sldId="268"/>
        </pc:sldMkLst>
        <pc:spChg chg="mod">
          <ac:chgData name="Михаил Попов" userId="1ff28dec684c2c56" providerId="LiveId" clId="{03013DFD-3B55-4A90-B38C-60752F0AB917}" dt="2020-09-05T16:41:50.743" v="934" actId="20577"/>
          <ac:spMkLst>
            <pc:docMk/>
            <pc:sldMk cId="371431493" sldId="268"/>
            <ac:spMk id="2" creationId="{A8E2A108-8F22-48F7-817E-3B2522E74052}"/>
          </ac:spMkLst>
        </pc:spChg>
        <pc:spChg chg="del">
          <ac:chgData name="Михаил Попов" userId="1ff28dec684c2c56" providerId="LiveId" clId="{03013DFD-3B55-4A90-B38C-60752F0AB917}" dt="2020-09-06T16:00:54.821" v="5184" actId="478"/>
          <ac:spMkLst>
            <pc:docMk/>
            <pc:sldMk cId="371431493" sldId="268"/>
            <ac:spMk id="3" creationId="{10964EB1-5EDD-4842-BC7B-ACBC9432B9BE}"/>
          </ac:spMkLst>
        </pc:spChg>
        <pc:spChg chg="add mod">
          <ac:chgData name="Михаил Попов" userId="1ff28dec684c2c56" providerId="LiveId" clId="{03013DFD-3B55-4A90-B38C-60752F0AB917}" dt="2020-09-06T16:37:38.424" v="5255" actId="207"/>
          <ac:spMkLst>
            <pc:docMk/>
            <pc:sldMk cId="371431493" sldId="268"/>
            <ac:spMk id="8" creationId="{E336D63E-20A7-445A-BAA8-4A2EC4462DD9}"/>
          </ac:spMkLst>
        </pc:spChg>
        <pc:spChg chg="add del">
          <ac:chgData name="Михаил Попов" userId="1ff28dec684c2c56" providerId="LiveId" clId="{03013DFD-3B55-4A90-B38C-60752F0AB917}" dt="2020-09-06T16:33:58.335" v="5224"/>
          <ac:spMkLst>
            <pc:docMk/>
            <pc:sldMk cId="371431493" sldId="268"/>
            <ac:spMk id="9" creationId="{7EA8D6AC-AE5D-4C56-8336-FA8CDF618C58}"/>
          </ac:spMkLst>
        </pc:spChg>
        <pc:picChg chg="add mod">
          <ac:chgData name="Михаил Попов" userId="1ff28dec684c2c56" providerId="LiveId" clId="{03013DFD-3B55-4A90-B38C-60752F0AB917}" dt="2020-09-06T16:37:47.169" v="5256" actId="1076"/>
          <ac:picMkLst>
            <pc:docMk/>
            <pc:sldMk cId="371431493" sldId="268"/>
            <ac:picMk id="6" creationId="{CC940561-45DB-4BD5-B5D7-522551D16036}"/>
          </ac:picMkLst>
        </pc:picChg>
      </pc:sldChg>
      <pc:sldChg chg="modSp add mod">
        <pc:chgData name="Михаил Попов" userId="1ff28dec684c2c56" providerId="LiveId" clId="{03013DFD-3B55-4A90-B38C-60752F0AB917}" dt="2020-09-05T16:46:02.868" v="937" actId="207"/>
        <pc:sldMkLst>
          <pc:docMk/>
          <pc:sldMk cId="2648607693" sldId="269"/>
        </pc:sldMkLst>
        <pc:spChg chg="mod">
          <ac:chgData name="Михаил Попов" userId="1ff28dec684c2c56" providerId="LiveId" clId="{03013DFD-3B55-4A90-B38C-60752F0AB917}" dt="2020-09-05T16:46:02.868" v="937" actId="207"/>
          <ac:spMkLst>
            <pc:docMk/>
            <pc:sldMk cId="2648607693" sldId="269"/>
            <ac:spMk id="3" creationId="{8D015983-E51E-4C19-99CA-547E786547A0}"/>
          </ac:spMkLst>
        </pc:spChg>
      </pc:sldChg>
      <pc:sldChg chg="add del">
        <pc:chgData name="Михаил Попов" userId="1ff28dec684c2c56" providerId="LiveId" clId="{03013DFD-3B55-4A90-B38C-60752F0AB917}" dt="2020-09-06T16:38:49.820" v="5259" actId="47"/>
        <pc:sldMkLst>
          <pc:docMk/>
          <pc:sldMk cId="1394966846" sldId="270"/>
        </pc:sldMkLst>
      </pc:sldChg>
      <pc:sldChg chg="add">
        <pc:chgData name="Михаил Попов" userId="1ff28dec684c2c56" providerId="LiveId" clId="{03013DFD-3B55-4A90-B38C-60752F0AB917}" dt="2020-09-06T20:34:56.424" v="5276"/>
        <pc:sldMkLst>
          <pc:docMk/>
          <pc:sldMk cId="4272489288" sldId="270"/>
        </pc:sldMkLst>
      </pc:sldChg>
      <pc:sldChg chg="modSp add mod">
        <pc:chgData name="Михаил Попов" userId="1ff28dec684c2c56" providerId="LiveId" clId="{03013DFD-3B55-4A90-B38C-60752F0AB917}" dt="2020-09-05T16:50:25.962" v="941" actId="207"/>
        <pc:sldMkLst>
          <pc:docMk/>
          <pc:sldMk cId="3787305368" sldId="271"/>
        </pc:sldMkLst>
        <pc:spChg chg="mod">
          <ac:chgData name="Михаил Попов" userId="1ff28dec684c2c56" providerId="LiveId" clId="{03013DFD-3B55-4A90-B38C-60752F0AB917}" dt="2020-09-05T16:50:25.962" v="941" actId="207"/>
          <ac:spMkLst>
            <pc:docMk/>
            <pc:sldMk cId="3787305368" sldId="271"/>
            <ac:spMk id="3" creationId="{8D015983-E51E-4C19-99CA-547E786547A0}"/>
          </ac:spMkLst>
        </pc:spChg>
      </pc:sldChg>
      <pc:sldChg chg="add">
        <pc:chgData name="Михаил Попов" userId="1ff28dec684c2c56" providerId="LiveId" clId="{03013DFD-3B55-4A90-B38C-60752F0AB917}" dt="2020-09-06T20:34:56.424" v="5276"/>
        <pc:sldMkLst>
          <pc:docMk/>
          <pc:sldMk cId="669694379" sldId="272"/>
        </pc:sldMkLst>
      </pc:sldChg>
      <pc:sldChg chg="modSp add del mod">
        <pc:chgData name="Михаил Попов" userId="1ff28dec684c2c56" providerId="LiveId" clId="{03013DFD-3B55-4A90-B38C-60752F0AB917}" dt="2020-09-06T20:34:53.307" v="5275" actId="47"/>
        <pc:sldMkLst>
          <pc:docMk/>
          <pc:sldMk cId="2961621093" sldId="272"/>
        </pc:sldMkLst>
        <pc:spChg chg="mod">
          <ac:chgData name="Михаил Попов" userId="1ff28dec684c2c56" providerId="LiveId" clId="{03013DFD-3B55-4A90-B38C-60752F0AB917}" dt="2020-09-05T16:51:55.984" v="961" actId="20577"/>
          <ac:spMkLst>
            <pc:docMk/>
            <pc:sldMk cId="2961621093" sldId="272"/>
            <ac:spMk id="2" creationId="{A8E2A108-8F22-48F7-817E-3B2522E74052}"/>
          </ac:spMkLst>
        </pc:spChg>
      </pc:sldChg>
      <pc:sldChg chg="modSp add mod">
        <pc:chgData name="Михаил Попов" userId="1ff28dec684c2c56" providerId="LiveId" clId="{03013DFD-3B55-4A90-B38C-60752F0AB917}" dt="2020-09-05T16:52:28.295" v="964" actId="207"/>
        <pc:sldMkLst>
          <pc:docMk/>
          <pc:sldMk cId="1168080317" sldId="273"/>
        </pc:sldMkLst>
        <pc:spChg chg="mod">
          <ac:chgData name="Михаил Попов" userId="1ff28dec684c2c56" providerId="LiveId" clId="{03013DFD-3B55-4A90-B38C-60752F0AB917}" dt="2020-09-05T16:52:28.295" v="964" actId="207"/>
          <ac:spMkLst>
            <pc:docMk/>
            <pc:sldMk cId="1168080317" sldId="273"/>
            <ac:spMk id="3" creationId="{8D015983-E51E-4C19-99CA-547E786547A0}"/>
          </ac:spMkLst>
        </pc:spChg>
      </pc:sldChg>
      <pc:sldChg chg="modSp add mod">
        <pc:chgData name="Михаил Попов" userId="1ff28dec684c2c56" providerId="LiveId" clId="{03013DFD-3B55-4A90-B38C-60752F0AB917}" dt="2020-09-05T16:58:32.452" v="1403" actId="114"/>
        <pc:sldMkLst>
          <pc:docMk/>
          <pc:sldMk cId="1485999980" sldId="274"/>
        </pc:sldMkLst>
        <pc:spChg chg="mod">
          <ac:chgData name="Михаил Попов" userId="1ff28dec684c2c56" providerId="LiveId" clId="{03013DFD-3B55-4A90-B38C-60752F0AB917}" dt="2020-09-05T16:53:11.872" v="972" actId="20577"/>
          <ac:spMkLst>
            <pc:docMk/>
            <pc:sldMk cId="1485999980" sldId="274"/>
            <ac:spMk id="2" creationId="{A8E2A108-8F22-48F7-817E-3B2522E74052}"/>
          </ac:spMkLst>
        </pc:spChg>
        <pc:spChg chg="mod">
          <ac:chgData name="Михаил Попов" userId="1ff28dec684c2c56" providerId="LiveId" clId="{03013DFD-3B55-4A90-B38C-60752F0AB917}" dt="2020-09-05T16:58:32.452" v="1403" actId="114"/>
          <ac:spMkLst>
            <pc:docMk/>
            <pc:sldMk cId="1485999980" sldId="274"/>
            <ac:spMk id="3" creationId="{10964EB1-5EDD-4842-BC7B-ACBC9432B9BE}"/>
          </ac:spMkLst>
        </pc:spChg>
      </pc:sldChg>
      <pc:sldChg chg="modSp add mod ord">
        <pc:chgData name="Михаил Попов" userId="1ff28dec684c2c56" providerId="LiveId" clId="{03013DFD-3B55-4A90-B38C-60752F0AB917}" dt="2020-09-05T18:03:24.100" v="2483" actId="20577"/>
        <pc:sldMkLst>
          <pc:docMk/>
          <pc:sldMk cId="1664313011" sldId="275"/>
        </pc:sldMkLst>
        <pc:spChg chg="mod">
          <ac:chgData name="Михаил Попов" userId="1ff28dec684c2c56" providerId="LiveId" clId="{03013DFD-3B55-4A90-B38C-60752F0AB917}" dt="2020-09-05T18:03:24.100" v="2483" actId="20577"/>
          <ac:spMkLst>
            <pc:docMk/>
            <pc:sldMk cId="1664313011" sldId="275"/>
            <ac:spMk id="2" creationId="{A8E2A108-8F22-48F7-817E-3B2522E74052}"/>
          </ac:spMkLst>
        </pc:spChg>
        <pc:spChg chg="mod">
          <ac:chgData name="Михаил Попов" userId="1ff28dec684c2c56" providerId="LiveId" clId="{03013DFD-3B55-4A90-B38C-60752F0AB917}" dt="2020-09-05T17:24:33.340" v="2087" actId="207"/>
          <ac:spMkLst>
            <pc:docMk/>
            <pc:sldMk cId="1664313011" sldId="275"/>
            <ac:spMk id="3" creationId="{10964EB1-5EDD-4842-BC7B-ACBC9432B9BE}"/>
          </ac:spMkLst>
        </pc:spChg>
      </pc:sldChg>
      <pc:sldChg chg="add">
        <pc:chgData name="Михаил Попов" userId="1ff28dec684c2c56" providerId="LiveId" clId="{03013DFD-3B55-4A90-B38C-60752F0AB917}" dt="2020-09-06T20:34:56.424" v="5276"/>
        <pc:sldMkLst>
          <pc:docMk/>
          <pc:sldMk cId="612245805" sldId="276"/>
        </pc:sldMkLst>
      </pc:sldChg>
      <pc:sldChg chg="add del">
        <pc:chgData name="Михаил Попов" userId="1ff28dec684c2c56" providerId="LiveId" clId="{03013DFD-3B55-4A90-B38C-60752F0AB917}" dt="2020-09-05T18:12:23.749" v="2485" actId="47"/>
        <pc:sldMkLst>
          <pc:docMk/>
          <pc:sldMk cId="1277039349" sldId="276"/>
        </pc:sldMkLst>
      </pc:sldChg>
      <pc:sldChg chg="addSp delSp modSp add mod">
        <pc:chgData name="Михаил Попов" userId="1ff28dec684c2c56" providerId="LiveId" clId="{03013DFD-3B55-4A90-B38C-60752F0AB917}" dt="2020-09-05T18:19:54.334" v="2796" actId="207"/>
        <pc:sldMkLst>
          <pc:docMk/>
          <pc:sldMk cId="1567166661" sldId="277"/>
        </pc:sldMkLst>
        <pc:spChg chg="mod">
          <ac:chgData name="Михаил Попов" userId="1ff28dec684c2c56" providerId="LiveId" clId="{03013DFD-3B55-4A90-B38C-60752F0AB917}" dt="2020-09-05T18:12:47.535" v="2510" actId="20577"/>
          <ac:spMkLst>
            <pc:docMk/>
            <pc:sldMk cId="1567166661" sldId="277"/>
            <ac:spMk id="2" creationId="{A8E2A108-8F22-48F7-817E-3B2522E74052}"/>
          </ac:spMkLst>
        </pc:spChg>
        <pc:spChg chg="del">
          <ac:chgData name="Михаил Попов" userId="1ff28dec684c2c56" providerId="LiveId" clId="{03013DFD-3B55-4A90-B38C-60752F0AB917}" dt="2020-09-05T18:18:19.195" v="2789" actId="478"/>
          <ac:spMkLst>
            <pc:docMk/>
            <pc:sldMk cId="1567166661" sldId="277"/>
            <ac:spMk id="3" creationId="{10964EB1-5EDD-4842-BC7B-ACBC9432B9BE}"/>
          </ac:spMkLst>
        </pc:spChg>
        <pc:spChg chg="add mod">
          <ac:chgData name="Михаил Попов" userId="1ff28dec684c2c56" providerId="LiveId" clId="{03013DFD-3B55-4A90-B38C-60752F0AB917}" dt="2020-09-05T18:19:54.334" v="2796" actId="207"/>
          <ac:spMkLst>
            <pc:docMk/>
            <pc:sldMk cId="1567166661" sldId="277"/>
            <ac:spMk id="10" creationId="{84412BE9-5F10-4A01-9EAF-5F97CAF7E5BD}"/>
          </ac:spMkLst>
        </pc:spChg>
        <pc:picChg chg="add">
          <ac:chgData name="Михаил Попов" userId="1ff28dec684c2c56" providerId="LiveId" clId="{03013DFD-3B55-4A90-B38C-60752F0AB917}" dt="2020-09-05T18:18:20.353" v="2790" actId="22"/>
          <ac:picMkLst>
            <pc:docMk/>
            <pc:sldMk cId="1567166661" sldId="277"/>
            <ac:picMk id="6" creationId="{C2DA6DFD-1656-4E94-B81C-17B555C05F9B}"/>
          </ac:picMkLst>
        </pc:picChg>
        <pc:picChg chg="add">
          <ac:chgData name="Михаил Попов" userId="1ff28dec684c2c56" providerId="LiveId" clId="{03013DFD-3B55-4A90-B38C-60752F0AB917}" dt="2020-09-05T18:18:20.353" v="2790" actId="22"/>
          <ac:picMkLst>
            <pc:docMk/>
            <pc:sldMk cId="1567166661" sldId="277"/>
            <ac:picMk id="8" creationId="{11BE12E3-F0B5-4323-8FDC-1D2A37B33CD2}"/>
          </ac:picMkLst>
        </pc:picChg>
      </pc:sldChg>
      <pc:sldChg chg="addSp delSp modSp add mod">
        <pc:chgData name="Михаил Попов" userId="1ff28dec684c2c56" providerId="LiveId" clId="{03013DFD-3B55-4A90-B38C-60752F0AB917}" dt="2020-09-05T18:20:35.913" v="2798"/>
        <pc:sldMkLst>
          <pc:docMk/>
          <pc:sldMk cId="3679527479" sldId="278"/>
        </pc:sldMkLst>
        <pc:spChg chg="mod">
          <ac:chgData name="Михаил Попов" userId="1ff28dec684c2c56" providerId="LiveId" clId="{03013DFD-3B55-4A90-B38C-60752F0AB917}" dt="2020-09-05T18:14:51.460" v="2585" actId="20577"/>
          <ac:spMkLst>
            <pc:docMk/>
            <pc:sldMk cId="3679527479" sldId="278"/>
            <ac:spMk id="2" creationId="{A8E2A108-8F22-48F7-817E-3B2522E74052}"/>
          </ac:spMkLst>
        </pc:spChg>
        <pc:spChg chg="del">
          <ac:chgData name="Михаил Попов" userId="1ff28dec684c2c56" providerId="LiveId" clId="{03013DFD-3B55-4A90-B38C-60752F0AB917}" dt="2020-09-05T18:20:27.931" v="2797" actId="478"/>
          <ac:spMkLst>
            <pc:docMk/>
            <pc:sldMk cId="3679527479" sldId="278"/>
            <ac:spMk id="3" creationId="{10964EB1-5EDD-4842-BC7B-ACBC9432B9BE}"/>
          </ac:spMkLst>
        </pc:spChg>
        <pc:grpChg chg="add mod">
          <ac:chgData name="Михаил Попов" userId="1ff28dec684c2c56" providerId="LiveId" clId="{03013DFD-3B55-4A90-B38C-60752F0AB917}" dt="2020-09-05T18:20:35.913" v="2798"/>
          <ac:grpSpMkLst>
            <pc:docMk/>
            <pc:sldMk cId="3679527479" sldId="278"/>
            <ac:grpSpMk id="5" creationId="{71B6D91A-DA6B-415B-AF4B-B1613F505C71}"/>
          </ac:grpSpMkLst>
        </pc:grpChg>
        <pc:picChg chg="mod">
          <ac:chgData name="Михаил Попов" userId="1ff28dec684c2c56" providerId="LiveId" clId="{03013DFD-3B55-4A90-B38C-60752F0AB917}" dt="2020-09-05T18:20:35.913" v="2798"/>
          <ac:picMkLst>
            <pc:docMk/>
            <pc:sldMk cId="3679527479" sldId="278"/>
            <ac:picMk id="6" creationId="{89B74DCE-2247-4D16-AFED-8FC0B1D095BA}"/>
          </ac:picMkLst>
        </pc:picChg>
        <pc:picChg chg="mod">
          <ac:chgData name="Михаил Попов" userId="1ff28dec684c2c56" providerId="LiveId" clId="{03013DFD-3B55-4A90-B38C-60752F0AB917}" dt="2020-09-05T18:20:35.913" v="2798"/>
          <ac:picMkLst>
            <pc:docMk/>
            <pc:sldMk cId="3679527479" sldId="278"/>
            <ac:picMk id="7" creationId="{3E2B39B9-9E31-4E7C-9AFF-1975660AFB07}"/>
          </ac:picMkLst>
        </pc:picChg>
        <pc:picChg chg="mod">
          <ac:chgData name="Михаил Попов" userId="1ff28dec684c2c56" providerId="LiveId" clId="{03013DFD-3B55-4A90-B38C-60752F0AB917}" dt="2020-09-05T18:20:35.913" v="2798"/>
          <ac:picMkLst>
            <pc:docMk/>
            <pc:sldMk cId="3679527479" sldId="278"/>
            <ac:picMk id="8" creationId="{586C37D9-C8DD-40BE-BEE0-3AFC6D7872BA}"/>
          </ac:picMkLst>
        </pc:picChg>
        <pc:picChg chg="mod">
          <ac:chgData name="Михаил Попов" userId="1ff28dec684c2c56" providerId="LiveId" clId="{03013DFD-3B55-4A90-B38C-60752F0AB917}" dt="2020-09-05T18:20:35.913" v="2798"/>
          <ac:picMkLst>
            <pc:docMk/>
            <pc:sldMk cId="3679527479" sldId="278"/>
            <ac:picMk id="9" creationId="{98D8F786-DC8D-40E1-8FD7-D0CF4BB5A746}"/>
          </ac:picMkLst>
        </pc:picChg>
      </pc:sldChg>
      <pc:sldChg chg="addSp delSp modSp add mod">
        <pc:chgData name="Михаил Попов" userId="1ff28dec684c2c56" providerId="LiveId" clId="{03013DFD-3B55-4A90-B38C-60752F0AB917}" dt="2020-09-05T18:21:03.289" v="2800" actId="22"/>
        <pc:sldMkLst>
          <pc:docMk/>
          <pc:sldMk cId="2271094028" sldId="279"/>
        </pc:sldMkLst>
        <pc:spChg chg="mod">
          <ac:chgData name="Михаил Попов" userId="1ff28dec684c2c56" providerId="LiveId" clId="{03013DFD-3B55-4A90-B38C-60752F0AB917}" dt="2020-09-05T18:15:14.591" v="2608" actId="20577"/>
          <ac:spMkLst>
            <pc:docMk/>
            <pc:sldMk cId="2271094028" sldId="279"/>
            <ac:spMk id="2" creationId="{A8E2A108-8F22-48F7-817E-3B2522E74052}"/>
          </ac:spMkLst>
        </pc:spChg>
        <pc:spChg chg="del">
          <ac:chgData name="Михаил Попов" userId="1ff28dec684c2c56" providerId="LiveId" clId="{03013DFD-3B55-4A90-B38C-60752F0AB917}" dt="2020-09-05T18:21:01.763" v="2799" actId="478"/>
          <ac:spMkLst>
            <pc:docMk/>
            <pc:sldMk cId="2271094028" sldId="279"/>
            <ac:spMk id="3" creationId="{10964EB1-5EDD-4842-BC7B-ACBC9432B9BE}"/>
          </ac:spMkLst>
        </pc:spChg>
        <pc:picChg chg="add">
          <ac:chgData name="Михаил Попов" userId="1ff28dec684c2c56" providerId="LiveId" clId="{03013DFD-3B55-4A90-B38C-60752F0AB917}" dt="2020-09-05T18:21:03.289" v="2800" actId="22"/>
          <ac:picMkLst>
            <pc:docMk/>
            <pc:sldMk cId="2271094028" sldId="279"/>
            <ac:picMk id="6" creationId="{EF0C8437-D33E-4551-98B8-7D45CFAE2F3F}"/>
          </ac:picMkLst>
        </pc:picChg>
      </pc:sldChg>
      <pc:sldChg chg="addSp delSp modSp add mod">
        <pc:chgData name="Михаил Попов" userId="1ff28dec684c2c56" providerId="LiveId" clId="{03013DFD-3B55-4A90-B38C-60752F0AB917}" dt="2020-09-05T18:21:27.184" v="2803" actId="166"/>
        <pc:sldMkLst>
          <pc:docMk/>
          <pc:sldMk cId="3161323158" sldId="280"/>
        </pc:sldMkLst>
        <pc:spChg chg="mod ord">
          <ac:chgData name="Михаил Попов" userId="1ff28dec684c2c56" providerId="LiveId" clId="{03013DFD-3B55-4A90-B38C-60752F0AB917}" dt="2020-09-05T18:21:27.184" v="2803" actId="166"/>
          <ac:spMkLst>
            <pc:docMk/>
            <pc:sldMk cId="3161323158" sldId="280"/>
            <ac:spMk id="2" creationId="{A8E2A108-8F22-48F7-817E-3B2522E74052}"/>
          </ac:spMkLst>
        </pc:spChg>
        <pc:spChg chg="del">
          <ac:chgData name="Михаил Попов" userId="1ff28dec684c2c56" providerId="LiveId" clId="{03013DFD-3B55-4A90-B38C-60752F0AB917}" dt="2020-09-05T18:21:16.891" v="2801" actId="478"/>
          <ac:spMkLst>
            <pc:docMk/>
            <pc:sldMk cId="3161323158" sldId="280"/>
            <ac:spMk id="3" creationId="{10964EB1-5EDD-4842-BC7B-ACBC9432B9BE}"/>
          </ac:spMkLst>
        </pc:spChg>
        <pc:picChg chg="add">
          <ac:chgData name="Михаил Попов" userId="1ff28dec684c2c56" providerId="LiveId" clId="{03013DFD-3B55-4A90-B38C-60752F0AB917}" dt="2020-09-05T18:21:17.496" v="2802" actId="22"/>
          <ac:picMkLst>
            <pc:docMk/>
            <pc:sldMk cId="3161323158" sldId="280"/>
            <ac:picMk id="6" creationId="{CF8CB400-CF4A-4A39-A1A5-853C0A506E4A}"/>
          </ac:picMkLst>
        </pc:picChg>
      </pc:sldChg>
      <pc:sldChg chg="addSp delSp modSp add mod">
        <pc:chgData name="Михаил Попов" userId="1ff28dec684c2c56" providerId="LiveId" clId="{03013DFD-3B55-4A90-B38C-60752F0AB917}" dt="2020-09-05T18:40:19.738" v="2883" actId="164"/>
        <pc:sldMkLst>
          <pc:docMk/>
          <pc:sldMk cId="2705377181" sldId="281"/>
        </pc:sldMkLst>
        <pc:spChg chg="mod">
          <ac:chgData name="Михаил Попов" userId="1ff28dec684c2c56" providerId="LiveId" clId="{03013DFD-3B55-4A90-B38C-60752F0AB917}" dt="2020-09-05T18:15:59.078" v="2680" actId="20577"/>
          <ac:spMkLst>
            <pc:docMk/>
            <pc:sldMk cId="2705377181" sldId="281"/>
            <ac:spMk id="2" creationId="{A8E2A108-8F22-48F7-817E-3B2522E74052}"/>
          </ac:spMkLst>
        </pc:spChg>
        <pc:spChg chg="del">
          <ac:chgData name="Михаил Попов" userId="1ff28dec684c2c56" providerId="LiveId" clId="{03013DFD-3B55-4A90-B38C-60752F0AB917}" dt="2020-09-05T18:21:44.683" v="2804" actId="478"/>
          <ac:spMkLst>
            <pc:docMk/>
            <pc:sldMk cId="2705377181" sldId="281"/>
            <ac:spMk id="3" creationId="{10964EB1-5EDD-4842-BC7B-ACBC9432B9BE}"/>
          </ac:spMkLst>
        </pc:spChg>
        <pc:spChg chg="add mod">
          <ac:chgData name="Михаил Попов" userId="1ff28dec684c2c56" providerId="LiveId" clId="{03013DFD-3B55-4A90-B38C-60752F0AB917}" dt="2020-09-05T18:40:19.738" v="2883" actId="164"/>
          <ac:spMkLst>
            <pc:docMk/>
            <pc:sldMk cId="2705377181" sldId="281"/>
            <ac:spMk id="7" creationId="{A1D7B556-8C05-4EB7-9C48-A7D4F1C12DF3}"/>
          </ac:spMkLst>
        </pc:spChg>
        <pc:spChg chg="add mod">
          <ac:chgData name="Михаил Попов" userId="1ff28dec684c2c56" providerId="LiveId" clId="{03013DFD-3B55-4A90-B38C-60752F0AB917}" dt="2020-09-05T18:40:19.738" v="2883" actId="164"/>
          <ac:spMkLst>
            <pc:docMk/>
            <pc:sldMk cId="2705377181" sldId="281"/>
            <ac:spMk id="9" creationId="{23D4B598-CCB4-4233-8D8C-97E631B7E012}"/>
          </ac:spMkLst>
        </pc:spChg>
        <pc:grpChg chg="add mod">
          <ac:chgData name="Михаил Попов" userId="1ff28dec684c2c56" providerId="LiveId" clId="{03013DFD-3B55-4A90-B38C-60752F0AB917}" dt="2020-09-05T18:40:19.738" v="2883" actId="164"/>
          <ac:grpSpMkLst>
            <pc:docMk/>
            <pc:sldMk cId="2705377181" sldId="281"/>
            <ac:grpSpMk id="10" creationId="{0CE2D346-94D7-48BD-B8E2-918770CA76C2}"/>
          </ac:grpSpMkLst>
        </pc:grpChg>
        <pc:picChg chg="add mod">
          <ac:chgData name="Михаил Попов" userId="1ff28dec684c2c56" providerId="LiveId" clId="{03013DFD-3B55-4A90-B38C-60752F0AB917}" dt="2020-09-05T18:40:19.738" v="2883" actId="164"/>
          <ac:picMkLst>
            <pc:docMk/>
            <pc:sldMk cId="2705377181" sldId="281"/>
            <ac:picMk id="6" creationId="{EDD5CA9B-9A52-439A-AFC6-EC6F59164EDC}"/>
          </ac:picMkLst>
        </pc:picChg>
      </pc:sldChg>
      <pc:sldChg chg="addSp delSp modSp add mod">
        <pc:chgData name="Михаил Попов" userId="1ff28dec684c2c56" providerId="LiveId" clId="{03013DFD-3B55-4A90-B38C-60752F0AB917}" dt="2020-09-05T18:44:14.004" v="2886" actId="1076"/>
        <pc:sldMkLst>
          <pc:docMk/>
          <pc:sldMk cId="1878353319" sldId="282"/>
        </pc:sldMkLst>
        <pc:spChg chg="mod">
          <ac:chgData name="Михаил Попов" userId="1ff28dec684c2c56" providerId="LiveId" clId="{03013DFD-3B55-4A90-B38C-60752F0AB917}" dt="2020-09-05T18:16:16.939" v="2703" actId="20577"/>
          <ac:spMkLst>
            <pc:docMk/>
            <pc:sldMk cId="1878353319" sldId="282"/>
            <ac:spMk id="2" creationId="{A8E2A108-8F22-48F7-817E-3B2522E74052}"/>
          </ac:spMkLst>
        </pc:spChg>
        <pc:spChg chg="del">
          <ac:chgData name="Михаил Попов" userId="1ff28dec684c2c56" providerId="LiveId" clId="{03013DFD-3B55-4A90-B38C-60752F0AB917}" dt="2020-09-05T18:40:36.453" v="2884" actId="478"/>
          <ac:spMkLst>
            <pc:docMk/>
            <pc:sldMk cId="1878353319" sldId="282"/>
            <ac:spMk id="3" creationId="{10964EB1-5EDD-4842-BC7B-ACBC9432B9BE}"/>
          </ac:spMkLst>
        </pc:spChg>
        <pc:picChg chg="add mod">
          <ac:chgData name="Михаил Попов" userId="1ff28dec684c2c56" providerId="LiveId" clId="{03013DFD-3B55-4A90-B38C-60752F0AB917}" dt="2020-09-05T18:44:14.004" v="2886" actId="1076"/>
          <ac:picMkLst>
            <pc:docMk/>
            <pc:sldMk cId="1878353319" sldId="282"/>
            <ac:picMk id="6" creationId="{1CEF2F30-574B-4112-A602-0711F8C3ECC9}"/>
          </ac:picMkLst>
        </pc:picChg>
      </pc:sldChg>
      <pc:sldChg chg="addSp delSp modSp add mod">
        <pc:chgData name="Михаил Попов" userId="1ff28dec684c2c56" providerId="LiveId" clId="{03013DFD-3B55-4A90-B38C-60752F0AB917}" dt="2020-09-05T18:45:25.942" v="2889" actId="1076"/>
        <pc:sldMkLst>
          <pc:docMk/>
          <pc:sldMk cId="772234138" sldId="283"/>
        </pc:sldMkLst>
        <pc:spChg chg="mod">
          <ac:chgData name="Михаил Попов" userId="1ff28dec684c2c56" providerId="LiveId" clId="{03013DFD-3B55-4A90-B38C-60752F0AB917}" dt="2020-09-05T18:16:46.672" v="2742" actId="20577"/>
          <ac:spMkLst>
            <pc:docMk/>
            <pc:sldMk cId="772234138" sldId="283"/>
            <ac:spMk id="2" creationId="{A8E2A108-8F22-48F7-817E-3B2522E74052}"/>
          </ac:spMkLst>
        </pc:spChg>
        <pc:spChg chg="del">
          <ac:chgData name="Михаил Попов" userId="1ff28dec684c2c56" providerId="LiveId" clId="{03013DFD-3B55-4A90-B38C-60752F0AB917}" dt="2020-09-05T18:45:21.292" v="2887" actId="478"/>
          <ac:spMkLst>
            <pc:docMk/>
            <pc:sldMk cId="772234138" sldId="283"/>
            <ac:spMk id="3" creationId="{10964EB1-5EDD-4842-BC7B-ACBC9432B9BE}"/>
          </ac:spMkLst>
        </pc:spChg>
        <pc:spChg chg="add mod">
          <ac:chgData name="Михаил Попов" userId="1ff28dec684c2c56" providerId="LiveId" clId="{03013DFD-3B55-4A90-B38C-60752F0AB917}" dt="2020-09-05T18:45:25.942" v="2889" actId="1076"/>
          <ac:spMkLst>
            <pc:docMk/>
            <pc:sldMk cId="772234138" sldId="283"/>
            <ac:spMk id="6" creationId="{4BEFDC66-67FB-43C1-8F06-D115F3DA19D1}"/>
          </ac:spMkLst>
        </pc:spChg>
        <pc:spChg chg="add mod">
          <ac:chgData name="Михаил Попов" userId="1ff28dec684c2c56" providerId="LiveId" clId="{03013DFD-3B55-4A90-B38C-60752F0AB917}" dt="2020-09-05T18:45:25.942" v="2889" actId="1076"/>
          <ac:spMkLst>
            <pc:docMk/>
            <pc:sldMk cId="772234138" sldId="283"/>
            <ac:spMk id="8" creationId="{2A3B91E7-B52F-4CD0-90F9-02FD38176ABE}"/>
          </ac:spMkLst>
        </pc:spChg>
        <pc:spChg chg="add mod">
          <ac:chgData name="Михаил Попов" userId="1ff28dec684c2c56" providerId="LiveId" clId="{03013DFD-3B55-4A90-B38C-60752F0AB917}" dt="2020-09-05T18:45:25.942" v="2889" actId="1076"/>
          <ac:spMkLst>
            <pc:docMk/>
            <pc:sldMk cId="772234138" sldId="283"/>
            <ac:spMk id="10" creationId="{9638D942-345C-4F8A-92DE-D2F9F60FCA0D}"/>
          </ac:spMkLst>
        </pc:spChg>
        <pc:spChg chg="add mod">
          <ac:chgData name="Михаил Попов" userId="1ff28dec684c2c56" providerId="LiveId" clId="{03013DFD-3B55-4A90-B38C-60752F0AB917}" dt="2020-09-05T18:45:25.942" v="2889" actId="1076"/>
          <ac:spMkLst>
            <pc:docMk/>
            <pc:sldMk cId="772234138" sldId="283"/>
            <ac:spMk id="12" creationId="{8DA93669-52B7-4841-8AD3-C513BD194A81}"/>
          </ac:spMkLst>
        </pc:spChg>
        <pc:spChg chg="add mod">
          <ac:chgData name="Михаил Попов" userId="1ff28dec684c2c56" providerId="LiveId" clId="{03013DFD-3B55-4A90-B38C-60752F0AB917}" dt="2020-09-05T18:45:25.942" v="2889" actId="1076"/>
          <ac:spMkLst>
            <pc:docMk/>
            <pc:sldMk cId="772234138" sldId="283"/>
            <ac:spMk id="14" creationId="{0B7DFEEC-A8C8-4B07-B22C-4F7032EF81DD}"/>
          </ac:spMkLst>
        </pc:spChg>
        <pc:spChg chg="add mod">
          <ac:chgData name="Михаил Попов" userId="1ff28dec684c2c56" providerId="LiveId" clId="{03013DFD-3B55-4A90-B38C-60752F0AB917}" dt="2020-09-05T18:45:25.942" v="2889" actId="1076"/>
          <ac:spMkLst>
            <pc:docMk/>
            <pc:sldMk cId="772234138" sldId="283"/>
            <ac:spMk id="16" creationId="{BF6494C0-01E4-4945-A195-9D1742BC6C02}"/>
          </ac:spMkLst>
        </pc:spChg>
        <pc:spChg chg="add mod">
          <ac:chgData name="Михаил Попов" userId="1ff28dec684c2c56" providerId="LiveId" clId="{03013DFD-3B55-4A90-B38C-60752F0AB917}" dt="2020-09-05T18:45:25.942" v="2889" actId="1076"/>
          <ac:spMkLst>
            <pc:docMk/>
            <pc:sldMk cId="772234138" sldId="283"/>
            <ac:spMk id="18" creationId="{D61CA241-3D98-4B9C-B549-6AF07359C061}"/>
          </ac:spMkLst>
        </pc:spChg>
        <pc:spChg chg="add mod">
          <ac:chgData name="Михаил Попов" userId="1ff28dec684c2c56" providerId="LiveId" clId="{03013DFD-3B55-4A90-B38C-60752F0AB917}" dt="2020-09-05T18:45:25.942" v="2889" actId="1076"/>
          <ac:spMkLst>
            <pc:docMk/>
            <pc:sldMk cId="772234138" sldId="283"/>
            <ac:spMk id="20" creationId="{381BA23C-A2E7-4286-971A-83B65E57F4B4}"/>
          </ac:spMkLst>
        </pc:spChg>
        <pc:spChg chg="add mod">
          <ac:chgData name="Михаил Попов" userId="1ff28dec684c2c56" providerId="LiveId" clId="{03013DFD-3B55-4A90-B38C-60752F0AB917}" dt="2020-09-05T18:45:25.942" v="2889" actId="1076"/>
          <ac:spMkLst>
            <pc:docMk/>
            <pc:sldMk cId="772234138" sldId="283"/>
            <ac:spMk id="22" creationId="{964A5F96-42D3-4142-B22B-A145198D7C29}"/>
          </ac:spMkLst>
        </pc:spChg>
        <pc:spChg chg="add mod">
          <ac:chgData name="Михаил Попов" userId="1ff28dec684c2c56" providerId="LiveId" clId="{03013DFD-3B55-4A90-B38C-60752F0AB917}" dt="2020-09-05T18:45:25.942" v="2889" actId="1076"/>
          <ac:spMkLst>
            <pc:docMk/>
            <pc:sldMk cId="772234138" sldId="283"/>
            <ac:spMk id="24" creationId="{D53DCD81-3E39-4487-B3D8-0528CBC5DCAA}"/>
          </ac:spMkLst>
        </pc:spChg>
        <pc:spChg chg="add mod">
          <ac:chgData name="Михаил Попов" userId="1ff28dec684c2c56" providerId="LiveId" clId="{03013DFD-3B55-4A90-B38C-60752F0AB917}" dt="2020-09-05T18:45:25.942" v="2889" actId="1076"/>
          <ac:spMkLst>
            <pc:docMk/>
            <pc:sldMk cId="772234138" sldId="283"/>
            <ac:spMk id="26" creationId="{7B2D6A10-3208-4547-8271-B9AB6E976D2D}"/>
          </ac:spMkLst>
        </pc:spChg>
        <pc:spChg chg="add mod">
          <ac:chgData name="Михаил Попов" userId="1ff28dec684c2c56" providerId="LiveId" clId="{03013DFD-3B55-4A90-B38C-60752F0AB917}" dt="2020-09-05T18:45:25.942" v="2889" actId="1076"/>
          <ac:spMkLst>
            <pc:docMk/>
            <pc:sldMk cId="772234138" sldId="283"/>
            <ac:spMk id="28" creationId="{A998C9E6-A954-40C8-A067-844E9EC51DE7}"/>
          </ac:spMkLst>
        </pc:spChg>
      </pc:sldChg>
      <pc:sldChg chg="addSp delSp modSp add mod">
        <pc:chgData name="Михаил Попов" userId="1ff28dec684c2c56" providerId="LiveId" clId="{03013DFD-3B55-4A90-B38C-60752F0AB917}" dt="2020-09-05T18:45:43.315" v="2891" actId="22"/>
        <pc:sldMkLst>
          <pc:docMk/>
          <pc:sldMk cId="1952297650" sldId="284"/>
        </pc:sldMkLst>
        <pc:spChg chg="mod">
          <ac:chgData name="Михаил Попов" userId="1ff28dec684c2c56" providerId="LiveId" clId="{03013DFD-3B55-4A90-B38C-60752F0AB917}" dt="2020-09-05T18:17:09.055" v="2788" actId="20577"/>
          <ac:spMkLst>
            <pc:docMk/>
            <pc:sldMk cId="1952297650" sldId="284"/>
            <ac:spMk id="2" creationId="{A8E2A108-8F22-48F7-817E-3B2522E74052}"/>
          </ac:spMkLst>
        </pc:spChg>
        <pc:spChg chg="del">
          <ac:chgData name="Михаил Попов" userId="1ff28dec684c2c56" providerId="LiveId" clId="{03013DFD-3B55-4A90-B38C-60752F0AB917}" dt="2020-09-05T18:45:41.499" v="2890" actId="478"/>
          <ac:spMkLst>
            <pc:docMk/>
            <pc:sldMk cId="1952297650" sldId="284"/>
            <ac:spMk id="3" creationId="{10964EB1-5EDD-4842-BC7B-ACBC9432B9BE}"/>
          </ac:spMkLst>
        </pc:spChg>
        <pc:picChg chg="add">
          <ac:chgData name="Михаил Попов" userId="1ff28dec684c2c56" providerId="LiveId" clId="{03013DFD-3B55-4A90-B38C-60752F0AB917}" dt="2020-09-05T18:45:43.315" v="2891" actId="22"/>
          <ac:picMkLst>
            <pc:docMk/>
            <pc:sldMk cId="1952297650" sldId="284"/>
            <ac:picMk id="6" creationId="{CFB95A1D-1068-4E43-A513-5ABED0F8EDAD}"/>
          </ac:picMkLst>
        </pc:picChg>
        <pc:picChg chg="add">
          <ac:chgData name="Михаил Попов" userId="1ff28dec684c2c56" providerId="LiveId" clId="{03013DFD-3B55-4A90-B38C-60752F0AB917}" dt="2020-09-05T18:45:43.315" v="2891" actId="22"/>
          <ac:picMkLst>
            <pc:docMk/>
            <pc:sldMk cId="1952297650" sldId="284"/>
            <ac:picMk id="8" creationId="{F8FD4404-70F7-4AA3-9FDB-296274E2634F}"/>
          </ac:picMkLst>
        </pc:picChg>
      </pc:sldChg>
      <pc:sldChg chg="addSp delSp modSp add del mod delAnim">
        <pc:chgData name="Михаил Попов" userId="1ff28dec684c2c56" providerId="LiveId" clId="{03013DFD-3B55-4A90-B38C-60752F0AB917}" dt="2020-09-11T21:58:13.550" v="5349" actId="47"/>
        <pc:sldMkLst>
          <pc:docMk/>
          <pc:sldMk cId="2184441789" sldId="285"/>
        </pc:sldMkLst>
        <pc:spChg chg="add del mod">
          <ac:chgData name="Михаил Попов" userId="1ff28dec684c2c56" providerId="LiveId" clId="{03013DFD-3B55-4A90-B38C-60752F0AB917}" dt="2020-09-05T20:00:51.212" v="2899" actId="478"/>
          <ac:spMkLst>
            <pc:docMk/>
            <pc:sldMk cId="2184441789" sldId="285"/>
            <ac:spMk id="10" creationId="{2F23E85E-EA10-4A05-94A0-4BBE7676DF7C}"/>
          </ac:spMkLst>
        </pc:spChg>
        <pc:picChg chg="del">
          <ac:chgData name="Михаил Попов" userId="1ff28dec684c2c56" providerId="LiveId" clId="{03013DFD-3B55-4A90-B38C-60752F0AB917}" dt="2020-09-05T18:50:18.154" v="2895" actId="478"/>
          <ac:picMkLst>
            <pc:docMk/>
            <pc:sldMk cId="2184441789" sldId="285"/>
            <ac:picMk id="5" creationId="{09F4B94B-F3DA-48BB-94A0-42E4DD77498D}"/>
          </ac:picMkLst>
        </pc:picChg>
        <pc:picChg chg="del">
          <ac:chgData name="Михаил Попов" userId="1ff28dec684c2c56" providerId="LiveId" clId="{03013DFD-3B55-4A90-B38C-60752F0AB917}" dt="2020-09-05T18:50:18.154" v="2895" actId="478"/>
          <ac:picMkLst>
            <pc:docMk/>
            <pc:sldMk cId="2184441789" sldId="285"/>
            <ac:picMk id="6" creationId="{23D88561-C616-488F-BDE0-8B09305B3CB6}"/>
          </ac:picMkLst>
        </pc:picChg>
        <pc:picChg chg="del">
          <ac:chgData name="Михаил Попов" userId="1ff28dec684c2c56" providerId="LiveId" clId="{03013DFD-3B55-4A90-B38C-60752F0AB917}" dt="2020-09-05T18:50:18.154" v="2895" actId="478"/>
          <ac:picMkLst>
            <pc:docMk/>
            <pc:sldMk cId="2184441789" sldId="285"/>
            <ac:picMk id="7" creationId="{3684A101-39AF-4A37-894E-42F53BE35F64}"/>
          </ac:picMkLst>
        </pc:picChg>
        <pc:picChg chg="del">
          <ac:chgData name="Михаил Попов" userId="1ff28dec684c2c56" providerId="LiveId" clId="{03013DFD-3B55-4A90-B38C-60752F0AB917}" dt="2020-09-05T18:50:18.154" v="2895" actId="478"/>
          <ac:picMkLst>
            <pc:docMk/>
            <pc:sldMk cId="2184441789" sldId="285"/>
            <ac:picMk id="8" creationId="{1C07601B-1F5C-45DE-8406-1978E5A1F039}"/>
          </ac:picMkLst>
        </pc:picChg>
        <pc:picChg chg="del">
          <ac:chgData name="Михаил Попов" userId="1ff28dec684c2c56" providerId="LiveId" clId="{03013DFD-3B55-4A90-B38C-60752F0AB917}" dt="2020-09-05T18:50:18.154" v="2895" actId="478"/>
          <ac:picMkLst>
            <pc:docMk/>
            <pc:sldMk cId="2184441789" sldId="285"/>
            <ac:picMk id="9" creationId="{CBF76E17-E902-435C-8DDD-57BFAE630B6B}"/>
          </ac:picMkLst>
        </pc:picChg>
        <pc:picChg chg="add del mod">
          <ac:chgData name="Михаил Попов" userId="1ff28dec684c2c56" providerId="LiveId" clId="{03013DFD-3B55-4A90-B38C-60752F0AB917}" dt="2020-09-05T20:07:08.319" v="2907" actId="478"/>
          <ac:picMkLst>
            <pc:docMk/>
            <pc:sldMk cId="2184441789" sldId="285"/>
            <ac:picMk id="12" creationId="{F942405C-FA11-4867-8E88-4C146B118715}"/>
          </ac:picMkLst>
        </pc:picChg>
        <pc:picChg chg="add del">
          <ac:chgData name="Михаил Попов" userId="1ff28dec684c2c56" providerId="LiveId" clId="{03013DFD-3B55-4A90-B38C-60752F0AB917}" dt="2020-09-05T20:07:14.703" v="2909" actId="478"/>
          <ac:picMkLst>
            <pc:docMk/>
            <pc:sldMk cId="2184441789" sldId="285"/>
            <ac:picMk id="14" creationId="{CEB0DA0F-ACC4-4E56-9590-050059CB94BD}"/>
          </ac:picMkLst>
        </pc:picChg>
      </pc:sldChg>
      <pc:sldChg chg="addSp delSp modSp add del mod modAnim">
        <pc:chgData name="Михаил Попов" userId="1ff28dec684c2c56" providerId="LiveId" clId="{03013DFD-3B55-4A90-B38C-60752F0AB917}" dt="2020-09-11T21:58:13.550" v="5349" actId="47"/>
        <pc:sldMkLst>
          <pc:docMk/>
          <pc:sldMk cId="2641460436" sldId="286"/>
        </pc:sldMkLst>
        <pc:spChg chg="mod">
          <ac:chgData name="Михаил Попов" userId="1ff28dec684c2c56" providerId="LiveId" clId="{03013DFD-3B55-4A90-B38C-60752F0AB917}" dt="2020-09-05T20:07:39.552" v="2932" actId="20577"/>
          <ac:spMkLst>
            <pc:docMk/>
            <pc:sldMk cId="2641460436" sldId="286"/>
            <ac:spMk id="2" creationId="{A8E2A108-8F22-48F7-817E-3B2522E74052}"/>
          </ac:spMkLst>
        </pc:spChg>
        <pc:picChg chg="add mod">
          <ac:chgData name="Михаил Попов" userId="1ff28dec684c2c56" providerId="LiveId" clId="{03013DFD-3B55-4A90-B38C-60752F0AB917}" dt="2020-09-06T13:42:03.629" v="4154" actId="1076"/>
          <ac:picMkLst>
            <pc:docMk/>
            <pc:sldMk cId="2641460436" sldId="286"/>
            <ac:picMk id="5" creationId="{2662BA21-C63D-4F3E-B781-98971C122758}"/>
          </ac:picMkLst>
        </pc:picChg>
        <pc:picChg chg="add mod">
          <ac:chgData name="Михаил Попов" userId="1ff28dec684c2c56" providerId="LiveId" clId="{03013DFD-3B55-4A90-B38C-60752F0AB917}" dt="2020-09-06T13:41:58.161" v="4152" actId="1076"/>
          <ac:picMkLst>
            <pc:docMk/>
            <pc:sldMk cId="2641460436" sldId="286"/>
            <ac:picMk id="7" creationId="{A3083B82-DF36-4DB1-8B92-2271BC360F65}"/>
          </ac:picMkLst>
        </pc:picChg>
        <pc:picChg chg="add mod">
          <ac:chgData name="Михаил Попов" userId="1ff28dec684c2c56" providerId="LiveId" clId="{03013DFD-3B55-4A90-B38C-60752F0AB917}" dt="2020-09-06T13:41:53.731" v="4150" actId="1076"/>
          <ac:picMkLst>
            <pc:docMk/>
            <pc:sldMk cId="2641460436" sldId="286"/>
            <ac:picMk id="9" creationId="{90524514-A7C1-4E89-9629-72409B40B6FC}"/>
          </ac:picMkLst>
        </pc:picChg>
        <pc:picChg chg="del">
          <ac:chgData name="Михаил Попов" userId="1ff28dec684c2c56" providerId="LiveId" clId="{03013DFD-3B55-4A90-B38C-60752F0AB917}" dt="2020-09-05T20:07:20.444" v="2911" actId="478"/>
          <ac:picMkLst>
            <pc:docMk/>
            <pc:sldMk cId="2641460436" sldId="286"/>
            <ac:picMk id="12" creationId="{F942405C-FA11-4867-8E88-4C146B118715}"/>
          </ac:picMkLst>
        </pc:picChg>
      </pc:sldChg>
      <pc:sldChg chg="addSp modSp add del mod">
        <pc:chgData name="Михаил Попов" userId="1ff28dec684c2c56" providerId="LiveId" clId="{03013DFD-3B55-4A90-B38C-60752F0AB917}" dt="2020-09-11T21:58:13.550" v="5349" actId="47"/>
        <pc:sldMkLst>
          <pc:docMk/>
          <pc:sldMk cId="3170800377" sldId="287"/>
        </pc:sldMkLst>
        <pc:spChg chg="mod">
          <ac:chgData name="Михаил Попов" userId="1ff28dec684c2c56" providerId="LiveId" clId="{03013DFD-3B55-4A90-B38C-60752F0AB917}" dt="2020-09-05T20:07:59.912" v="2941" actId="20577"/>
          <ac:spMkLst>
            <pc:docMk/>
            <pc:sldMk cId="3170800377" sldId="287"/>
            <ac:spMk id="2" creationId="{A8E2A108-8F22-48F7-817E-3B2522E74052}"/>
          </ac:spMkLst>
        </pc:spChg>
        <pc:picChg chg="add mod">
          <ac:chgData name="Михаил Попов" userId="1ff28dec684c2c56" providerId="LiveId" clId="{03013DFD-3B55-4A90-B38C-60752F0AB917}" dt="2020-09-05T20:16:22.338" v="2975" actId="1076"/>
          <ac:picMkLst>
            <pc:docMk/>
            <pc:sldMk cId="3170800377" sldId="287"/>
            <ac:picMk id="3" creationId="{97A70635-5E1A-47AA-9CBC-7456B49619E4}"/>
          </ac:picMkLst>
        </pc:picChg>
        <pc:picChg chg="mod">
          <ac:chgData name="Михаил Попов" userId="1ff28dec684c2c56" providerId="LiveId" clId="{03013DFD-3B55-4A90-B38C-60752F0AB917}" dt="2020-09-05T20:16:19.925" v="2974" actId="1076"/>
          <ac:picMkLst>
            <pc:docMk/>
            <pc:sldMk cId="3170800377" sldId="287"/>
            <ac:picMk id="12" creationId="{F942405C-FA11-4867-8E88-4C146B118715}"/>
          </ac:picMkLst>
        </pc:picChg>
      </pc:sldChg>
      <pc:sldChg chg="addSp delSp modSp add del mod">
        <pc:chgData name="Михаил Попов" userId="1ff28dec684c2c56" providerId="LiveId" clId="{03013DFD-3B55-4A90-B38C-60752F0AB917}" dt="2020-09-11T21:58:13.550" v="5349" actId="47"/>
        <pc:sldMkLst>
          <pc:docMk/>
          <pc:sldMk cId="4011878050" sldId="288"/>
        </pc:sldMkLst>
        <pc:picChg chg="mod">
          <ac:chgData name="Михаил Попов" userId="1ff28dec684c2c56" providerId="LiveId" clId="{03013DFD-3B55-4A90-B38C-60752F0AB917}" dt="2020-09-05T20:16:27.168" v="2976" actId="1076"/>
          <ac:picMkLst>
            <pc:docMk/>
            <pc:sldMk cId="4011878050" sldId="288"/>
            <ac:picMk id="3" creationId="{97A70635-5E1A-47AA-9CBC-7456B49619E4}"/>
          </ac:picMkLst>
        </pc:picChg>
        <pc:picChg chg="add mod">
          <ac:chgData name="Михаил Попов" userId="1ff28dec684c2c56" providerId="LiveId" clId="{03013DFD-3B55-4A90-B38C-60752F0AB917}" dt="2020-09-05T20:09:15.219" v="2950" actId="1076"/>
          <ac:picMkLst>
            <pc:docMk/>
            <pc:sldMk cId="4011878050" sldId="288"/>
            <ac:picMk id="5" creationId="{866C7FC9-72B7-4AD7-B688-1BFE857FB750}"/>
          </ac:picMkLst>
        </pc:picChg>
        <pc:picChg chg="del">
          <ac:chgData name="Михаил Попов" userId="1ff28dec684c2c56" providerId="LiveId" clId="{03013DFD-3B55-4A90-B38C-60752F0AB917}" dt="2020-09-05T20:09:07.405" v="2948" actId="478"/>
          <ac:picMkLst>
            <pc:docMk/>
            <pc:sldMk cId="4011878050" sldId="288"/>
            <ac:picMk id="12" creationId="{F942405C-FA11-4867-8E88-4C146B118715}"/>
          </ac:picMkLst>
        </pc:picChg>
      </pc:sldChg>
      <pc:sldChg chg="addSp delSp modSp add del mod modAnim">
        <pc:chgData name="Михаил Попов" userId="1ff28dec684c2c56" providerId="LiveId" clId="{03013DFD-3B55-4A90-B38C-60752F0AB917}" dt="2020-09-11T21:58:13.550" v="5349" actId="47"/>
        <pc:sldMkLst>
          <pc:docMk/>
          <pc:sldMk cId="1744413449" sldId="289"/>
        </pc:sldMkLst>
        <pc:spChg chg="del">
          <ac:chgData name="Михаил Попов" userId="1ff28dec684c2c56" providerId="LiveId" clId="{03013DFD-3B55-4A90-B38C-60752F0AB917}" dt="2020-09-05T20:13:31.391" v="2964" actId="478"/>
          <ac:spMkLst>
            <pc:docMk/>
            <pc:sldMk cId="1744413449" sldId="289"/>
            <ac:spMk id="2" creationId="{A8E2A108-8F22-48F7-817E-3B2522E74052}"/>
          </ac:spMkLst>
        </pc:spChg>
        <pc:spChg chg="add del mod">
          <ac:chgData name="Михаил Попов" userId="1ff28dec684c2c56" providerId="LiveId" clId="{03013DFD-3B55-4A90-B38C-60752F0AB917}" dt="2020-09-05T20:13:33.277" v="2965" actId="478"/>
          <ac:spMkLst>
            <pc:docMk/>
            <pc:sldMk cId="1744413449" sldId="289"/>
            <ac:spMk id="10" creationId="{43BC18DA-F786-452E-862C-ACA1849D5CF7}"/>
          </ac:spMkLst>
        </pc:spChg>
        <pc:spChg chg="add mod">
          <ac:chgData name="Михаил Попов" userId="1ff28dec684c2c56" providerId="LiveId" clId="{03013DFD-3B55-4A90-B38C-60752F0AB917}" dt="2020-09-05T20:54:02.237" v="3081" actId="404"/>
          <ac:spMkLst>
            <pc:docMk/>
            <pc:sldMk cId="1744413449" sldId="289"/>
            <ac:spMk id="15" creationId="{82A06895-A5DC-4D90-B828-628ABA1B044D}"/>
          </ac:spMkLst>
        </pc:spChg>
        <pc:spChg chg="add mod">
          <ac:chgData name="Михаил Попов" userId="1ff28dec684c2c56" providerId="LiveId" clId="{03013DFD-3B55-4A90-B38C-60752F0AB917}" dt="2020-09-05T20:54:02.237" v="3081" actId="404"/>
          <ac:spMkLst>
            <pc:docMk/>
            <pc:sldMk cId="1744413449" sldId="289"/>
            <ac:spMk id="17" creationId="{3467EEA9-C8AC-436A-97A0-3F756B273857}"/>
          </ac:spMkLst>
        </pc:spChg>
        <pc:spChg chg="add mod">
          <ac:chgData name="Михаил Попов" userId="1ff28dec684c2c56" providerId="LiveId" clId="{03013DFD-3B55-4A90-B38C-60752F0AB917}" dt="2020-09-05T20:54:02.237" v="3081" actId="404"/>
          <ac:spMkLst>
            <pc:docMk/>
            <pc:sldMk cId="1744413449" sldId="289"/>
            <ac:spMk id="19" creationId="{7ECB0A68-070E-4C0B-A769-A7196FF92211}"/>
          </ac:spMkLst>
        </pc:spChg>
        <pc:spChg chg="add mod">
          <ac:chgData name="Михаил Попов" userId="1ff28dec684c2c56" providerId="LiveId" clId="{03013DFD-3B55-4A90-B38C-60752F0AB917}" dt="2020-09-05T20:54:02.237" v="3081" actId="404"/>
          <ac:spMkLst>
            <pc:docMk/>
            <pc:sldMk cId="1744413449" sldId="289"/>
            <ac:spMk id="21" creationId="{D407319C-487E-49F1-B469-DBDBE136C484}"/>
          </ac:spMkLst>
        </pc:spChg>
        <pc:spChg chg="add mod">
          <ac:chgData name="Михаил Попов" userId="1ff28dec684c2c56" providerId="LiveId" clId="{03013DFD-3B55-4A90-B38C-60752F0AB917}" dt="2020-09-05T20:54:02.237" v="3081" actId="404"/>
          <ac:spMkLst>
            <pc:docMk/>
            <pc:sldMk cId="1744413449" sldId="289"/>
            <ac:spMk id="23" creationId="{CF558DE5-9DF2-4D20-B96F-495A92460E2C}"/>
          </ac:spMkLst>
        </pc:spChg>
        <pc:spChg chg="add mod">
          <ac:chgData name="Михаил Попов" userId="1ff28dec684c2c56" providerId="LiveId" clId="{03013DFD-3B55-4A90-B38C-60752F0AB917}" dt="2020-09-05T20:54:02.237" v="3081" actId="404"/>
          <ac:spMkLst>
            <pc:docMk/>
            <pc:sldMk cId="1744413449" sldId="289"/>
            <ac:spMk id="25" creationId="{3787ED40-D22A-4778-866D-3EE761275E4D}"/>
          </ac:spMkLst>
        </pc:spChg>
        <pc:grpChg chg="add mod">
          <ac:chgData name="Михаил Попов" userId="1ff28dec684c2c56" providerId="LiveId" clId="{03013DFD-3B55-4A90-B38C-60752F0AB917}" dt="2020-09-05T20:53:38.765" v="3079" actId="1076"/>
          <ac:grpSpMkLst>
            <pc:docMk/>
            <pc:sldMk cId="1744413449" sldId="289"/>
            <ac:grpSpMk id="26" creationId="{F98B9AE0-31CF-4A6B-85C6-CBF3ABDB6EB0}"/>
          </ac:grpSpMkLst>
        </pc:grpChg>
        <pc:picChg chg="del">
          <ac:chgData name="Михаил Попов" userId="1ff28dec684c2c56" providerId="LiveId" clId="{03013DFD-3B55-4A90-B38C-60752F0AB917}" dt="2020-09-05T20:11:23.155" v="2952" actId="478"/>
          <ac:picMkLst>
            <pc:docMk/>
            <pc:sldMk cId="1744413449" sldId="289"/>
            <ac:picMk id="3" creationId="{97A70635-5E1A-47AA-9CBC-7456B49619E4}"/>
          </ac:picMkLst>
        </pc:picChg>
        <pc:picChg chg="add mod">
          <ac:chgData name="Михаил Попов" userId="1ff28dec684c2c56" providerId="LiveId" clId="{03013DFD-3B55-4A90-B38C-60752F0AB917}" dt="2020-09-05T20:13:45.633" v="2968" actId="1076"/>
          <ac:picMkLst>
            <pc:docMk/>
            <pc:sldMk cId="1744413449" sldId="289"/>
            <ac:picMk id="5" creationId="{19716657-ED08-46BB-85AF-25BD68E8DE1C}"/>
          </ac:picMkLst>
        </pc:picChg>
        <pc:picChg chg="add del mod">
          <ac:chgData name="Михаил Попов" userId="1ff28dec684c2c56" providerId="LiveId" clId="{03013DFD-3B55-4A90-B38C-60752F0AB917}" dt="2020-09-05T20:53:19.244" v="3072" actId="478"/>
          <ac:picMkLst>
            <pc:docMk/>
            <pc:sldMk cId="1744413449" sldId="289"/>
            <ac:picMk id="7" creationId="{E2E586E6-4013-44F8-ACA0-E2C0875FBB3C}"/>
          </ac:picMkLst>
        </pc:picChg>
        <pc:picChg chg="add mod">
          <ac:chgData name="Михаил Попов" userId="1ff28dec684c2c56" providerId="LiveId" clId="{03013DFD-3B55-4A90-B38C-60752F0AB917}" dt="2020-09-05T20:53:38.765" v="3079" actId="1076"/>
          <ac:picMkLst>
            <pc:docMk/>
            <pc:sldMk cId="1744413449" sldId="289"/>
            <ac:picMk id="11" creationId="{94BB7FEB-9CE3-4BCE-9DC1-2A725A12CD27}"/>
          </ac:picMkLst>
        </pc:picChg>
        <pc:picChg chg="mod">
          <ac:chgData name="Михаил Попов" userId="1ff28dec684c2c56" providerId="LiveId" clId="{03013DFD-3B55-4A90-B38C-60752F0AB917}" dt="2020-09-05T20:13:40.581" v="2966" actId="1076"/>
          <ac:picMkLst>
            <pc:docMk/>
            <pc:sldMk cId="1744413449" sldId="289"/>
            <ac:picMk id="12" creationId="{F942405C-FA11-4867-8E88-4C146B118715}"/>
          </ac:picMkLst>
        </pc:picChg>
      </pc:sldChg>
      <pc:sldChg chg="addSp delSp modSp new del mod">
        <pc:chgData name="Михаил Попов" userId="1ff28dec684c2c56" providerId="LiveId" clId="{03013DFD-3B55-4A90-B38C-60752F0AB917}" dt="2020-09-11T21:58:13.550" v="5349" actId="47"/>
        <pc:sldMkLst>
          <pc:docMk/>
          <pc:sldMk cId="3089950547" sldId="290"/>
        </pc:sldMkLst>
        <pc:spChg chg="del">
          <ac:chgData name="Михаил Попов" userId="1ff28dec684c2c56" providerId="LiveId" clId="{03013DFD-3B55-4A90-B38C-60752F0AB917}" dt="2020-09-05T20:13:26.838" v="2963" actId="478"/>
          <ac:spMkLst>
            <pc:docMk/>
            <pc:sldMk cId="3089950547" sldId="290"/>
            <ac:spMk id="2" creationId="{06C5D135-6AC6-444E-963D-D0976E1834C9}"/>
          </ac:spMkLst>
        </pc:spChg>
        <pc:spChg chg="del">
          <ac:chgData name="Михаил Попов" userId="1ff28dec684c2c56" providerId="LiveId" clId="{03013DFD-3B55-4A90-B38C-60752F0AB917}" dt="2020-09-05T20:13:22.604" v="2961" actId="478"/>
          <ac:spMkLst>
            <pc:docMk/>
            <pc:sldMk cId="3089950547" sldId="290"/>
            <ac:spMk id="3" creationId="{6AD499BA-0FA9-42DD-BCEF-988382317487}"/>
          </ac:spMkLst>
        </pc:spChg>
        <pc:picChg chg="add del mod">
          <ac:chgData name="Михаил Попов" userId="1ff28dec684c2c56" providerId="LiveId" clId="{03013DFD-3B55-4A90-B38C-60752F0AB917}" dt="2020-09-05T20:40:53.556" v="2987" actId="21"/>
          <ac:picMkLst>
            <pc:docMk/>
            <pc:sldMk cId="3089950547" sldId="290"/>
            <ac:picMk id="6" creationId="{33F59EF9-3E8B-46E7-8A81-951EB353C489}"/>
          </ac:picMkLst>
        </pc:picChg>
        <pc:picChg chg="add">
          <ac:chgData name="Михаил Попов" userId="1ff28dec684c2c56" providerId="LiveId" clId="{03013DFD-3B55-4A90-B38C-60752F0AB917}" dt="2020-09-05T20:13:23.813" v="2962"/>
          <ac:picMkLst>
            <pc:docMk/>
            <pc:sldMk cId="3089950547" sldId="290"/>
            <ac:picMk id="2050" creationId="{DED60298-E106-476A-81C9-D9BCA1277E7F}"/>
          </ac:picMkLst>
        </pc:picChg>
      </pc:sldChg>
      <pc:sldChg chg="addSp delSp new del mod">
        <pc:chgData name="Михаил Попов" userId="1ff28dec684c2c56" providerId="LiveId" clId="{03013DFD-3B55-4A90-B38C-60752F0AB917}" dt="2020-09-11T21:58:13.550" v="5349" actId="47"/>
        <pc:sldMkLst>
          <pc:docMk/>
          <pc:sldMk cId="1210479919" sldId="291"/>
        </pc:sldMkLst>
        <pc:spChg chg="del">
          <ac:chgData name="Михаил Попов" userId="1ff28dec684c2c56" providerId="LiveId" clId="{03013DFD-3B55-4A90-B38C-60752F0AB917}" dt="2020-09-05T20:15:56.397" v="2972" actId="478"/>
          <ac:spMkLst>
            <pc:docMk/>
            <pc:sldMk cId="1210479919" sldId="291"/>
            <ac:spMk id="2" creationId="{CDBC8E78-B6FD-4120-BC86-52A3857B3331}"/>
          </ac:spMkLst>
        </pc:spChg>
        <pc:spChg chg="del">
          <ac:chgData name="Михаил Попов" userId="1ff28dec684c2c56" providerId="LiveId" clId="{03013DFD-3B55-4A90-B38C-60752F0AB917}" dt="2020-09-05T20:15:54.893" v="2971" actId="478"/>
          <ac:spMkLst>
            <pc:docMk/>
            <pc:sldMk cId="1210479919" sldId="291"/>
            <ac:spMk id="3" creationId="{32B84F63-41AD-40A9-BCB3-EAD218F4569C}"/>
          </ac:spMkLst>
        </pc:spChg>
        <pc:picChg chg="add">
          <ac:chgData name="Михаил Попов" userId="1ff28dec684c2c56" providerId="LiveId" clId="{03013DFD-3B55-4A90-B38C-60752F0AB917}" dt="2020-09-05T20:15:56.900" v="2973" actId="22"/>
          <ac:picMkLst>
            <pc:docMk/>
            <pc:sldMk cId="1210479919" sldId="291"/>
            <ac:picMk id="6" creationId="{6AC950E4-0FF8-4BBB-9341-DE769DC04CD8}"/>
          </ac:picMkLst>
        </pc:picChg>
      </pc:sldChg>
      <pc:sldChg chg="addSp delSp new del mod">
        <pc:chgData name="Михаил Попов" userId="1ff28dec684c2c56" providerId="LiveId" clId="{03013DFD-3B55-4A90-B38C-60752F0AB917}" dt="2020-09-11T21:58:13.550" v="5349" actId="47"/>
        <pc:sldMkLst>
          <pc:docMk/>
          <pc:sldMk cId="3460847782" sldId="292"/>
        </pc:sldMkLst>
        <pc:spChg chg="del">
          <ac:chgData name="Михаил Попов" userId="1ff28dec684c2c56" providerId="LiveId" clId="{03013DFD-3B55-4A90-B38C-60752F0AB917}" dt="2020-09-05T20:40:25.300" v="2979" actId="478"/>
          <ac:spMkLst>
            <pc:docMk/>
            <pc:sldMk cId="3460847782" sldId="292"/>
            <ac:spMk id="2" creationId="{BA1F7467-0B93-425B-871E-C420658D131D}"/>
          </ac:spMkLst>
        </pc:spChg>
        <pc:spChg chg="del">
          <ac:chgData name="Михаил Попов" userId="1ff28dec684c2c56" providerId="LiveId" clId="{03013DFD-3B55-4A90-B38C-60752F0AB917}" dt="2020-09-05T20:40:23.805" v="2978" actId="478"/>
          <ac:spMkLst>
            <pc:docMk/>
            <pc:sldMk cId="3460847782" sldId="292"/>
            <ac:spMk id="3" creationId="{D92C0B77-F0C4-476A-88C2-C242447F1A10}"/>
          </ac:spMkLst>
        </pc:spChg>
        <pc:picChg chg="add del">
          <ac:chgData name="Михаил Попов" userId="1ff28dec684c2c56" providerId="LiveId" clId="{03013DFD-3B55-4A90-B38C-60752F0AB917}" dt="2020-09-05T20:40:30.213" v="2981" actId="22"/>
          <ac:picMkLst>
            <pc:docMk/>
            <pc:sldMk cId="3460847782" sldId="292"/>
            <ac:picMk id="6" creationId="{7ED63181-4657-4E23-86FC-36EDF70F736A}"/>
          </ac:picMkLst>
        </pc:picChg>
        <pc:picChg chg="add">
          <ac:chgData name="Михаил Попов" userId="1ff28dec684c2c56" providerId="LiveId" clId="{03013DFD-3B55-4A90-B38C-60752F0AB917}" dt="2020-09-05T20:40:56.075" v="2988" actId="22"/>
          <ac:picMkLst>
            <pc:docMk/>
            <pc:sldMk cId="3460847782" sldId="292"/>
            <ac:picMk id="8" creationId="{189D11C1-3C4A-4FFC-84E5-73EF8FEB720B}"/>
          </ac:picMkLst>
        </pc:picChg>
      </pc:sldChg>
      <pc:sldChg chg="add del">
        <pc:chgData name="Михаил Попов" userId="1ff28dec684c2c56" providerId="LiveId" clId="{03013DFD-3B55-4A90-B38C-60752F0AB917}" dt="2020-09-11T21:58:13.550" v="5349" actId="47"/>
        <pc:sldMkLst>
          <pc:docMk/>
          <pc:sldMk cId="1735827476" sldId="293"/>
        </pc:sldMkLst>
      </pc:sldChg>
      <pc:sldChg chg="addSp modSp add del mod modAnim">
        <pc:chgData name="Михаил Попов" userId="1ff28dec684c2c56" providerId="LiveId" clId="{03013DFD-3B55-4A90-B38C-60752F0AB917}" dt="2020-09-11T21:58:13.550" v="5349" actId="47"/>
        <pc:sldMkLst>
          <pc:docMk/>
          <pc:sldMk cId="563171267" sldId="294"/>
        </pc:sldMkLst>
        <pc:spChg chg="mod">
          <ac:chgData name="Михаил Попов" userId="1ff28dec684c2c56" providerId="LiveId" clId="{03013DFD-3B55-4A90-B38C-60752F0AB917}" dt="2020-09-05T20:46:37.265" v="3026" actId="20577"/>
          <ac:spMkLst>
            <pc:docMk/>
            <pc:sldMk cId="563171267" sldId="294"/>
            <ac:spMk id="2" creationId="{A8E2A108-8F22-48F7-817E-3B2522E74052}"/>
          </ac:spMkLst>
        </pc:spChg>
        <pc:spChg chg="add mod">
          <ac:chgData name="Михаил Попов" userId="1ff28dec684c2c56" providerId="LiveId" clId="{03013DFD-3B55-4A90-B38C-60752F0AB917}" dt="2020-09-05T20:47:23.917" v="3035" actId="14100"/>
          <ac:spMkLst>
            <pc:docMk/>
            <pc:sldMk cId="563171267" sldId="294"/>
            <ac:spMk id="6" creationId="{15A24018-F705-43A6-8A1C-336AC52B6D83}"/>
          </ac:spMkLst>
        </pc:spChg>
        <pc:picChg chg="add mod">
          <ac:chgData name="Михаил Попов" userId="1ff28dec684c2c56" providerId="LiveId" clId="{03013DFD-3B55-4A90-B38C-60752F0AB917}" dt="2020-09-05T20:47:09.977" v="3030" actId="1076"/>
          <ac:picMkLst>
            <pc:docMk/>
            <pc:sldMk cId="563171267" sldId="294"/>
            <ac:picMk id="5" creationId="{47A07D6D-E501-4B0D-86A4-9CC9FDB8415E}"/>
          </ac:picMkLst>
        </pc:picChg>
        <pc:cxnChg chg="add mod">
          <ac:chgData name="Михаил Попов" userId="1ff28dec684c2c56" providerId="LiveId" clId="{03013DFD-3B55-4A90-B38C-60752F0AB917}" dt="2020-09-05T20:48:37.542" v="3052" actId="692"/>
          <ac:cxnSpMkLst>
            <pc:docMk/>
            <pc:sldMk cId="563171267" sldId="294"/>
            <ac:cxnSpMk id="7" creationId="{AAF9E949-FBC8-4877-B789-31D438AB56E4}"/>
          </ac:cxnSpMkLst>
        </pc:cxnChg>
        <pc:cxnChg chg="add mod">
          <ac:chgData name="Михаил Попов" userId="1ff28dec684c2c56" providerId="LiveId" clId="{03013DFD-3B55-4A90-B38C-60752F0AB917}" dt="2020-09-05T20:49:01.305" v="3055" actId="14100"/>
          <ac:cxnSpMkLst>
            <pc:docMk/>
            <pc:sldMk cId="563171267" sldId="294"/>
            <ac:cxnSpMk id="8" creationId="{D84C0A10-BAD4-4F02-98AE-44A776D5BF4A}"/>
          </ac:cxnSpMkLst>
        </pc:cxnChg>
        <pc:cxnChg chg="add mod">
          <ac:chgData name="Михаил Попов" userId="1ff28dec684c2c56" providerId="LiveId" clId="{03013DFD-3B55-4A90-B38C-60752F0AB917}" dt="2020-09-05T20:49:17.987" v="3058" actId="14100"/>
          <ac:cxnSpMkLst>
            <pc:docMk/>
            <pc:sldMk cId="563171267" sldId="294"/>
            <ac:cxnSpMk id="11" creationId="{AA1F1592-DF34-4BC1-A920-739C58B51769}"/>
          </ac:cxnSpMkLst>
        </pc:cxnChg>
      </pc:sldChg>
      <pc:sldChg chg="add">
        <pc:chgData name="Михаил Попов" userId="1ff28dec684c2c56" providerId="LiveId" clId="{03013DFD-3B55-4A90-B38C-60752F0AB917}" dt="2020-09-06T16:11:31.034" v="5218"/>
        <pc:sldMkLst>
          <pc:docMk/>
          <pc:sldMk cId="2993946723" sldId="316"/>
        </pc:sldMkLst>
      </pc:sldChg>
      <pc:sldChg chg="add">
        <pc:chgData name="Михаил Попов" userId="1ff28dec684c2c56" providerId="LiveId" clId="{03013DFD-3B55-4A90-B38C-60752F0AB917}" dt="2020-09-06T16:11:31.034" v="5218"/>
        <pc:sldMkLst>
          <pc:docMk/>
          <pc:sldMk cId="503270751" sldId="317"/>
        </pc:sldMkLst>
      </pc:sldChg>
      <pc:sldChg chg="add">
        <pc:chgData name="Михаил Попов" userId="1ff28dec684c2c56" providerId="LiveId" clId="{03013DFD-3B55-4A90-B38C-60752F0AB917}" dt="2020-09-06T16:11:31.034" v="5218"/>
        <pc:sldMkLst>
          <pc:docMk/>
          <pc:sldMk cId="1097295049" sldId="318"/>
        </pc:sldMkLst>
      </pc:sldChg>
      <pc:sldChg chg="add">
        <pc:chgData name="Михаил Попов" userId="1ff28dec684c2c56" providerId="LiveId" clId="{03013DFD-3B55-4A90-B38C-60752F0AB917}" dt="2020-09-06T16:11:31.034" v="5218"/>
        <pc:sldMkLst>
          <pc:docMk/>
          <pc:sldMk cId="4166135600" sldId="319"/>
        </pc:sldMkLst>
      </pc:sldChg>
      <pc:sldChg chg="add">
        <pc:chgData name="Михаил Попов" userId="1ff28dec684c2c56" providerId="LiveId" clId="{03013DFD-3B55-4A90-B38C-60752F0AB917}" dt="2020-09-06T16:11:31.034" v="5218"/>
        <pc:sldMkLst>
          <pc:docMk/>
          <pc:sldMk cId="1295651481" sldId="320"/>
        </pc:sldMkLst>
      </pc:sldChg>
      <pc:sldChg chg="add">
        <pc:chgData name="Михаил Попов" userId="1ff28dec684c2c56" providerId="LiveId" clId="{03013DFD-3B55-4A90-B38C-60752F0AB917}" dt="2020-09-06T16:11:31.034" v="5218"/>
        <pc:sldMkLst>
          <pc:docMk/>
          <pc:sldMk cId="3550241163" sldId="321"/>
        </pc:sldMkLst>
      </pc:sldChg>
      <pc:sldChg chg="add">
        <pc:chgData name="Михаил Попов" userId="1ff28dec684c2c56" providerId="LiveId" clId="{03013DFD-3B55-4A90-B38C-60752F0AB917}" dt="2020-09-06T16:11:31.034" v="5218"/>
        <pc:sldMkLst>
          <pc:docMk/>
          <pc:sldMk cId="2853365856" sldId="322"/>
        </pc:sldMkLst>
      </pc:sldChg>
      <pc:sldChg chg="add">
        <pc:chgData name="Михаил Попов" userId="1ff28dec684c2c56" providerId="LiveId" clId="{03013DFD-3B55-4A90-B38C-60752F0AB917}" dt="2020-09-06T16:11:31.034" v="5218"/>
        <pc:sldMkLst>
          <pc:docMk/>
          <pc:sldMk cId="598652493" sldId="323"/>
        </pc:sldMkLst>
      </pc:sldChg>
      <pc:sldChg chg="add">
        <pc:chgData name="Михаил Попов" userId="1ff28dec684c2c56" providerId="LiveId" clId="{03013DFD-3B55-4A90-B38C-60752F0AB917}" dt="2020-09-06T16:11:31.034" v="5218"/>
        <pc:sldMkLst>
          <pc:docMk/>
          <pc:sldMk cId="309512277" sldId="328"/>
        </pc:sldMkLst>
      </pc:sldChg>
      <pc:sldChg chg="add del">
        <pc:chgData name="Михаил Попов" userId="1ff28dec684c2c56" providerId="LiveId" clId="{03013DFD-3B55-4A90-B38C-60752F0AB917}" dt="2020-09-11T21:58:13.550" v="5349" actId="47"/>
        <pc:sldMkLst>
          <pc:docMk/>
          <pc:sldMk cId="3237255947" sldId="354"/>
        </pc:sldMkLst>
      </pc:sldChg>
      <pc:sldChg chg="add del">
        <pc:chgData name="Михаил Попов" userId="1ff28dec684c2c56" providerId="LiveId" clId="{03013DFD-3B55-4A90-B38C-60752F0AB917}" dt="2020-09-11T21:58:13.550" v="5349" actId="47"/>
        <pc:sldMkLst>
          <pc:docMk/>
          <pc:sldMk cId="3934708149" sldId="355"/>
        </pc:sldMkLst>
      </pc:sldChg>
      <pc:sldChg chg="add del">
        <pc:chgData name="Михаил Попов" userId="1ff28dec684c2c56" providerId="LiveId" clId="{03013DFD-3B55-4A90-B38C-60752F0AB917}" dt="2020-09-11T21:58:13.550" v="5349" actId="47"/>
        <pc:sldMkLst>
          <pc:docMk/>
          <pc:sldMk cId="3308723173" sldId="356"/>
        </pc:sldMkLst>
      </pc:sldChg>
      <pc:sldChg chg="add del">
        <pc:chgData name="Михаил Попов" userId="1ff28dec684c2c56" providerId="LiveId" clId="{03013DFD-3B55-4A90-B38C-60752F0AB917}" dt="2020-09-11T21:58:13.550" v="5349" actId="47"/>
        <pc:sldMkLst>
          <pc:docMk/>
          <pc:sldMk cId="3267873674" sldId="358"/>
        </pc:sldMkLst>
      </pc:sldChg>
      <pc:sldChg chg="add del">
        <pc:chgData name="Михаил Попов" userId="1ff28dec684c2c56" providerId="LiveId" clId="{03013DFD-3B55-4A90-B38C-60752F0AB917}" dt="2020-09-11T21:58:13.550" v="5349" actId="47"/>
        <pc:sldMkLst>
          <pc:docMk/>
          <pc:sldMk cId="316431514" sldId="359"/>
        </pc:sldMkLst>
      </pc:sldChg>
      <pc:sldChg chg="add del">
        <pc:chgData name="Михаил Попов" userId="1ff28dec684c2c56" providerId="LiveId" clId="{03013DFD-3B55-4A90-B38C-60752F0AB917}" dt="2020-09-11T21:58:13.550" v="5349" actId="47"/>
        <pc:sldMkLst>
          <pc:docMk/>
          <pc:sldMk cId="419852834" sldId="360"/>
        </pc:sldMkLst>
      </pc:sldChg>
      <pc:sldChg chg="add del">
        <pc:chgData name="Михаил Попов" userId="1ff28dec684c2c56" providerId="LiveId" clId="{03013DFD-3B55-4A90-B38C-60752F0AB917}" dt="2020-09-11T21:58:13.550" v="5349" actId="47"/>
        <pc:sldMkLst>
          <pc:docMk/>
          <pc:sldMk cId="1437456192" sldId="361"/>
        </pc:sldMkLst>
      </pc:sldChg>
      <pc:sldChg chg="add del">
        <pc:chgData name="Михаил Попов" userId="1ff28dec684c2c56" providerId="LiveId" clId="{03013DFD-3B55-4A90-B38C-60752F0AB917}" dt="2020-09-11T21:58:13.550" v="5349" actId="47"/>
        <pc:sldMkLst>
          <pc:docMk/>
          <pc:sldMk cId="1737512990" sldId="362"/>
        </pc:sldMkLst>
      </pc:sldChg>
      <pc:sldChg chg="add del">
        <pc:chgData name="Михаил Попов" userId="1ff28dec684c2c56" providerId="LiveId" clId="{03013DFD-3B55-4A90-B38C-60752F0AB917}" dt="2020-09-11T21:58:13.550" v="5349" actId="47"/>
        <pc:sldMkLst>
          <pc:docMk/>
          <pc:sldMk cId="3617217578" sldId="363"/>
        </pc:sldMkLst>
      </pc:sldChg>
      <pc:sldChg chg="add del">
        <pc:chgData name="Михаил Попов" userId="1ff28dec684c2c56" providerId="LiveId" clId="{03013DFD-3B55-4A90-B38C-60752F0AB917}" dt="2020-09-11T21:58:13.550" v="5349" actId="47"/>
        <pc:sldMkLst>
          <pc:docMk/>
          <pc:sldMk cId="375283372" sldId="364"/>
        </pc:sldMkLst>
      </pc:sldChg>
      <pc:sldChg chg="add del">
        <pc:chgData name="Михаил Попов" userId="1ff28dec684c2c56" providerId="LiveId" clId="{03013DFD-3B55-4A90-B38C-60752F0AB917}" dt="2020-09-11T21:58:13.550" v="5349" actId="47"/>
        <pc:sldMkLst>
          <pc:docMk/>
          <pc:sldMk cId="1394239335" sldId="365"/>
        </pc:sldMkLst>
      </pc:sldChg>
      <pc:sldChg chg="add del">
        <pc:chgData name="Михаил Попов" userId="1ff28dec684c2c56" providerId="LiveId" clId="{03013DFD-3B55-4A90-B38C-60752F0AB917}" dt="2020-09-11T21:58:13.550" v="5349" actId="47"/>
        <pc:sldMkLst>
          <pc:docMk/>
          <pc:sldMk cId="2858648908" sldId="366"/>
        </pc:sldMkLst>
      </pc:sldChg>
      <pc:sldChg chg="add del">
        <pc:chgData name="Михаил Попов" userId="1ff28dec684c2c56" providerId="LiveId" clId="{03013DFD-3B55-4A90-B38C-60752F0AB917}" dt="2020-09-11T21:58:13.550" v="5349" actId="47"/>
        <pc:sldMkLst>
          <pc:docMk/>
          <pc:sldMk cId="2185704209" sldId="367"/>
        </pc:sldMkLst>
      </pc:sldChg>
      <pc:sldChg chg="add del">
        <pc:chgData name="Михаил Попов" userId="1ff28dec684c2c56" providerId="LiveId" clId="{03013DFD-3B55-4A90-B38C-60752F0AB917}" dt="2020-09-11T21:58:13.550" v="5349" actId="47"/>
        <pc:sldMkLst>
          <pc:docMk/>
          <pc:sldMk cId="3304773944" sldId="368"/>
        </pc:sldMkLst>
      </pc:sldChg>
      <pc:sldChg chg="add del">
        <pc:chgData name="Михаил Попов" userId="1ff28dec684c2c56" providerId="LiveId" clId="{03013DFD-3B55-4A90-B38C-60752F0AB917}" dt="2020-09-11T21:58:13.550" v="5349" actId="47"/>
        <pc:sldMkLst>
          <pc:docMk/>
          <pc:sldMk cId="1891166435" sldId="369"/>
        </pc:sldMkLst>
      </pc:sldChg>
      <pc:sldChg chg="addSp delSp modSp add del mod modAnim">
        <pc:chgData name="Михаил Попов" userId="1ff28dec684c2c56" providerId="LiveId" clId="{03013DFD-3B55-4A90-B38C-60752F0AB917}" dt="2020-09-11T21:58:13.550" v="5349" actId="47"/>
        <pc:sldMkLst>
          <pc:docMk/>
          <pc:sldMk cId="3571253509" sldId="371"/>
        </pc:sldMkLst>
        <pc:spChg chg="mod">
          <ac:chgData name="Михаил Попов" userId="1ff28dec684c2c56" providerId="LiveId" clId="{03013DFD-3B55-4A90-B38C-60752F0AB917}" dt="2020-09-05T22:06:24.596" v="3613" actId="2711"/>
          <ac:spMkLst>
            <pc:docMk/>
            <pc:sldMk cId="3571253509" sldId="371"/>
            <ac:spMk id="2" creationId="{ED84CC2A-6BC4-4856-B2A7-8B18F8448386}"/>
          </ac:spMkLst>
        </pc:spChg>
        <pc:spChg chg="add mod">
          <ac:chgData name="Михаил Попов" userId="1ff28dec684c2c56" providerId="LiveId" clId="{03013DFD-3B55-4A90-B38C-60752F0AB917}" dt="2020-09-05T22:54:23.163" v="3788" actId="1076"/>
          <ac:spMkLst>
            <pc:docMk/>
            <pc:sldMk cId="3571253509" sldId="371"/>
            <ac:spMk id="3" creationId="{11F8E7F5-AF16-4C97-9472-91004F04AE60}"/>
          </ac:spMkLst>
        </pc:spChg>
        <pc:spChg chg="mod">
          <ac:chgData name="Михаил Попов" userId="1ff28dec684c2c56" providerId="LiveId" clId="{03013DFD-3B55-4A90-B38C-60752F0AB917}" dt="2020-09-05T21:39:47.412" v="3505" actId="1076"/>
          <ac:spMkLst>
            <pc:docMk/>
            <pc:sldMk cId="3571253509" sldId="371"/>
            <ac:spMk id="6" creationId="{E579ECEB-2584-4C1E-8C43-12637AA76505}"/>
          </ac:spMkLst>
        </pc:spChg>
        <pc:spChg chg="add del mod">
          <ac:chgData name="Михаил Попов" userId="1ff28dec684c2c56" providerId="LiveId" clId="{03013DFD-3B55-4A90-B38C-60752F0AB917}" dt="2020-09-05T21:39:02.557" v="3497" actId="478"/>
          <ac:spMkLst>
            <pc:docMk/>
            <pc:sldMk cId="3571253509" sldId="371"/>
            <ac:spMk id="7" creationId="{1A483D15-85BC-44E4-BF97-0BF7EEB83BA1}"/>
          </ac:spMkLst>
        </pc:spChg>
        <pc:picChg chg="del">
          <ac:chgData name="Михаил Попов" userId="1ff28dec684c2c56" providerId="LiveId" clId="{03013DFD-3B55-4A90-B38C-60752F0AB917}" dt="2020-09-05T21:39:00.585" v="3496" actId="478"/>
          <ac:picMkLst>
            <pc:docMk/>
            <pc:sldMk cId="3571253509" sldId="371"/>
            <ac:picMk id="5" creationId="{0BC446E3-95E7-4C4B-8462-ABA391579722}"/>
          </ac:picMkLst>
        </pc:picChg>
        <pc:picChg chg="mod">
          <ac:chgData name="Михаил Попов" userId="1ff28dec684c2c56" providerId="LiveId" clId="{03013DFD-3B55-4A90-B38C-60752F0AB917}" dt="2020-09-05T21:39:26.456" v="3504" actId="1076"/>
          <ac:picMkLst>
            <pc:docMk/>
            <pc:sldMk cId="3571253509" sldId="371"/>
            <ac:picMk id="12" creationId="{923EB242-8D42-4CBD-BACC-E5A9E8E063A7}"/>
          </ac:picMkLst>
        </pc:picChg>
        <pc:cxnChg chg="del">
          <ac:chgData name="Михаил Попов" userId="1ff28dec684c2c56" providerId="LiveId" clId="{03013DFD-3B55-4A90-B38C-60752F0AB917}" dt="2020-09-05T21:39:05.581" v="3499" actId="478"/>
          <ac:cxnSpMkLst>
            <pc:docMk/>
            <pc:sldMk cId="3571253509" sldId="371"/>
            <ac:cxnSpMk id="8" creationId="{1F77FF2D-C594-4510-836E-B3DE8C15216E}"/>
          </ac:cxnSpMkLst>
        </pc:cxnChg>
        <pc:cxnChg chg="del">
          <ac:chgData name="Михаил Попов" userId="1ff28dec684c2c56" providerId="LiveId" clId="{03013DFD-3B55-4A90-B38C-60752F0AB917}" dt="2020-09-05T21:39:04.159" v="3498" actId="478"/>
          <ac:cxnSpMkLst>
            <pc:docMk/>
            <pc:sldMk cId="3571253509" sldId="371"/>
            <ac:cxnSpMk id="11" creationId="{0E128157-20E4-4EB4-9962-C3231C82EBB2}"/>
          </ac:cxnSpMkLst>
        </pc:cxnChg>
      </pc:sldChg>
      <pc:sldChg chg="addSp delSp modSp add del mod">
        <pc:chgData name="Михаил Попов" userId="1ff28dec684c2c56" providerId="LiveId" clId="{03013DFD-3B55-4A90-B38C-60752F0AB917}" dt="2020-09-11T21:58:13.550" v="5349" actId="47"/>
        <pc:sldMkLst>
          <pc:docMk/>
          <pc:sldMk cId="1841180755" sldId="372"/>
        </pc:sldMkLst>
        <pc:spChg chg="mod">
          <ac:chgData name="Михаил Попов" userId="1ff28dec684c2c56" providerId="LiveId" clId="{03013DFD-3B55-4A90-B38C-60752F0AB917}" dt="2020-09-05T22:06:29.676" v="3614" actId="2711"/>
          <ac:spMkLst>
            <pc:docMk/>
            <pc:sldMk cId="1841180755" sldId="372"/>
            <ac:spMk id="2" creationId="{D4727FEC-D5DA-4ACC-BA27-83731056D6DB}"/>
          </ac:spMkLst>
        </pc:spChg>
        <pc:spChg chg="add mod">
          <ac:chgData name="Михаил Попов" userId="1ff28dec684c2c56" providerId="LiveId" clId="{03013DFD-3B55-4A90-B38C-60752F0AB917}" dt="2020-09-05T22:54:27.955" v="3789" actId="1076"/>
          <ac:spMkLst>
            <pc:docMk/>
            <pc:sldMk cId="1841180755" sldId="372"/>
            <ac:spMk id="3" creationId="{7A330687-587C-488D-B91E-3C61947DCEFD}"/>
          </ac:spMkLst>
        </pc:spChg>
        <pc:spChg chg="add del mod">
          <ac:chgData name="Михаил Попов" userId="1ff28dec684c2c56" providerId="LiveId" clId="{03013DFD-3B55-4A90-B38C-60752F0AB917}" dt="2020-09-05T21:45:04.086" v="3606" actId="478"/>
          <ac:spMkLst>
            <pc:docMk/>
            <pc:sldMk cId="1841180755" sldId="372"/>
            <ac:spMk id="9" creationId="{4F1085DB-1202-4AE9-A0DD-945B0243013B}"/>
          </ac:spMkLst>
        </pc:spChg>
        <pc:picChg chg="del mod">
          <ac:chgData name="Михаил Попов" userId="1ff28dec684c2c56" providerId="LiveId" clId="{03013DFD-3B55-4A90-B38C-60752F0AB917}" dt="2020-09-05T21:45:01.768" v="3605" actId="478"/>
          <ac:picMkLst>
            <pc:docMk/>
            <pc:sldMk cId="1841180755" sldId="372"/>
            <ac:picMk id="5" creationId="{7CCF68D6-49F7-4A5A-8F53-117DAE62D896}"/>
          </ac:picMkLst>
        </pc:picChg>
        <pc:picChg chg="mod">
          <ac:chgData name="Михаил Попов" userId="1ff28dec684c2c56" providerId="LiveId" clId="{03013DFD-3B55-4A90-B38C-60752F0AB917}" dt="2020-09-05T21:44:51.101" v="3604" actId="1076"/>
          <ac:picMkLst>
            <pc:docMk/>
            <pc:sldMk cId="1841180755" sldId="372"/>
            <ac:picMk id="6" creationId="{2BEB4F9A-EC8F-4AE6-BE47-348BEE5B74B3}"/>
          </ac:picMkLst>
        </pc:picChg>
      </pc:sldChg>
      <pc:sldChg chg="addSp delSp modSp add del mod modAnim">
        <pc:chgData name="Михаил Попов" userId="1ff28dec684c2c56" providerId="LiveId" clId="{03013DFD-3B55-4A90-B38C-60752F0AB917}" dt="2020-09-11T21:58:13.550" v="5349" actId="47"/>
        <pc:sldMkLst>
          <pc:docMk/>
          <pc:sldMk cId="4176577803" sldId="373"/>
        </pc:sldMkLst>
        <pc:spChg chg="mod">
          <ac:chgData name="Михаил Попов" userId="1ff28dec684c2c56" providerId="LiveId" clId="{03013DFD-3B55-4A90-B38C-60752F0AB917}" dt="2020-09-05T22:06:35.618" v="3615" actId="2711"/>
          <ac:spMkLst>
            <pc:docMk/>
            <pc:sldMk cId="4176577803" sldId="373"/>
            <ac:spMk id="2" creationId="{19246A83-08C8-443D-BF0A-EDE40DE93985}"/>
          </ac:spMkLst>
        </pc:spChg>
        <pc:spChg chg="add mod ord">
          <ac:chgData name="Михаил Попов" userId="1ff28dec684c2c56" providerId="LiveId" clId="{03013DFD-3B55-4A90-B38C-60752F0AB917}" dt="2020-09-05T22:56:12.174" v="3815" actId="1036"/>
          <ac:spMkLst>
            <pc:docMk/>
            <pc:sldMk cId="4176577803" sldId="373"/>
            <ac:spMk id="3" creationId="{4B0C0C1C-2E9E-41EF-9533-6BD8A236F8EF}"/>
          </ac:spMkLst>
        </pc:spChg>
        <pc:spChg chg="add del mod">
          <ac:chgData name="Михаил Попов" userId="1ff28dec684c2c56" providerId="LiveId" clId="{03013DFD-3B55-4A90-B38C-60752F0AB917}" dt="2020-09-05T22:10:01.174" v="3721" actId="478"/>
          <ac:spMkLst>
            <pc:docMk/>
            <pc:sldMk cId="4176577803" sldId="373"/>
            <ac:spMk id="5" creationId="{887A2440-8830-4658-88F3-D6FC84203193}"/>
          </ac:spMkLst>
        </pc:spChg>
        <pc:grpChg chg="add mod">
          <ac:chgData name="Михаил Попов" userId="1ff28dec684c2c56" providerId="LiveId" clId="{03013DFD-3B55-4A90-B38C-60752F0AB917}" dt="2020-09-05T22:56:21.809" v="3816" actId="14100"/>
          <ac:grpSpMkLst>
            <pc:docMk/>
            <pc:sldMk cId="4176577803" sldId="373"/>
            <ac:grpSpMk id="7" creationId="{AB58A469-51C3-4FC7-8BA3-34345C2656AD}"/>
          </ac:grpSpMkLst>
        </pc:grpChg>
        <pc:picChg chg="del mod">
          <ac:chgData name="Михаил Попов" userId="1ff28dec684c2c56" providerId="LiveId" clId="{03013DFD-3B55-4A90-B38C-60752F0AB917}" dt="2020-09-05T22:09:56.433" v="3720" actId="478"/>
          <ac:picMkLst>
            <pc:docMk/>
            <pc:sldMk cId="4176577803" sldId="373"/>
            <ac:picMk id="8" creationId="{6BBB59E1-E161-4DE1-8FD6-5FB937C3231C}"/>
          </ac:picMkLst>
        </pc:picChg>
        <pc:picChg chg="mod">
          <ac:chgData name="Михаил Попов" userId="1ff28dec684c2c56" providerId="LiveId" clId="{03013DFD-3B55-4A90-B38C-60752F0AB917}" dt="2020-09-05T22:10:05.768" v="3722" actId="1076"/>
          <ac:picMkLst>
            <pc:docMk/>
            <pc:sldMk cId="4176577803" sldId="373"/>
            <ac:picMk id="9" creationId="{9A227E4A-BEE4-4BDA-8080-D92DD0B8C749}"/>
          </ac:picMkLst>
        </pc:picChg>
        <pc:cxnChg chg="mod">
          <ac:chgData name="Михаил Попов" userId="1ff28dec684c2c56" providerId="LiveId" clId="{03013DFD-3B55-4A90-B38C-60752F0AB917}" dt="2020-09-05T22:10:23.706" v="3724" actId="164"/>
          <ac:cxnSpMkLst>
            <pc:docMk/>
            <pc:sldMk cId="4176577803" sldId="373"/>
            <ac:cxnSpMk id="11" creationId="{CA11D99B-DF09-4ADA-BB22-A581BF3F9E2F}"/>
          </ac:cxnSpMkLst>
        </pc:cxnChg>
        <pc:cxnChg chg="mod">
          <ac:chgData name="Михаил Попов" userId="1ff28dec684c2c56" providerId="LiveId" clId="{03013DFD-3B55-4A90-B38C-60752F0AB917}" dt="2020-09-05T22:10:23.706" v="3724" actId="164"/>
          <ac:cxnSpMkLst>
            <pc:docMk/>
            <pc:sldMk cId="4176577803" sldId="373"/>
            <ac:cxnSpMk id="12" creationId="{CAC66A61-038F-4AF9-9DB1-66D8DC4C60A9}"/>
          </ac:cxnSpMkLst>
        </pc:cxnChg>
      </pc:sldChg>
      <pc:sldChg chg="modSp add del mod">
        <pc:chgData name="Михаил Попов" userId="1ff28dec684c2c56" providerId="LiveId" clId="{03013DFD-3B55-4A90-B38C-60752F0AB917}" dt="2020-09-11T21:58:13.550" v="5349" actId="47"/>
        <pc:sldMkLst>
          <pc:docMk/>
          <pc:sldMk cId="749760200" sldId="374"/>
        </pc:sldMkLst>
        <pc:picChg chg="mod">
          <ac:chgData name="Михаил Попов" userId="1ff28dec684c2c56" providerId="LiveId" clId="{03013DFD-3B55-4A90-B38C-60752F0AB917}" dt="2020-09-05T22:14:51.479" v="3776" actId="1076"/>
          <ac:picMkLst>
            <pc:docMk/>
            <pc:sldMk cId="749760200" sldId="374"/>
            <ac:picMk id="5" creationId="{82BDA6E8-787C-4F62-BC12-09084C65B268}"/>
          </ac:picMkLst>
        </pc:picChg>
        <pc:picChg chg="mod">
          <ac:chgData name="Михаил Попов" userId="1ff28dec684c2c56" providerId="LiveId" clId="{03013DFD-3B55-4A90-B38C-60752F0AB917}" dt="2020-09-05T22:14:47.499" v="3775" actId="1076"/>
          <ac:picMkLst>
            <pc:docMk/>
            <pc:sldMk cId="749760200" sldId="374"/>
            <ac:picMk id="6" creationId="{C3A2BB49-F0A3-4D2E-BC74-B107511F1EA4}"/>
          </ac:picMkLst>
        </pc:picChg>
      </pc:sldChg>
      <pc:sldChg chg="add del">
        <pc:chgData name="Михаил Попов" userId="1ff28dec684c2c56" providerId="LiveId" clId="{03013DFD-3B55-4A90-B38C-60752F0AB917}" dt="2020-09-11T21:58:13.550" v="5349" actId="47"/>
        <pc:sldMkLst>
          <pc:docMk/>
          <pc:sldMk cId="3917323758" sldId="375"/>
        </pc:sldMkLst>
      </pc:sldChg>
      <pc:sldChg chg="new del">
        <pc:chgData name="Михаил Попов" userId="1ff28dec684c2c56" providerId="LiveId" clId="{03013DFD-3B55-4A90-B38C-60752F0AB917}" dt="2020-09-05T21:02:11.297" v="3084" actId="47"/>
        <pc:sldMkLst>
          <pc:docMk/>
          <pc:sldMk cId="2364665206" sldId="376"/>
        </pc:sldMkLst>
      </pc:sldChg>
      <pc:sldChg chg="addSp delSp modSp add del mod">
        <pc:chgData name="Михаил Попов" userId="1ff28dec684c2c56" providerId="LiveId" clId="{03013DFD-3B55-4A90-B38C-60752F0AB917}" dt="2020-09-11T21:58:13.550" v="5349" actId="47"/>
        <pc:sldMkLst>
          <pc:docMk/>
          <pc:sldMk cId="2401705022" sldId="376"/>
        </pc:sldMkLst>
        <pc:spChg chg="mod">
          <ac:chgData name="Михаил Попов" userId="1ff28dec684c2c56" providerId="LiveId" clId="{03013DFD-3B55-4A90-B38C-60752F0AB917}" dt="2020-09-05T21:07:06.802" v="3174" actId="2711"/>
          <ac:spMkLst>
            <pc:docMk/>
            <pc:sldMk cId="2401705022" sldId="376"/>
            <ac:spMk id="2" creationId="{6E6B226D-F9BF-4E88-9C7F-5A952EEB1E2E}"/>
          </ac:spMkLst>
        </pc:spChg>
        <pc:spChg chg="add mod">
          <ac:chgData name="Михаил Попов" userId="1ff28dec684c2c56" providerId="LiveId" clId="{03013DFD-3B55-4A90-B38C-60752F0AB917}" dt="2020-09-05T21:12:23.483" v="3225" actId="1076"/>
          <ac:spMkLst>
            <pc:docMk/>
            <pc:sldMk cId="2401705022" sldId="376"/>
            <ac:spMk id="3" creationId="{CBE28FF3-74C6-46BE-A3F1-068F9F7E1548}"/>
          </ac:spMkLst>
        </pc:spChg>
        <pc:picChg chg="mod">
          <ac:chgData name="Михаил Попов" userId="1ff28dec684c2c56" providerId="LiveId" clId="{03013DFD-3B55-4A90-B38C-60752F0AB917}" dt="2020-09-05T21:07:34.699" v="3179" actId="1076"/>
          <ac:picMkLst>
            <pc:docMk/>
            <pc:sldMk cId="2401705022" sldId="376"/>
            <ac:picMk id="5" creationId="{AA5226FA-6B08-4B01-862F-33987BB54154}"/>
          </ac:picMkLst>
        </pc:picChg>
        <pc:picChg chg="del mod">
          <ac:chgData name="Михаил Попов" userId="1ff28dec684c2c56" providerId="LiveId" clId="{03013DFD-3B55-4A90-B38C-60752F0AB917}" dt="2020-09-05T21:06:57.173" v="3173" actId="478"/>
          <ac:picMkLst>
            <pc:docMk/>
            <pc:sldMk cId="2401705022" sldId="376"/>
            <ac:picMk id="8" creationId="{5ED18727-84A0-4485-98F7-04D6433AE136}"/>
          </ac:picMkLst>
        </pc:picChg>
      </pc:sldChg>
      <pc:sldChg chg="addSp delSp modSp add del mod modAnim">
        <pc:chgData name="Михаил Попов" userId="1ff28dec684c2c56" providerId="LiveId" clId="{03013DFD-3B55-4A90-B38C-60752F0AB917}" dt="2020-09-11T21:58:13.550" v="5349" actId="47"/>
        <pc:sldMkLst>
          <pc:docMk/>
          <pc:sldMk cId="3163371244" sldId="377"/>
        </pc:sldMkLst>
        <pc:spChg chg="mod">
          <ac:chgData name="Михаил Попов" userId="1ff28dec684c2c56" providerId="LiveId" clId="{03013DFD-3B55-4A90-B38C-60752F0AB917}" dt="2020-09-05T21:11:06.326" v="3219" actId="2711"/>
          <ac:spMkLst>
            <pc:docMk/>
            <pc:sldMk cId="3163371244" sldId="377"/>
            <ac:spMk id="2" creationId="{B4B207E5-DA55-4572-B20D-7F10080D70C5}"/>
          </ac:spMkLst>
        </pc:spChg>
        <pc:spChg chg="add mod ord">
          <ac:chgData name="Михаил Попов" userId="1ff28dec684c2c56" providerId="LiveId" clId="{03013DFD-3B55-4A90-B38C-60752F0AB917}" dt="2020-09-05T21:12:29.603" v="3226" actId="1076"/>
          <ac:spMkLst>
            <pc:docMk/>
            <pc:sldMk cId="3163371244" sldId="377"/>
            <ac:spMk id="3" creationId="{F351CED8-141E-4353-9101-B4C5696E4216}"/>
          </ac:spMkLst>
        </pc:spChg>
        <pc:spChg chg="add del mod">
          <ac:chgData name="Михаил Попов" userId="1ff28dec684c2c56" providerId="LiveId" clId="{03013DFD-3B55-4A90-B38C-60752F0AB917}" dt="2020-09-05T21:09:06.455" v="3194" actId="478"/>
          <ac:spMkLst>
            <pc:docMk/>
            <pc:sldMk cId="3163371244" sldId="377"/>
            <ac:spMk id="12" creationId="{D28EF87B-7B4B-4874-B7C1-88FE550D040D}"/>
          </ac:spMkLst>
        </pc:spChg>
        <pc:spChg chg="add mod ord">
          <ac:chgData name="Михаил Попов" userId="1ff28dec684c2c56" providerId="LiveId" clId="{03013DFD-3B55-4A90-B38C-60752F0AB917}" dt="2020-09-05T21:12:29.603" v="3226" actId="1076"/>
          <ac:spMkLst>
            <pc:docMk/>
            <pc:sldMk cId="3163371244" sldId="377"/>
            <ac:spMk id="14" creationId="{C3225FB2-7792-4B47-BF96-8CE9DD53EA78}"/>
          </ac:spMkLst>
        </pc:spChg>
        <pc:grpChg chg="add mod">
          <ac:chgData name="Михаил Попов" userId="1ff28dec684c2c56" providerId="LiveId" clId="{03013DFD-3B55-4A90-B38C-60752F0AB917}" dt="2020-09-05T21:12:38.566" v="3229" actId="1035"/>
          <ac:grpSpMkLst>
            <pc:docMk/>
            <pc:sldMk cId="3163371244" sldId="377"/>
            <ac:grpSpMk id="15" creationId="{4BB7CE5B-3269-47A6-8CE8-01EEC886AFD3}"/>
          </ac:grpSpMkLst>
        </pc:grpChg>
        <pc:picChg chg="del">
          <ac:chgData name="Михаил Попов" userId="1ff28dec684c2c56" providerId="LiveId" clId="{03013DFD-3B55-4A90-B38C-60752F0AB917}" dt="2020-09-05T21:09:03.943" v="3193" actId="478"/>
          <ac:picMkLst>
            <pc:docMk/>
            <pc:sldMk cId="3163371244" sldId="377"/>
            <ac:picMk id="4" creationId="{634440DF-0379-4E95-9B44-5BA5344EA2FE}"/>
          </ac:picMkLst>
        </pc:picChg>
        <pc:picChg chg="del">
          <ac:chgData name="Михаил Попов" userId="1ff28dec684c2c56" providerId="LiveId" clId="{03013DFD-3B55-4A90-B38C-60752F0AB917}" dt="2020-09-05T21:10:36.141" v="3216" actId="478"/>
          <ac:picMkLst>
            <pc:docMk/>
            <pc:sldMk cId="3163371244" sldId="377"/>
            <ac:picMk id="5" creationId="{C82D54E6-B7AF-4E17-9C42-48DFA698BE01}"/>
          </ac:picMkLst>
        </pc:picChg>
        <pc:picChg chg="mod">
          <ac:chgData name="Михаил Попов" userId="1ff28dec684c2c56" providerId="LiveId" clId="{03013DFD-3B55-4A90-B38C-60752F0AB917}" dt="2020-09-05T21:12:13.967" v="3224" actId="1076"/>
          <ac:picMkLst>
            <pc:docMk/>
            <pc:sldMk cId="3163371244" sldId="377"/>
            <ac:picMk id="6" creationId="{7714418C-9D25-4563-9726-B9D831836BAC}"/>
          </ac:picMkLst>
        </pc:picChg>
        <pc:picChg chg="mod">
          <ac:chgData name="Михаил Попов" userId="1ff28dec684c2c56" providerId="LiveId" clId="{03013DFD-3B55-4A90-B38C-60752F0AB917}" dt="2020-09-05T21:12:13.967" v="3224" actId="1076"/>
          <ac:picMkLst>
            <pc:docMk/>
            <pc:sldMk cId="3163371244" sldId="377"/>
            <ac:picMk id="7" creationId="{5A433713-5F89-4A61-A179-C0C7140CD964}"/>
          </ac:picMkLst>
        </pc:picChg>
        <pc:cxnChg chg="mod">
          <ac:chgData name="Михаил Попов" userId="1ff28dec684c2c56" providerId="LiveId" clId="{03013DFD-3B55-4A90-B38C-60752F0AB917}" dt="2020-09-05T21:11:33.716" v="3221" actId="164"/>
          <ac:cxnSpMkLst>
            <pc:docMk/>
            <pc:sldMk cId="3163371244" sldId="377"/>
            <ac:cxnSpMk id="9" creationId="{24E9C14C-F6D1-4BD3-B456-3A968AA0F691}"/>
          </ac:cxnSpMkLst>
        </pc:cxnChg>
        <pc:cxnChg chg="mod">
          <ac:chgData name="Михаил Попов" userId="1ff28dec684c2c56" providerId="LiveId" clId="{03013DFD-3B55-4A90-B38C-60752F0AB917}" dt="2020-09-05T21:11:33.716" v="3221" actId="164"/>
          <ac:cxnSpMkLst>
            <pc:docMk/>
            <pc:sldMk cId="3163371244" sldId="377"/>
            <ac:cxnSpMk id="10" creationId="{BF0ADEBC-509E-4C15-BD5E-2A7146131AA9}"/>
          </ac:cxnSpMkLst>
        </pc:cxnChg>
      </pc:sldChg>
      <pc:sldChg chg="addSp delSp modSp add del mod modAnim">
        <pc:chgData name="Михаил Попов" userId="1ff28dec684c2c56" providerId="LiveId" clId="{03013DFD-3B55-4A90-B38C-60752F0AB917}" dt="2020-09-11T21:58:13.550" v="5349" actId="47"/>
        <pc:sldMkLst>
          <pc:docMk/>
          <pc:sldMk cId="1512936412" sldId="378"/>
        </pc:sldMkLst>
        <pc:spChg chg="mod">
          <ac:chgData name="Михаил Попов" userId="1ff28dec684c2c56" providerId="LiveId" clId="{03013DFD-3B55-4A90-B38C-60752F0AB917}" dt="2020-09-05T21:27:08.271" v="3359" actId="2711"/>
          <ac:spMkLst>
            <pc:docMk/>
            <pc:sldMk cId="1512936412" sldId="378"/>
            <ac:spMk id="2" creationId="{6AF43704-873B-4FDB-86AD-639DD8532DC9}"/>
          </ac:spMkLst>
        </pc:spChg>
        <pc:spChg chg="add mod ord">
          <ac:chgData name="Михаил Попов" userId="1ff28dec684c2c56" providerId="LiveId" clId="{03013DFD-3B55-4A90-B38C-60752F0AB917}" dt="2020-09-05T22:52:53.878" v="3777" actId="403"/>
          <ac:spMkLst>
            <pc:docMk/>
            <pc:sldMk cId="1512936412" sldId="378"/>
            <ac:spMk id="3" creationId="{EB020F67-05E4-400C-A2AC-F43499610114}"/>
          </ac:spMkLst>
        </pc:spChg>
        <pc:spChg chg="mod">
          <ac:chgData name="Михаил Попов" userId="1ff28dec684c2c56" providerId="LiveId" clId="{03013DFD-3B55-4A90-B38C-60752F0AB917}" dt="2020-09-05T21:30:19.722" v="3374" actId="6549"/>
          <ac:spMkLst>
            <pc:docMk/>
            <pc:sldMk cId="1512936412" sldId="378"/>
            <ac:spMk id="16" creationId="{D4426AF8-B610-4D97-8506-D0FA474BB38D}"/>
          </ac:spMkLst>
        </pc:spChg>
        <pc:grpChg chg="add mod">
          <ac:chgData name="Михаил Попов" userId="1ff28dec684c2c56" providerId="LiveId" clId="{03013DFD-3B55-4A90-B38C-60752F0AB917}" dt="2020-09-05T22:53:45.073" v="3786" actId="14100"/>
          <ac:grpSpMkLst>
            <pc:docMk/>
            <pc:sldMk cId="1512936412" sldId="378"/>
            <ac:grpSpMk id="7" creationId="{B52CA524-3EA1-4935-8545-562189CF428B}"/>
          </ac:grpSpMkLst>
        </pc:grpChg>
        <pc:grpChg chg="add mod">
          <ac:chgData name="Михаил Попов" userId="1ff28dec684c2c56" providerId="LiveId" clId="{03013DFD-3B55-4A90-B38C-60752F0AB917}" dt="2020-09-05T22:53:41.177" v="3785" actId="14100"/>
          <ac:grpSpMkLst>
            <pc:docMk/>
            <pc:sldMk cId="1512936412" sldId="378"/>
            <ac:grpSpMk id="9" creationId="{7F732122-4CB1-48BC-B09E-0F169ECCD4E8}"/>
          </ac:grpSpMkLst>
        </pc:grpChg>
        <pc:picChg chg="mod">
          <ac:chgData name="Михаил Попов" userId="1ff28dec684c2c56" providerId="LiveId" clId="{03013DFD-3B55-4A90-B38C-60752F0AB917}" dt="2020-09-05T21:27:29.807" v="3364" actId="1076"/>
          <ac:picMkLst>
            <pc:docMk/>
            <pc:sldMk cId="1512936412" sldId="378"/>
            <ac:picMk id="4" creationId="{019A1924-0881-4329-88EF-2D7886CC76C7}"/>
          </ac:picMkLst>
        </pc:picChg>
        <pc:picChg chg="del mod">
          <ac:chgData name="Михаил Попов" userId="1ff28dec684c2c56" providerId="LiveId" clId="{03013DFD-3B55-4A90-B38C-60752F0AB917}" dt="2020-09-05T21:26:44.093" v="3356" actId="478"/>
          <ac:picMkLst>
            <pc:docMk/>
            <pc:sldMk cId="1512936412" sldId="378"/>
            <ac:picMk id="5" creationId="{458C6156-F557-45BE-9832-8AACB4B5A744}"/>
          </ac:picMkLst>
        </pc:picChg>
        <pc:cxnChg chg="mod">
          <ac:chgData name="Михаил Попов" userId="1ff28dec684c2c56" providerId="LiveId" clId="{03013DFD-3B55-4A90-B38C-60752F0AB917}" dt="2020-09-05T21:31:09.514" v="3376" actId="164"/>
          <ac:cxnSpMkLst>
            <pc:docMk/>
            <pc:sldMk cId="1512936412" sldId="378"/>
            <ac:cxnSpMk id="6" creationId="{2286439F-ED02-4936-987D-BDFA4EEB432B}"/>
          </ac:cxnSpMkLst>
        </pc:cxnChg>
        <pc:cxnChg chg="mod">
          <ac:chgData name="Михаил Попов" userId="1ff28dec684c2c56" providerId="LiveId" clId="{03013DFD-3B55-4A90-B38C-60752F0AB917}" dt="2020-09-05T21:31:09.514" v="3376" actId="164"/>
          <ac:cxnSpMkLst>
            <pc:docMk/>
            <pc:sldMk cId="1512936412" sldId="378"/>
            <ac:cxnSpMk id="8" creationId="{AD4E08E3-621F-4728-A542-FFD2F1C8F9C5}"/>
          </ac:cxnSpMkLst>
        </pc:cxnChg>
        <pc:cxnChg chg="mod">
          <ac:chgData name="Михаил Попов" userId="1ff28dec684c2c56" providerId="LiveId" clId="{03013DFD-3B55-4A90-B38C-60752F0AB917}" dt="2020-09-05T21:31:14.621" v="3377" actId="164"/>
          <ac:cxnSpMkLst>
            <pc:docMk/>
            <pc:sldMk cId="1512936412" sldId="378"/>
            <ac:cxnSpMk id="10" creationId="{1DBF753B-30C6-4E3C-AEFD-F2914A66CCC6}"/>
          </ac:cxnSpMkLst>
        </pc:cxnChg>
        <pc:cxnChg chg="mod">
          <ac:chgData name="Михаил Попов" userId="1ff28dec684c2c56" providerId="LiveId" clId="{03013DFD-3B55-4A90-B38C-60752F0AB917}" dt="2020-09-05T21:31:14.621" v="3377" actId="164"/>
          <ac:cxnSpMkLst>
            <pc:docMk/>
            <pc:sldMk cId="1512936412" sldId="378"/>
            <ac:cxnSpMk id="12" creationId="{4C090392-6890-4F4A-A4F3-1A6670D2C8EC}"/>
          </ac:cxnSpMkLst>
        </pc:cxnChg>
        <pc:cxnChg chg="mod">
          <ac:chgData name="Михаил Попов" userId="1ff28dec684c2c56" providerId="LiveId" clId="{03013DFD-3B55-4A90-B38C-60752F0AB917}" dt="2020-09-05T22:53:50.065" v="3787" actId="1076"/>
          <ac:cxnSpMkLst>
            <pc:docMk/>
            <pc:sldMk cId="1512936412" sldId="378"/>
            <ac:cxnSpMk id="14" creationId="{3301B3C9-9390-4D26-A27C-D59D51D4D12F}"/>
          </ac:cxnSpMkLst>
        </pc:cxnChg>
      </pc:sldChg>
      <pc:sldChg chg="addSp delSp modSp add del mod modAnim">
        <pc:chgData name="Михаил Попов" userId="1ff28dec684c2c56" providerId="LiveId" clId="{03013DFD-3B55-4A90-B38C-60752F0AB917}" dt="2020-09-11T21:58:13.550" v="5349" actId="47"/>
        <pc:sldMkLst>
          <pc:docMk/>
          <pc:sldMk cId="2774409521" sldId="379"/>
        </pc:sldMkLst>
        <pc:spChg chg="mod">
          <ac:chgData name="Михаил Попов" userId="1ff28dec684c2c56" providerId="LiveId" clId="{03013DFD-3B55-4A90-B38C-60752F0AB917}" dt="2020-09-05T22:11:28.254" v="3729" actId="2711"/>
          <ac:spMkLst>
            <pc:docMk/>
            <pc:sldMk cId="2774409521" sldId="379"/>
            <ac:spMk id="2" creationId="{358C0583-4EC3-413B-854D-DEB2BDFB8926}"/>
          </ac:spMkLst>
        </pc:spChg>
        <pc:spChg chg="add mod ord">
          <ac:chgData name="Михаил Попов" userId="1ff28dec684c2c56" providerId="LiveId" clId="{03013DFD-3B55-4A90-B38C-60752F0AB917}" dt="2020-09-05T22:55:52.217" v="3805" actId="1076"/>
          <ac:spMkLst>
            <pc:docMk/>
            <pc:sldMk cId="2774409521" sldId="379"/>
            <ac:spMk id="3" creationId="{6A4DDE39-3D69-4CDA-8EAE-E09F69C566C7}"/>
          </ac:spMkLst>
        </pc:spChg>
        <pc:spChg chg="add del mod">
          <ac:chgData name="Михаил Попов" userId="1ff28dec684c2c56" providerId="LiveId" clId="{03013DFD-3B55-4A90-B38C-60752F0AB917}" dt="2020-09-05T22:13:25.831" v="3760" actId="478"/>
          <ac:spMkLst>
            <pc:docMk/>
            <pc:sldMk cId="2774409521" sldId="379"/>
            <ac:spMk id="11" creationId="{15EA72C8-6516-4606-BF0C-9AE8B30CC600}"/>
          </ac:spMkLst>
        </pc:spChg>
        <pc:grpChg chg="add mod">
          <ac:chgData name="Михаил Попов" userId="1ff28dec684c2c56" providerId="LiveId" clId="{03013DFD-3B55-4A90-B38C-60752F0AB917}" dt="2020-09-05T22:56:31.554" v="3817" actId="1076"/>
          <ac:grpSpMkLst>
            <pc:docMk/>
            <pc:sldMk cId="2774409521" sldId="379"/>
            <ac:grpSpMk id="14" creationId="{F3980DC6-346D-4C8A-A559-BF6D6D003F2A}"/>
          </ac:grpSpMkLst>
        </pc:grpChg>
        <pc:picChg chg="del mod">
          <ac:chgData name="Михаил Попов" userId="1ff28dec684c2c56" providerId="LiveId" clId="{03013DFD-3B55-4A90-B38C-60752F0AB917}" dt="2020-09-05T22:13:23.649" v="3759" actId="478"/>
          <ac:picMkLst>
            <pc:docMk/>
            <pc:sldMk cId="2774409521" sldId="379"/>
            <ac:picMk id="5" creationId="{95C35E57-EB5F-417B-98CB-C54E86522E69}"/>
          </ac:picMkLst>
        </pc:picChg>
        <pc:picChg chg="mod">
          <ac:chgData name="Михаил Попов" userId="1ff28dec684c2c56" providerId="LiveId" clId="{03013DFD-3B55-4A90-B38C-60752F0AB917}" dt="2020-09-05T22:11:00.402" v="3727" actId="1076"/>
          <ac:picMkLst>
            <pc:docMk/>
            <pc:sldMk cId="2774409521" sldId="379"/>
            <ac:picMk id="6" creationId="{76FD125B-315B-450E-A09A-5DC87F539799}"/>
          </ac:picMkLst>
        </pc:picChg>
        <pc:cxnChg chg="mod">
          <ac:chgData name="Михаил Попов" userId="1ff28dec684c2c56" providerId="LiveId" clId="{03013DFD-3B55-4A90-B38C-60752F0AB917}" dt="2020-09-05T22:55:07.009" v="3794" actId="1076"/>
          <ac:cxnSpMkLst>
            <pc:docMk/>
            <pc:sldMk cId="2774409521" sldId="379"/>
            <ac:cxnSpMk id="7" creationId="{A68D5E6F-CDDF-4538-AC96-D51BB2EA7F06}"/>
          </ac:cxnSpMkLst>
        </pc:cxnChg>
        <pc:cxnChg chg="mod">
          <ac:chgData name="Михаил Попов" userId="1ff28dec684c2c56" providerId="LiveId" clId="{03013DFD-3B55-4A90-B38C-60752F0AB917}" dt="2020-09-05T22:56:35.039" v="3818" actId="1076"/>
          <ac:cxnSpMkLst>
            <pc:docMk/>
            <pc:sldMk cId="2774409521" sldId="379"/>
            <ac:cxnSpMk id="8" creationId="{5996205D-9144-4F19-B999-15406ADCE444}"/>
          </ac:cxnSpMkLst>
        </pc:cxnChg>
        <pc:cxnChg chg="add mod">
          <ac:chgData name="Михаил Попов" userId="1ff28dec684c2c56" providerId="LiveId" clId="{03013DFD-3B55-4A90-B38C-60752F0AB917}" dt="2020-09-05T22:13:58.673" v="3767" actId="164"/>
          <ac:cxnSpMkLst>
            <pc:docMk/>
            <pc:sldMk cId="2774409521" sldId="379"/>
            <ac:cxnSpMk id="13" creationId="{29D8EA6B-4C34-4C74-AC72-183E349C90E4}"/>
          </ac:cxnSpMkLst>
        </pc:cxnChg>
      </pc:sldChg>
      <pc:sldChg chg="add del">
        <pc:chgData name="Михаил Попов" userId="1ff28dec684c2c56" providerId="LiveId" clId="{03013DFD-3B55-4A90-B38C-60752F0AB917}" dt="2020-09-05T23:16:49.112" v="3821" actId="47"/>
        <pc:sldMkLst>
          <pc:docMk/>
          <pc:sldMk cId="459547191" sldId="380"/>
        </pc:sldMkLst>
      </pc:sldChg>
      <pc:sldChg chg="addSp delSp modSp add del mod modAnim">
        <pc:chgData name="Михаил Попов" userId="1ff28dec684c2c56" providerId="LiveId" clId="{03013DFD-3B55-4A90-B38C-60752F0AB917}" dt="2020-09-11T21:58:13.550" v="5349" actId="47"/>
        <pc:sldMkLst>
          <pc:docMk/>
          <pc:sldMk cId="1243922056" sldId="381"/>
        </pc:sldMkLst>
        <pc:spChg chg="add mod">
          <ac:chgData name="Михаил Попов" userId="1ff28dec684c2c56" providerId="LiveId" clId="{03013DFD-3B55-4A90-B38C-60752F0AB917}" dt="2020-09-05T23:23:10.666" v="3953" actId="20577"/>
          <ac:spMkLst>
            <pc:docMk/>
            <pc:sldMk cId="1243922056" sldId="381"/>
            <ac:spMk id="2" creationId="{A8868DC6-D6DE-4EF2-90A1-AF4D56368B07}"/>
          </ac:spMkLst>
        </pc:spChg>
        <pc:spChg chg="add mod">
          <ac:chgData name="Михаил Попов" userId="1ff28dec684c2c56" providerId="LiveId" clId="{03013DFD-3B55-4A90-B38C-60752F0AB917}" dt="2020-09-05T23:18:22.163" v="3861" actId="20577"/>
          <ac:spMkLst>
            <pc:docMk/>
            <pc:sldMk cId="1243922056" sldId="381"/>
            <ac:spMk id="6" creationId="{DAA3F0BE-751A-4113-9E2E-E096AF7EF1A9}"/>
          </ac:spMkLst>
        </pc:spChg>
        <pc:picChg chg="del mod ord">
          <ac:chgData name="Михаил Попов" userId="1ff28dec684c2c56" providerId="LiveId" clId="{03013DFD-3B55-4A90-B38C-60752F0AB917}" dt="2020-09-05T23:23:27.031" v="3954" actId="478"/>
          <ac:picMkLst>
            <pc:docMk/>
            <pc:sldMk cId="1243922056" sldId="381"/>
            <ac:picMk id="5" creationId="{92A948E0-0948-44DF-A508-758122C01229}"/>
          </ac:picMkLst>
        </pc:picChg>
        <pc:picChg chg="mod modCrop">
          <ac:chgData name="Михаил Попов" userId="1ff28dec684c2c56" providerId="LiveId" clId="{03013DFD-3B55-4A90-B38C-60752F0AB917}" dt="2020-09-05T23:18:36.217" v="3866" actId="1076"/>
          <ac:picMkLst>
            <pc:docMk/>
            <pc:sldMk cId="1243922056" sldId="381"/>
            <ac:picMk id="8" creationId="{4B410B44-6562-4388-9C5E-D0B9AD6221F5}"/>
          </ac:picMkLst>
        </pc:picChg>
        <pc:picChg chg="mod">
          <ac:chgData name="Михаил Попов" userId="1ff28dec684c2c56" providerId="LiveId" clId="{03013DFD-3B55-4A90-B38C-60752F0AB917}" dt="2020-09-05T23:23:45.730" v="3957" actId="1076"/>
          <ac:picMkLst>
            <pc:docMk/>
            <pc:sldMk cId="1243922056" sldId="381"/>
            <ac:picMk id="11" creationId="{A6F408C1-1E40-4A3F-A303-919839B5CB17}"/>
          </ac:picMkLst>
        </pc:picChg>
      </pc:sldChg>
      <pc:sldChg chg="add del">
        <pc:chgData name="Михаил Попов" userId="1ff28dec684c2c56" providerId="LiveId" clId="{03013DFD-3B55-4A90-B38C-60752F0AB917}" dt="2020-09-05T23:28:18.349" v="3981" actId="47"/>
        <pc:sldMkLst>
          <pc:docMk/>
          <pc:sldMk cId="4265818766" sldId="382"/>
        </pc:sldMkLst>
      </pc:sldChg>
      <pc:sldChg chg="addSp delSp modSp new del mod ord">
        <pc:chgData name="Михаил Попов" userId="1ff28dec684c2c56" providerId="LiveId" clId="{03013DFD-3B55-4A90-B38C-60752F0AB917}" dt="2020-09-11T21:58:13.550" v="5349" actId="47"/>
        <pc:sldMkLst>
          <pc:docMk/>
          <pc:sldMk cId="15178428" sldId="383"/>
        </pc:sldMkLst>
        <pc:spChg chg="mod">
          <ac:chgData name="Михаил Попов" userId="1ff28dec684c2c56" providerId="LiveId" clId="{03013DFD-3B55-4A90-B38C-60752F0AB917}" dt="2020-09-05T22:06:03.758" v="3612" actId="2711"/>
          <ac:spMkLst>
            <pc:docMk/>
            <pc:sldMk cId="15178428" sldId="383"/>
            <ac:spMk id="2" creationId="{E74E5AC5-CC52-45CE-B33C-0C016BFFAF97}"/>
          </ac:spMkLst>
        </pc:spChg>
        <pc:spChg chg="del">
          <ac:chgData name="Михаил Попов" userId="1ff28dec684c2c56" providerId="LiveId" clId="{03013DFD-3B55-4A90-B38C-60752F0AB917}" dt="2020-09-06T13:24:02.843" v="3982" actId="478"/>
          <ac:spMkLst>
            <pc:docMk/>
            <pc:sldMk cId="15178428" sldId="383"/>
            <ac:spMk id="3" creationId="{60193E68-F63C-4482-BDE9-41A615B28A70}"/>
          </ac:spMkLst>
        </pc:spChg>
        <pc:spChg chg="add del">
          <ac:chgData name="Михаил Попов" userId="1ff28dec684c2c56" providerId="LiveId" clId="{03013DFD-3B55-4A90-B38C-60752F0AB917}" dt="2020-09-06T13:25:52.131" v="3996" actId="478"/>
          <ac:spMkLst>
            <pc:docMk/>
            <pc:sldMk cId="15178428" sldId="383"/>
            <ac:spMk id="10" creationId="{204C99FB-6D0B-4277-8A0F-E53BE89C68A7}"/>
          </ac:spMkLst>
        </pc:spChg>
        <pc:spChg chg="add mod">
          <ac:chgData name="Михаил Попов" userId="1ff28dec684c2c56" providerId="LiveId" clId="{03013DFD-3B55-4A90-B38C-60752F0AB917}" dt="2020-09-06T13:29:38.425" v="4139" actId="108"/>
          <ac:spMkLst>
            <pc:docMk/>
            <pc:sldMk cId="15178428" sldId="383"/>
            <ac:spMk id="12" creationId="{F2A5D973-94AD-47F5-AC24-900965440838}"/>
          </ac:spMkLst>
        </pc:spChg>
        <pc:picChg chg="add del">
          <ac:chgData name="Михаил Попов" userId="1ff28dec684c2c56" providerId="LiveId" clId="{03013DFD-3B55-4A90-B38C-60752F0AB917}" dt="2020-09-06T13:24:06.036" v="3984" actId="22"/>
          <ac:picMkLst>
            <pc:docMk/>
            <pc:sldMk cId="15178428" sldId="383"/>
            <ac:picMk id="6" creationId="{0E57DA64-EFE6-47A7-9B97-6866C0BB1B6A}"/>
          </ac:picMkLst>
        </pc:picChg>
        <pc:picChg chg="add mod">
          <ac:chgData name="Михаил Попов" userId="1ff28dec684c2c56" providerId="LiveId" clId="{03013DFD-3B55-4A90-B38C-60752F0AB917}" dt="2020-09-06T13:27:11.634" v="4042" actId="1076"/>
          <ac:picMkLst>
            <pc:docMk/>
            <pc:sldMk cId="15178428" sldId="383"/>
            <ac:picMk id="8" creationId="{AA179053-CA32-4E9E-9EC6-ACDD29CEAA42}"/>
          </ac:picMkLst>
        </pc:picChg>
      </pc:sldChg>
      <pc:sldChg chg="addSp delSp modSp add del mod modAnim">
        <pc:chgData name="Михаил Попов" userId="1ff28dec684c2c56" providerId="LiveId" clId="{03013DFD-3B55-4A90-B38C-60752F0AB917}" dt="2020-09-11T21:58:13.550" v="5349" actId="47"/>
        <pc:sldMkLst>
          <pc:docMk/>
          <pc:sldMk cId="2114006935" sldId="384"/>
        </pc:sldMkLst>
        <pc:spChg chg="mod">
          <ac:chgData name="Михаил Попов" userId="1ff28dec684c2c56" providerId="LiveId" clId="{03013DFD-3B55-4A90-B38C-60752F0AB917}" dt="2020-09-05T23:24:51.937" v="3962" actId="20577"/>
          <ac:spMkLst>
            <pc:docMk/>
            <pc:sldMk cId="2114006935" sldId="384"/>
            <ac:spMk id="2" creationId="{A8868DC6-D6DE-4EF2-90A1-AF4D56368B07}"/>
          </ac:spMkLst>
        </pc:spChg>
        <pc:spChg chg="mod">
          <ac:chgData name="Михаил Попов" userId="1ff28dec684c2c56" providerId="LiveId" clId="{03013DFD-3B55-4A90-B38C-60752F0AB917}" dt="2020-09-05T23:24:58.411" v="3965" actId="20577"/>
          <ac:spMkLst>
            <pc:docMk/>
            <pc:sldMk cId="2114006935" sldId="384"/>
            <ac:spMk id="6" creationId="{DAA3F0BE-751A-4113-9E2E-E096AF7EF1A9}"/>
          </ac:spMkLst>
        </pc:spChg>
        <pc:picChg chg="add mod modCrop">
          <ac:chgData name="Михаил Попов" userId="1ff28dec684c2c56" providerId="LiveId" clId="{03013DFD-3B55-4A90-B38C-60752F0AB917}" dt="2020-09-05T23:25:22.592" v="3973" actId="732"/>
          <ac:picMkLst>
            <pc:docMk/>
            <pc:sldMk cId="2114006935" sldId="384"/>
            <ac:picMk id="3" creationId="{88A0A60E-E35E-42F9-B2F4-83267A970D23}"/>
          </ac:picMkLst>
        </pc:picChg>
        <pc:picChg chg="add mod">
          <ac:chgData name="Михаил Попов" userId="1ff28dec684c2c56" providerId="LiveId" clId="{03013DFD-3B55-4A90-B38C-60752F0AB917}" dt="2020-09-05T23:28:04.221" v="3979" actId="1076"/>
          <ac:picMkLst>
            <pc:docMk/>
            <pc:sldMk cId="2114006935" sldId="384"/>
            <ac:picMk id="5" creationId="{D07DA627-8253-4F39-92FA-43818F9C3BFB}"/>
          </ac:picMkLst>
        </pc:picChg>
        <pc:picChg chg="del">
          <ac:chgData name="Михаил Попов" userId="1ff28dec684c2c56" providerId="LiveId" clId="{03013DFD-3B55-4A90-B38C-60752F0AB917}" dt="2020-09-05T23:25:08.303" v="3966" actId="478"/>
          <ac:picMkLst>
            <pc:docMk/>
            <pc:sldMk cId="2114006935" sldId="384"/>
            <ac:picMk id="8" creationId="{4B410B44-6562-4388-9C5E-D0B9AD6221F5}"/>
          </ac:picMkLst>
        </pc:picChg>
        <pc:picChg chg="del">
          <ac:chgData name="Михаил Попов" userId="1ff28dec684c2c56" providerId="LiveId" clId="{03013DFD-3B55-4A90-B38C-60752F0AB917}" dt="2020-09-05T23:27:45.382" v="3974" actId="478"/>
          <ac:picMkLst>
            <pc:docMk/>
            <pc:sldMk cId="2114006935" sldId="384"/>
            <ac:picMk id="11" creationId="{A6F408C1-1E40-4A3F-A303-919839B5CB17}"/>
          </ac:picMkLst>
        </pc:picChg>
      </pc:sldChg>
      <pc:sldChg chg="addSp delSp modSp new mod modAnim">
        <pc:chgData name="Михаил Попов" userId="1ff28dec684c2c56" providerId="LiveId" clId="{03013DFD-3B55-4A90-B38C-60752F0AB917}" dt="2020-09-06T15:54:00.965" v="4465"/>
        <pc:sldMkLst>
          <pc:docMk/>
          <pc:sldMk cId="529418694" sldId="385"/>
        </pc:sldMkLst>
        <pc:spChg chg="del">
          <ac:chgData name="Михаил Попов" userId="1ff28dec684c2c56" providerId="LiveId" clId="{03013DFD-3B55-4A90-B38C-60752F0AB917}" dt="2020-09-06T15:52:24.053" v="4451" actId="478"/>
          <ac:spMkLst>
            <pc:docMk/>
            <pc:sldMk cId="529418694" sldId="385"/>
            <ac:spMk id="2" creationId="{839EA3D5-83D5-46B2-BD72-0BA70B65F4B4}"/>
          </ac:spMkLst>
        </pc:spChg>
        <pc:spChg chg="del">
          <ac:chgData name="Михаил Попов" userId="1ff28dec684c2c56" providerId="LiveId" clId="{03013DFD-3B55-4A90-B38C-60752F0AB917}" dt="2020-09-06T15:52:15.181" v="4449" actId="478"/>
          <ac:spMkLst>
            <pc:docMk/>
            <pc:sldMk cId="529418694" sldId="385"/>
            <ac:spMk id="3" creationId="{F771DDA9-CD78-445A-A888-FF15406AE51E}"/>
          </ac:spMkLst>
        </pc:spChg>
        <pc:spChg chg="add mod">
          <ac:chgData name="Михаил Попов" userId="1ff28dec684c2c56" providerId="LiveId" clId="{03013DFD-3B55-4A90-B38C-60752F0AB917}" dt="2020-09-06T15:52:24.387" v="4452"/>
          <ac:spMkLst>
            <pc:docMk/>
            <pc:sldMk cId="529418694" sldId="385"/>
            <ac:spMk id="7" creationId="{888EBCD5-1516-43BD-ADB4-378DBD024ADE}"/>
          </ac:spMkLst>
        </pc:spChg>
        <pc:picChg chg="add mod">
          <ac:chgData name="Михаил Попов" userId="1ff28dec684c2c56" providerId="LiveId" clId="{03013DFD-3B55-4A90-B38C-60752F0AB917}" dt="2020-09-06T15:53:48.697" v="4462" actId="1076"/>
          <ac:picMkLst>
            <pc:docMk/>
            <pc:sldMk cId="529418694" sldId="385"/>
            <ac:picMk id="6" creationId="{A463A3BF-1319-4940-B0BC-E625522A757E}"/>
          </ac:picMkLst>
        </pc:picChg>
        <pc:picChg chg="add mod">
          <ac:chgData name="Михаил Попов" userId="1ff28dec684c2c56" providerId="LiveId" clId="{03013DFD-3B55-4A90-B38C-60752F0AB917}" dt="2020-09-06T15:53:53.139" v="4464" actId="1076"/>
          <ac:picMkLst>
            <pc:docMk/>
            <pc:sldMk cId="529418694" sldId="385"/>
            <ac:picMk id="9" creationId="{E814490F-E436-4FD7-A85A-98FC5080EBBB}"/>
          </ac:picMkLst>
        </pc:picChg>
      </pc:sldChg>
      <pc:sldChg chg="modSp add mod">
        <pc:chgData name="Михаил Попов" userId="1ff28dec684c2c56" providerId="LiveId" clId="{03013DFD-3B55-4A90-B38C-60752F0AB917}" dt="2020-09-06T16:05:45.682" v="5217" actId="20577"/>
        <pc:sldMkLst>
          <pc:docMk/>
          <pc:sldMk cId="2746115763" sldId="386"/>
        </pc:sldMkLst>
        <pc:spChg chg="mod">
          <ac:chgData name="Михаил Попов" userId="1ff28dec684c2c56" providerId="LiveId" clId="{03013DFD-3B55-4A90-B38C-60752F0AB917}" dt="2020-09-06T16:05:45.682" v="5217" actId="20577"/>
          <ac:spMkLst>
            <pc:docMk/>
            <pc:sldMk cId="2746115763" sldId="386"/>
            <ac:spMk id="2" creationId="{A8E2A108-8F22-48F7-817E-3B2522E74052}"/>
          </ac:spMkLst>
        </pc:spChg>
      </pc:sldChg>
      <pc:sldChg chg="add">
        <pc:chgData name="Михаил Попов" userId="1ff28dec684c2c56" providerId="LiveId" clId="{03013DFD-3B55-4A90-B38C-60752F0AB917}" dt="2020-09-06T16:11:31.034" v="5218"/>
        <pc:sldMkLst>
          <pc:docMk/>
          <pc:sldMk cId="839170534" sldId="387"/>
        </pc:sldMkLst>
      </pc:sldChg>
      <pc:sldChg chg="add">
        <pc:chgData name="Михаил Попов" userId="1ff28dec684c2c56" providerId="LiveId" clId="{03013DFD-3B55-4A90-B38C-60752F0AB917}" dt="2020-09-06T20:34:56.424" v="5276"/>
        <pc:sldMkLst>
          <pc:docMk/>
          <pc:sldMk cId="3298487783" sldId="388"/>
        </pc:sldMkLst>
      </pc:sldChg>
      <pc:sldChg chg="add">
        <pc:chgData name="Михаил Попов" userId="1ff28dec684c2c56" providerId="LiveId" clId="{03013DFD-3B55-4A90-B38C-60752F0AB917}" dt="2020-09-06T20:34:56.424" v="5276"/>
        <pc:sldMkLst>
          <pc:docMk/>
          <pc:sldMk cId="2216346157" sldId="389"/>
        </pc:sldMkLst>
      </pc:sldChg>
      <pc:sldChg chg="add">
        <pc:chgData name="Михаил Попов" userId="1ff28dec684c2c56" providerId="LiveId" clId="{03013DFD-3B55-4A90-B38C-60752F0AB917}" dt="2020-09-06T20:34:56.424" v="5276"/>
        <pc:sldMkLst>
          <pc:docMk/>
          <pc:sldMk cId="3085039786" sldId="390"/>
        </pc:sldMkLst>
      </pc:sldChg>
      <pc:sldChg chg="add">
        <pc:chgData name="Михаил Попов" userId="1ff28dec684c2c56" providerId="LiveId" clId="{03013DFD-3B55-4A90-B38C-60752F0AB917}" dt="2020-09-06T20:34:56.424" v="5276"/>
        <pc:sldMkLst>
          <pc:docMk/>
          <pc:sldMk cId="3481356781" sldId="391"/>
        </pc:sldMkLst>
      </pc:sldChg>
      <pc:sldChg chg="add">
        <pc:chgData name="Михаил Попов" userId="1ff28dec684c2c56" providerId="LiveId" clId="{03013DFD-3B55-4A90-B38C-60752F0AB917}" dt="2020-09-06T20:34:56.424" v="5276"/>
        <pc:sldMkLst>
          <pc:docMk/>
          <pc:sldMk cId="109983969" sldId="392"/>
        </pc:sldMkLst>
      </pc:sldChg>
      <pc:sldChg chg="add setBg">
        <pc:chgData name="Михаил Попов" userId="1ff28dec684c2c56" providerId="LiveId" clId="{03013DFD-3B55-4A90-B38C-60752F0AB917}" dt="2020-09-06T20:34:56.424" v="5276"/>
        <pc:sldMkLst>
          <pc:docMk/>
          <pc:sldMk cId="3138079823" sldId="393"/>
        </pc:sldMkLst>
      </pc:sldChg>
      <pc:sldChg chg="add setBg">
        <pc:chgData name="Михаил Попов" userId="1ff28dec684c2c56" providerId="LiveId" clId="{03013DFD-3B55-4A90-B38C-60752F0AB917}" dt="2020-09-06T20:34:56.424" v="5276"/>
        <pc:sldMkLst>
          <pc:docMk/>
          <pc:sldMk cId="2674155534" sldId="394"/>
        </pc:sldMkLst>
      </pc:sldChg>
      <pc:sldChg chg="add">
        <pc:chgData name="Михаил Попов" userId="1ff28dec684c2c56" providerId="LiveId" clId="{03013DFD-3B55-4A90-B38C-60752F0AB917}" dt="2020-09-06T20:34:56.424" v="5276"/>
        <pc:sldMkLst>
          <pc:docMk/>
          <pc:sldMk cId="1829452234" sldId="395"/>
        </pc:sldMkLst>
      </pc:sldChg>
      <pc:sldChg chg="add">
        <pc:chgData name="Михаил Попов" userId="1ff28dec684c2c56" providerId="LiveId" clId="{03013DFD-3B55-4A90-B38C-60752F0AB917}" dt="2020-09-06T20:34:56.424" v="5276"/>
        <pc:sldMkLst>
          <pc:docMk/>
          <pc:sldMk cId="3536127525" sldId="396"/>
        </pc:sldMkLst>
      </pc:sldChg>
      <pc:sldChg chg="add">
        <pc:chgData name="Михаил Попов" userId="1ff28dec684c2c56" providerId="LiveId" clId="{03013DFD-3B55-4A90-B38C-60752F0AB917}" dt="2020-09-06T20:34:56.424" v="5276"/>
        <pc:sldMkLst>
          <pc:docMk/>
          <pc:sldMk cId="3531812808" sldId="397"/>
        </pc:sldMkLst>
      </pc:sldChg>
      <pc:sldChg chg="add">
        <pc:chgData name="Михаил Попов" userId="1ff28dec684c2c56" providerId="LiveId" clId="{03013DFD-3B55-4A90-B38C-60752F0AB917}" dt="2020-09-06T20:34:56.424" v="5276"/>
        <pc:sldMkLst>
          <pc:docMk/>
          <pc:sldMk cId="1962487564" sldId="398"/>
        </pc:sldMkLst>
      </pc:sldChg>
      <pc:sldChg chg="add">
        <pc:chgData name="Михаил Попов" userId="1ff28dec684c2c56" providerId="LiveId" clId="{03013DFD-3B55-4A90-B38C-60752F0AB917}" dt="2020-09-06T20:34:56.424" v="5276"/>
        <pc:sldMkLst>
          <pc:docMk/>
          <pc:sldMk cId="3300319659" sldId="399"/>
        </pc:sldMkLst>
      </pc:sldChg>
      <pc:sldChg chg="add setBg">
        <pc:chgData name="Михаил Попов" userId="1ff28dec684c2c56" providerId="LiveId" clId="{03013DFD-3B55-4A90-B38C-60752F0AB917}" dt="2020-09-06T20:34:56.424" v="5276"/>
        <pc:sldMkLst>
          <pc:docMk/>
          <pc:sldMk cId="2973622181" sldId="400"/>
        </pc:sldMkLst>
      </pc:sldChg>
      <pc:sldChg chg="add">
        <pc:chgData name="Михаил Попов" userId="1ff28dec684c2c56" providerId="LiveId" clId="{03013DFD-3B55-4A90-B38C-60752F0AB917}" dt="2020-09-06T20:34:56.424" v="5276"/>
        <pc:sldMkLst>
          <pc:docMk/>
          <pc:sldMk cId="3265770350" sldId="401"/>
        </pc:sldMkLst>
      </pc:sldChg>
      <pc:sldChg chg="add">
        <pc:chgData name="Михаил Попов" userId="1ff28dec684c2c56" providerId="LiveId" clId="{03013DFD-3B55-4A90-B38C-60752F0AB917}" dt="2020-09-06T20:34:56.424" v="5276"/>
        <pc:sldMkLst>
          <pc:docMk/>
          <pc:sldMk cId="3712838514" sldId="402"/>
        </pc:sldMkLst>
      </pc:sldChg>
      <pc:sldChg chg="add">
        <pc:chgData name="Михаил Попов" userId="1ff28dec684c2c56" providerId="LiveId" clId="{03013DFD-3B55-4A90-B38C-60752F0AB917}" dt="2020-09-06T20:34:56.424" v="5276"/>
        <pc:sldMkLst>
          <pc:docMk/>
          <pc:sldMk cId="3911059187" sldId="403"/>
        </pc:sldMkLst>
      </pc:sldChg>
      <pc:sldChg chg="add">
        <pc:chgData name="Михаил Попов" userId="1ff28dec684c2c56" providerId="LiveId" clId="{03013DFD-3B55-4A90-B38C-60752F0AB917}" dt="2020-09-06T20:34:56.424" v="5276"/>
        <pc:sldMkLst>
          <pc:docMk/>
          <pc:sldMk cId="1843343380" sldId="404"/>
        </pc:sldMkLst>
      </pc:sldChg>
      <pc:sldChg chg="add setBg">
        <pc:chgData name="Михаил Попов" userId="1ff28dec684c2c56" providerId="LiveId" clId="{03013DFD-3B55-4A90-B38C-60752F0AB917}" dt="2020-09-06T20:34:56.424" v="5276"/>
        <pc:sldMkLst>
          <pc:docMk/>
          <pc:sldMk cId="2977919940" sldId="405"/>
        </pc:sldMkLst>
      </pc:sldChg>
    </pc:docChg>
  </pc:docChgLst>
  <pc:docChgLst>
    <pc:chgData name="Михаил Попов" userId="1ff28dec684c2c56" providerId="LiveId" clId="{F44E3C53-D0EB-4D1F-A551-F4EE1C3D82B1}"/>
    <pc:docChg chg="undo custSel addSld delSld modSld sldOrd">
      <pc:chgData name="Михаил Попов" userId="1ff28dec684c2c56" providerId="LiveId" clId="{F44E3C53-D0EB-4D1F-A551-F4EE1C3D82B1}" dt="2021-09-20T12:46:02.854" v="687" actId="20577"/>
      <pc:docMkLst>
        <pc:docMk/>
      </pc:docMkLst>
      <pc:sldChg chg="modSp modAnim">
        <pc:chgData name="Михаил Попов" userId="1ff28dec684c2c56" providerId="LiveId" clId="{F44E3C53-D0EB-4D1F-A551-F4EE1C3D82B1}" dt="2021-09-20T06:54:50.053" v="256" actId="20577"/>
        <pc:sldMkLst>
          <pc:docMk/>
          <pc:sldMk cId="2884055356" sldId="257"/>
        </pc:sldMkLst>
        <pc:spChg chg="mod">
          <ac:chgData name="Михаил Попов" userId="1ff28dec684c2c56" providerId="LiveId" clId="{F44E3C53-D0EB-4D1F-A551-F4EE1C3D82B1}" dt="2021-09-20T06:54:50.053" v="256" actId="20577"/>
          <ac:spMkLst>
            <pc:docMk/>
            <pc:sldMk cId="2884055356" sldId="257"/>
            <ac:spMk id="3" creationId="{8D015983-E51E-4C19-99CA-547E786547A0}"/>
          </ac:spMkLst>
        </pc:spChg>
      </pc:sldChg>
      <pc:sldChg chg="del">
        <pc:chgData name="Михаил Попов" userId="1ff28dec684c2c56" providerId="LiveId" clId="{F44E3C53-D0EB-4D1F-A551-F4EE1C3D82B1}" dt="2021-09-20T06:20:05.738" v="0" actId="47"/>
        <pc:sldMkLst>
          <pc:docMk/>
          <pc:sldMk cId="1768557591" sldId="259"/>
        </pc:sldMkLst>
      </pc:sldChg>
      <pc:sldChg chg="del">
        <pc:chgData name="Михаил Попов" userId="1ff28dec684c2c56" providerId="LiveId" clId="{F44E3C53-D0EB-4D1F-A551-F4EE1C3D82B1}" dt="2021-09-20T06:20:05.738" v="0" actId="47"/>
        <pc:sldMkLst>
          <pc:docMk/>
          <pc:sldMk cId="1007563158" sldId="260"/>
        </pc:sldMkLst>
      </pc:sldChg>
      <pc:sldChg chg="delSp mod delAnim modAnim">
        <pc:chgData name="Михаил Попов" userId="1ff28dec684c2c56" providerId="LiveId" clId="{F44E3C53-D0EB-4D1F-A551-F4EE1C3D82B1}" dt="2021-09-20T07:43:40.264" v="292"/>
        <pc:sldMkLst>
          <pc:docMk/>
          <pc:sldMk cId="3840378281" sldId="261"/>
        </pc:sldMkLst>
        <pc:grpChg chg="del">
          <ac:chgData name="Михаил Попов" userId="1ff28dec684c2c56" providerId="LiveId" clId="{F44E3C53-D0EB-4D1F-A551-F4EE1C3D82B1}" dt="2021-09-20T06:20:28.626" v="1" actId="478"/>
          <ac:grpSpMkLst>
            <pc:docMk/>
            <pc:sldMk cId="3840378281" sldId="261"/>
            <ac:grpSpMk id="10" creationId="{2E6FC11C-4566-40B8-8B94-CFE9CA875DC2}"/>
          </ac:grpSpMkLst>
        </pc:grpChg>
      </pc:sldChg>
      <pc:sldChg chg="del">
        <pc:chgData name="Михаил Попов" userId="1ff28dec684c2c56" providerId="LiveId" clId="{F44E3C53-D0EB-4D1F-A551-F4EE1C3D82B1}" dt="2021-09-20T06:57:47.348" v="261" actId="47"/>
        <pc:sldMkLst>
          <pc:docMk/>
          <pc:sldMk cId="4181728716" sldId="262"/>
        </pc:sldMkLst>
      </pc:sldChg>
      <pc:sldChg chg="del">
        <pc:chgData name="Михаил Попов" userId="1ff28dec684c2c56" providerId="LiveId" clId="{F44E3C53-D0EB-4D1F-A551-F4EE1C3D82B1}" dt="2021-09-20T06:57:58.877" v="263" actId="47"/>
        <pc:sldMkLst>
          <pc:docMk/>
          <pc:sldMk cId="3060488625" sldId="263"/>
        </pc:sldMkLst>
      </pc:sldChg>
      <pc:sldChg chg="del">
        <pc:chgData name="Михаил Попов" userId="1ff28dec684c2c56" providerId="LiveId" clId="{F44E3C53-D0EB-4D1F-A551-F4EE1C3D82B1}" dt="2021-09-20T06:48:56.210" v="188" actId="47"/>
        <pc:sldMkLst>
          <pc:docMk/>
          <pc:sldMk cId="875102614" sldId="265"/>
        </pc:sldMkLst>
      </pc:sldChg>
      <pc:sldChg chg="addSp delSp modSp del mod addAnim delAnim modAnim">
        <pc:chgData name="Михаил Попов" userId="1ff28dec684c2c56" providerId="LiveId" clId="{F44E3C53-D0EB-4D1F-A551-F4EE1C3D82B1}" dt="2021-09-20T06:48:56.210" v="188" actId="47"/>
        <pc:sldMkLst>
          <pc:docMk/>
          <pc:sldMk cId="2821828304" sldId="266"/>
        </pc:sldMkLst>
        <pc:picChg chg="add del">
          <ac:chgData name="Михаил Попов" userId="1ff28dec684c2c56" providerId="LiveId" clId="{F44E3C53-D0EB-4D1F-A551-F4EE1C3D82B1}" dt="2021-09-20T06:31:03.790" v="18" actId="478"/>
          <ac:picMkLst>
            <pc:docMk/>
            <pc:sldMk cId="2821828304" sldId="266"/>
            <ac:picMk id="3" creationId="{CE04CF91-EC5A-4C82-93BD-D55F9DC45788}"/>
          </ac:picMkLst>
        </pc:picChg>
        <pc:picChg chg="add del mod modCrop">
          <ac:chgData name="Михаил Попов" userId="1ff28dec684c2c56" providerId="LiveId" clId="{F44E3C53-D0EB-4D1F-A551-F4EE1C3D82B1}" dt="2021-09-20T06:29:57.917" v="7" actId="478"/>
          <ac:picMkLst>
            <pc:docMk/>
            <pc:sldMk cId="2821828304" sldId="266"/>
            <ac:picMk id="6" creationId="{ABE46500-9FAD-43F7-85E3-7DF444C0A8DA}"/>
          </ac:picMkLst>
        </pc:picChg>
        <pc:picChg chg="add del">
          <ac:chgData name="Михаил Попов" userId="1ff28dec684c2c56" providerId="LiveId" clId="{F44E3C53-D0EB-4D1F-A551-F4EE1C3D82B1}" dt="2021-09-20T06:30:43.929" v="10" actId="22"/>
          <ac:picMkLst>
            <pc:docMk/>
            <pc:sldMk cId="2821828304" sldId="266"/>
            <ac:picMk id="7" creationId="{FFA5E88C-CE8D-494A-8A6C-0D6F7DB4689F}"/>
          </ac:picMkLst>
        </pc:picChg>
        <pc:picChg chg="del">
          <ac:chgData name="Михаил Попов" userId="1ff28dec684c2c56" providerId="LiveId" clId="{F44E3C53-D0EB-4D1F-A551-F4EE1C3D82B1}" dt="2021-09-20T06:32:36.655" v="29" actId="478"/>
          <ac:picMkLst>
            <pc:docMk/>
            <pc:sldMk cId="2821828304" sldId="266"/>
            <ac:picMk id="8" creationId="{3DCD8D45-F60B-4008-9B2B-CAC27EE73FFE}"/>
          </ac:picMkLst>
        </pc:picChg>
        <pc:picChg chg="add mod ord">
          <ac:chgData name="Михаил Попов" userId="1ff28dec684c2c56" providerId="LiveId" clId="{F44E3C53-D0EB-4D1F-A551-F4EE1C3D82B1}" dt="2021-09-20T06:31:02.184" v="17" actId="167"/>
          <ac:picMkLst>
            <pc:docMk/>
            <pc:sldMk cId="2821828304" sldId="266"/>
            <ac:picMk id="10" creationId="{F0AE771B-7D9D-4644-98DC-E8BF0A68969F}"/>
          </ac:picMkLst>
        </pc:picChg>
        <pc:picChg chg="add mod ord">
          <ac:chgData name="Михаил Попов" userId="1ff28dec684c2c56" providerId="LiveId" clId="{F44E3C53-D0EB-4D1F-A551-F4EE1C3D82B1}" dt="2021-09-20T06:32:34.905" v="28" actId="167"/>
          <ac:picMkLst>
            <pc:docMk/>
            <pc:sldMk cId="2821828304" sldId="266"/>
            <ac:picMk id="12" creationId="{2782348D-0764-4091-849B-55D0CF753064}"/>
          </ac:picMkLst>
        </pc:picChg>
      </pc:sldChg>
      <pc:sldChg chg="addSp delSp modSp del mod">
        <pc:chgData name="Михаил Попов" userId="1ff28dec684c2c56" providerId="LiveId" clId="{F44E3C53-D0EB-4D1F-A551-F4EE1C3D82B1}" dt="2021-09-20T12:33:05.671" v="364" actId="47"/>
        <pc:sldMkLst>
          <pc:docMk/>
          <pc:sldMk cId="1382352539" sldId="268"/>
        </pc:sldMkLst>
        <pc:picChg chg="del">
          <ac:chgData name="Михаил Попов" userId="1ff28dec684c2c56" providerId="LiveId" clId="{F44E3C53-D0EB-4D1F-A551-F4EE1C3D82B1}" dt="2021-09-20T06:49:13.212" v="189" actId="478"/>
          <ac:picMkLst>
            <pc:docMk/>
            <pc:sldMk cId="1382352539" sldId="268"/>
            <ac:picMk id="3" creationId="{8EA032BD-71B0-4AD5-A773-10AD18071644}"/>
          </ac:picMkLst>
        </pc:picChg>
        <pc:picChg chg="add mod">
          <ac:chgData name="Михаил Попов" userId="1ff28dec684c2c56" providerId="LiveId" clId="{F44E3C53-D0EB-4D1F-A551-F4EE1C3D82B1}" dt="2021-09-20T06:49:22.871" v="193" actId="1076"/>
          <ac:picMkLst>
            <pc:docMk/>
            <pc:sldMk cId="1382352539" sldId="268"/>
            <ac:picMk id="5" creationId="{859EFDFF-A699-413F-AD79-67A1BE0D3362}"/>
          </ac:picMkLst>
        </pc:picChg>
      </pc:sldChg>
      <pc:sldChg chg="del">
        <pc:chgData name="Михаил Попов" userId="1ff28dec684c2c56" providerId="LiveId" clId="{F44E3C53-D0EB-4D1F-A551-F4EE1C3D82B1}" dt="2021-09-20T06:49:34.251" v="194" actId="47"/>
        <pc:sldMkLst>
          <pc:docMk/>
          <pc:sldMk cId="1041568760" sldId="269"/>
        </pc:sldMkLst>
      </pc:sldChg>
      <pc:sldChg chg="ord">
        <pc:chgData name="Михаил Попов" userId="1ff28dec684c2c56" providerId="LiveId" clId="{F44E3C53-D0EB-4D1F-A551-F4EE1C3D82B1}" dt="2021-09-20T06:49:36.102" v="196"/>
        <pc:sldMkLst>
          <pc:docMk/>
          <pc:sldMk cId="2949136723" sldId="270"/>
        </pc:sldMkLst>
      </pc:sldChg>
      <pc:sldChg chg="addSp delSp modSp add mod">
        <pc:chgData name="Михаил Попов" userId="1ff28dec684c2c56" providerId="LiveId" clId="{F44E3C53-D0EB-4D1F-A551-F4EE1C3D82B1}" dt="2021-09-20T06:41:27.905" v="106" actId="11529"/>
        <pc:sldMkLst>
          <pc:docMk/>
          <pc:sldMk cId="3367681533" sldId="367"/>
        </pc:sldMkLst>
        <pc:spChg chg="add mod">
          <ac:chgData name="Михаил Попов" userId="1ff28dec684c2c56" providerId="LiveId" clId="{F44E3C53-D0EB-4D1F-A551-F4EE1C3D82B1}" dt="2021-09-20T06:37:33.009" v="60" actId="1076"/>
          <ac:spMkLst>
            <pc:docMk/>
            <pc:sldMk cId="3367681533" sldId="367"/>
            <ac:spMk id="2" creationId="{B20980A9-951E-4C5F-82C6-319CFCDED422}"/>
          </ac:spMkLst>
        </pc:spChg>
        <pc:spChg chg="add mod">
          <ac:chgData name="Михаил Попов" userId="1ff28dec684c2c56" providerId="LiveId" clId="{F44E3C53-D0EB-4D1F-A551-F4EE1C3D82B1}" dt="2021-09-20T06:39:00.173" v="71" actId="1076"/>
          <ac:spMkLst>
            <pc:docMk/>
            <pc:sldMk cId="3367681533" sldId="367"/>
            <ac:spMk id="10" creationId="{00270025-3F02-4F9D-8265-AB4528E84367}"/>
          </ac:spMkLst>
        </pc:spChg>
        <pc:spChg chg="add mod">
          <ac:chgData name="Михаил Попов" userId="1ff28dec684c2c56" providerId="LiveId" clId="{F44E3C53-D0EB-4D1F-A551-F4EE1C3D82B1}" dt="2021-09-20T06:38:06.117" v="67" actId="1076"/>
          <ac:spMkLst>
            <pc:docMk/>
            <pc:sldMk cId="3367681533" sldId="367"/>
            <ac:spMk id="11" creationId="{A84C0C44-D921-442E-B8B7-D97F0A03973D}"/>
          </ac:spMkLst>
        </pc:spChg>
        <pc:spChg chg="add mod">
          <ac:chgData name="Михаил Попов" userId="1ff28dec684c2c56" providerId="LiveId" clId="{F44E3C53-D0EB-4D1F-A551-F4EE1C3D82B1}" dt="2021-09-20T06:38:54.819" v="70" actId="1076"/>
          <ac:spMkLst>
            <pc:docMk/>
            <pc:sldMk cId="3367681533" sldId="367"/>
            <ac:spMk id="12" creationId="{DFCE5E53-0026-412F-A475-E337B6312EF4}"/>
          </ac:spMkLst>
        </pc:spChg>
        <pc:spChg chg="add del mod">
          <ac:chgData name="Михаил Попов" userId="1ff28dec684c2c56" providerId="LiveId" clId="{F44E3C53-D0EB-4D1F-A551-F4EE1C3D82B1}" dt="2021-09-20T06:41:27.905" v="106" actId="11529"/>
          <ac:spMkLst>
            <pc:docMk/>
            <pc:sldMk cId="3367681533" sldId="367"/>
            <ac:spMk id="19" creationId="{9DF0A4D2-18BC-42A0-9264-47CAF72E3B78}"/>
          </ac:spMkLst>
        </pc:spChg>
        <pc:spChg chg="add del mod">
          <ac:chgData name="Михаил Попов" userId="1ff28dec684c2c56" providerId="LiveId" clId="{F44E3C53-D0EB-4D1F-A551-F4EE1C3D82B1}" dt="2021-09-20T06:41:24.855" v="98"/>
          <ac:spMkLst>
            <pc:docMk/>
            <pc:sldMk cId="3367681533" sldId="367"/>
            <ac:spMk id="20" creationId="{30EA84AC-0426-4EDC-8696-C0B07970BA2C}"/>
          </ac:spMkLst>
        </pc:spChg>
        <pc:picChg chg="add del mod">
          <ac:chgData name="Михаил Попов" userId="1ff28dec684c2c56" providerId="LiveId" clId="{F44E3C53-D0EB-4D1F-A551-F4EE1C3D82B1}" dt="2021-09-20T06:36:28.319" v="43" actId="21"/>
          <ac:picMkLst>
            <pc:docMk/>
            <pc:sldMk cId="3367681533" sldId="367"/>
            <ac:picMk id="7" creationId="{7A0433AB-652F-4EFF-B4BB-813695024751}"/>
          </ac:picMkLst>
        </pc:picChg>
        <pc:picChg chg="del">
          <ac:chgData name="Михаил Попов" userId="1ff28dec684c2c56" providerId="LiveId" clId="{F44E3C53-D0EB-4D1F-A551-F4EE1C3D82B1}" dt="2021-09-20T06:36:30.104" v="44" actId="478"/>
          <ac:picMkLst>
            <pc:docMk/>
            <pc:sldMk cId="3367681533" sldId="367"/>
            <ac:picMk id="8" creationId="{8CF5718C-A4BC-45B1-8DD0-35A128C50886}"/>
          </ac:picMkLst>
        </pc:picChg>
        <pc:picChg chg="add mod">
          <ac:chgData name="Михаил Попов" userId="1ff28dec684c2c56" providerId="LiveId" clId="{F44E3C53-D0EB-4D1F-A551-F4EE1C3D82B1}" dt="2021-09-20T06:36:30.705" v="45"/>
          <ac:picMkLst>
            <pc:docMk/>
            <pc:sldMk cId="3367681533" sldId="367"/>
            <ac:picMk id="9" creationId="{2515C7A6-9120-4E10-9743-9C86481A24E5}"/>
          </ac:picMkLst>
        </pc:picChg>
        <pc:cxnChg chg="add mod">
          <ac:chgData name="Михаил Попов" userId="1ff28dec684c2c56" providerId="LiveId" clId="{F44E3C53-D0EB-4D1F-A551-F4EE1C3D82B1}" dt="2021-09-20T06:39:43.408" v="76" actId="14100"/>
          <ac:cxnSpMkLst>
            <pc:docMk/>
            <pc:sldMk cId="3367681533" sldId="367"/>
            <ac:cxnSpMk id="13" creationId="{979BBE0E-9901-4603-9300-3F4AE615029E}"/>
          </ac:cxnSpMkLst>
        </pc:cxnChg>
        <pc:cxnChg chg="add mod">
          <ac:chgData name="Михаил Попов" userId="1ff28dec684c2c56" providerId="LiveId" clId="{F44E3C53-D0EB-4D1F-A551-F4EE1C3D82B1}" dt="2021-09-20T06:39:56.822" v="80" actId="14100"/>
          <ac:cxnSpMkLst>
            <pc:docMk/>
            <pc:sldMk cId="3367681533" sldId="367"/>
            <ac:cxnSpMk id="16" creationId="{2C7644F0-D172-49ED-883C-CED5A65414E7}"/>
          </ac:cxnSpMkLst>
        </pc:cxnChg>
      </pc:sldChg>
      <pc:sldChg chg="addSp delSp modSp add mod">
        <pc:chgData name="Михаил Попов" userId="1ff28dec684c2c56" providerId="LiveId" clId="{F44E3C53-D0EB-4D1F-A551-F4EE1C3D82B1}" dt="2021-09-20T06:40:20.866" v="84" actId="14100"/>
        <pc:sldMkLst>
          <pc:docMk/>
          <pc:sldMk cId="1125135970" sldId="368"/>
        </pc:sldMkLst>
        <pc:spChg chg="add mod">
          <ac:chgData name="Михаил Попов" userId="1ff28dec684c2c56" providerId="LiveId" clId="{F44E3C53-D0EB-4D1F-A551-F4EE1C3D82B1}" dt="2021-09-20T06:40:08.728" v="81"/>
          <ac:spMkLst>
            <pc:docMk/>
            <pc:sldMk cId="1125135970" sldId="368"/>
            <ac:spMk id="9" creationId="{3291C223-E22E-436A-81ED-518BE751FAD3}"/>
          </ac:spMkLst>
        </pc:spChg>
        <pc:spChg chg="add mod">
          <ac:chgData name="Михаил Попов" userId="1ff28dec684c2c56" providerId="LiveId" clId="{F44E3C53-D0EB-4D1F-A551-F4EE1C3D82B1}" dt="2021-09-20T06:40:08.728" v="81"/>
          <ac:spMkLst>
            <pc:docMk/>
            <pc:sldMk cId="1125135970" sldId="368"/>
            <ac:spMk id="10" creationId="{AF4B7EA8-4183-4352-A1E4-C4C130BE7C9B}"/>
          </ac:spMkLst>
        </pc:spChg>
        <pc:spChg chg="add mod">
          <ac:chgData name="Михаил Попов" userId="1ff28dec684c2c56" providerId="LiveId" clId="{F44E3C53-D0EB-4D1F-A551-F4EE1C3D82B1}" dt="2021-09-20T06:40:16.286" v="83" actId="20577"/>
          <ac:spMkLst>
            <pc:docMk/>
            <pc:sldMk cId="1125135970" sldId="368"/>
            <ac:spMk id="11" creationId="{CB1CE47B-9276-44BC-B7E2-9C1516690773}"/>
          </ac:spMkLst>
        </pc:spChg>
        <pc:spChg chg="add mod">
          <ac:chgData name="Михаил Попов" userId="1ff28dec684c2c56" providerId="LiveId" clId="{F44E3C53-D0EB-4D1F-A551-F4EE1C3D82B1}" dt="2021-09-20T06:40:08.728" v="81"/>
          <ac:spMkLst>
            <pc:docMk/>
            <pc:sldMk cId="1125135970" sldId="368"/>
            <ac:spMk id="12" creationId="{4CBE8ACD-B029-4870-BDCF-205AD5D52EDD}"/>
          </ac:spMkLst>
        </pc:spChg>
        <pc:picChg chg="add mod">
          <ac:chgData name="Михаил Попов" userId="1ff28dec684c2c56" providerId="LiveId" clId="{F44E3C53-D0EB-4D1F-A551-F4EE1C3D82B1}" dt="2021-09-20T06:36:34.829" v="47"/>
          <ac:picMkLst>
            <pc:docMk/>
            <pc:sldMk cId="1125135970" sldId="368"/>
            <ac:picMk id="7" creationId="{9053F425-3278-47E8-8978-83B1AC4EE5E2}"/>
          </ac:picMkLst>
        </pc:picChg>
        <pc:picChg chg="del">
          <ac:chgData name="Михаил Попов" userId="1ff28dec684c2c56" providerId="LiveId" clId="{F44E3C53-D0EB-4D1F-A551-F4EE1C3D82B1}" dt="2021-09-20T06:36:34.788" v="46" actId="478"/>
          <ac:picMkLst>
            <pc:docMk/>
            <pc:sldMk cId="1125135970" sldId="368"/>
            <ac:picMk id="8" creationId="{8CF5718C-A4BC-45B1-8DD0-35A128C50886}"/>
          </ac:picMkLst>
        </pc:picChg>
        <pc:cxnChg chg="add mod">
          <ac:chgData name="Михаил Попов" userId="1ff28dec684c2c56" providerId="LiveId" clId="{F44E3C53-D0EB-4D1F-A551-F4EE1C3D82B1}" dt="2021-09-20T06:40:08.728" v="81"/>
          <ac:cxnSpMkLst>
            <pc:docMk/>
            <pc:sldMk cId="1125135970" sldId="368"/>
            <ac:cxnSpMk id="13" creationId="{94257F57-D020-4791-B03B-6D3123D0EC17}"/>
          </ac:cxnSpMkLst>
        </pc:cxnChg>
        <pc:cxnChg chg="add mod">
          <ac:chgData name="Михаил Попов" userId="1ff28dec684c2c56" providerId="LiveId" clId="{F44E3C53-D0EB-4D1F-A551-F4EE1C3D82B1}" dt="2021-09-20T06:40:20.866" v="84" actId="14100"/>
          <ac:cxnSpMkLst>
            <pc:docMk/>
            <pc:sldMk cId="1125135970" sldId="368"/>
            <ac:cxnSpMk id="14" creationId="{5651D8EF-E2DF-4B7F-8259-C0DF40CAD684}"/>
          </ac:cxnSpMkLst>
        </pc:cxnChg>
      </pc:sldChg>
      <pc:sldChg chg="addSp delSp modSp add mod">
        <pc:chgData name="Михаил Попов" userId="1ff28dec684c2c56" providerId="LiveId" clId="{F44E3C53-D0EB-4D1F-A551-F4EE1C3D82B1}" dt="2021-09-20T06:42:05.177" v="112" actId="14100"/>
        <pc:sldMkLst>
          <pc:docMk/>
          <pc:sldMk cId="1301157189" sldId="369"/>
        </pc:sldMkLst>
        <pc:spChg chg="add del mod">
          <ac:chgData name="Михаил Попов" userId="1ff28dec684c2c56" providerId="LiveId" clId="{F44E3C53-D0EB-4D1F-A551-F4EE1C3D82B1}" dt="2021-09-20T06:41:40.491" v="108"/>
          <ac:spMkLst>
            <pc:docMk/>
            <pc:sldMk cId="1301157189" sldId="369"/>
            <ac:spMk id="9" creationId="{C6670CFD-0659-4B4D-9121-50244677B929}"/>
          </ac:spMkLst>
        </pc:spChg>
        <pc:spChg chg="add mod">
          <ac:chgData name="Михаил Попов" userId="1ff28dec684c2c56" providerId="LiveId" clId="{F44E3C53-D0EB-4D1F-A551-F4EE1C3D82B1}" dt="2021-09-20T06:41:47.010" v="109"/>
          <ac:spMkLst>
            <pc:docMk/>
            <pc:sldMk cId="1301157189" sldId="369"/>
            <ac:spMk id="10" creationId="{397AB471-0D9C-4F54-8A70-9AE7DD6A06E3}"/>
          </ac:spMkLst>
        </pc:spChg>
        <pc:spChg chg="add mod">
          <ac:chgData name="Михаил Попов" userId="1ff28dec684c2c56" providerId="LiveId" clId="{F44E3C53-D0EB-4D1F-A551-F4EE1C3D82B1}" dt="2021-09-20T06:41:47.010" v="109"/>
          <ac:spMkLst>
            <pc:docMk/>
            <pc:sldMk cId="1301157189" sldId="369"/>
            <ac:spMk id="11" creationId="{CCDFAC67-E8EF-451F-AA83-C4868175DE41}"/>
          </ac:spMkLst>
        </pc:spChg>
        <pc:spChg chg="add mod">
          <ac:chgData name="Михаил Попов" userId="1ff28dec684c2c56" providerId="LiveId" clId="{F44E3C53-D0EB-4D1F-A551-F4EE1C3D82B1}" dt="2021-09-20T06:41:54.844" v="110" actId="20577"/>
          <ac:spMkLst>
            <pc:docMk/>
            <pc:sldMk cId="1301157189" sldId="369"/>
            <ac:spMk id="12" creationId="{C24CA30D-A228-4767-99F1-F8963EE286D5}"/>
          </ac:spMkLst>
        </pc:spChg>
        <pc:spChg chg="add mod">
          <ac:chgData name="Михаил Попов" userId="1ff28dec684c2c56" providerId="LiveId" clId="{F44E3C53-D0EB-4D1F-A551-F4EE1C3D82B1}" dt="2021-09-20T06:41:47.010" v="109"/>
          <ac:spMkLst>
            <pc:docMk/>
            <pc:sldMk cId="1301157189" sldId="369"/>
            <ac:spMk id="13" creationId="{37FCA877-7FF4-43D9-BC2C-19794645ECFB}"/>
          </ac:spMkLst>
        </pc:spChg>
        <pc:picChg chg="add mod">
          <ac:chgData name="Михаил Попов" userId="1ff28dec684c2c56" providerId="LiveId" clId="{F44E3C53-D0EB-4D1F-A551-F4EE1C3D82B1}" dt="2021-09-20T06:36:39.067" v="49"/>
          <ac:picMkLst>
            <pc:docMk/>
            <pc:sldMk cId="1301157189" sldId="369"/>
            <ac:picMk id="7" creationId="{7A4BADF6-3CF4-42B3-AEA4-466D04DCCE07}"/>
          </ac:picMkLst>
        </pc:picChg>
        <pc:picChg chg="del">
          <ac:chgData name="Михаил Попов" userId="1ff28dec684c2c56" providerId="LiveId" clId="{F44E3C53-D0EB-4D1F-A551-F4EE1C3D82B1}" dt="2021-09-20T06:36:38.872" v="48" actId="478"/>
          <ac:picMkLst>
            <pc:docMk/>
            <pc:sldMk cId="1301157189" sldId="369"/>
            <ac:picMk id="8" creationId="{8CF5718C-A4BC-45B1-8DD0-35A128C50886}"/>
          </ac:picMkLst>
        </pc:picChg>
        <pc:cxnChg chg="add mod">
          <ac:chgData name="Михаил Попов" userId="1ff28dec684c2c56" providerId="LiveId" clId="{F44E3C53-D0EB-4D1F-A551-F4EE1C3D82B1}" dt="2021-09-20T06:41:47.010" v="109"/>
          <ac:cxnSpMkLst>
            <pc:docMk/>
            <pc:sldMk cId="1301157189" sldId="369"/>
            <ac:cxnSpMk id="14" creationId="{C3AE549C-9972-4764-BC0F-9E5938CE2A48}"/>
          </ac:cxnSpMkLst>
        </pc:cxnChg>
        <pc:cxnChg chg="add mod">
          <ac:chgData name="Михаил Попов" userId="1ff28dec684c2c56" providerId="LiveId" clId="{F44E3C53-D0EB-4D1F-A551-F4EE1C3D82B1}" dt="2021-09-20T06:42:05.177" v="112" actId="14100"/>
          <ac:cxnSpMkLst>
            <pc:docMk/>
            <pc:sldMk cId="1301157189" sldId="369"/>
            <ac:cxnSpMk id="15" creationId="{BF38DE02-05D1-4B37-84DA-4FD3BF835456}"/>
          </ac:cxnSpMkLst>
        </pc:cxnChg>
      </pc:sldChg>
      <pc:sldChg chg="addSp delSp modSp add mod">
        <pc:chgData name="Михаил Попов" userId="1ff28dec684c2c56" providerId="LiveId" clId="{F44E3C53-D0EB-4D1F-A551-F4EE1C3D82B1}" dt="2021-09-20T06:45:06.212" v="135" actId="1038"/>
        <pc:sldMkLst>
          <pc:docMk/>
          <pc:sldMk cId="1644027986" sldId="370"/>
        </pc:sldMkLst>
        <pc:spChg chg="add mod">
          <ac:chgData name="Михаил Попов" userId="1ff28dec684c2c56" providerId="LiveId" clId="{F44E3C53-D0EB-4D1F-A551-F4EE1C3D82B1}" dt="2021-09-20T06:42:23.917" v="114" actId="20577"/>
          <ac:spMkLst>
            <pc:docMk/>
            <pc:sldMk cId="1644027986" sldId="370"/>
            <ac:spMk id="9" creationId="{49FDAC7B-7883-4ABF-952B-A8BDB1EEFDF0}"/>
          </ac:spMkLst>
        </pc:spChg>
        <pc:spChg chg="add mod">
          <ac:chgData name="Михаил Попов" userId="1ff28dec684c2c56" providerId="LiveId" clId="{F44E3C53-D0EB-4D1F-A551-F4EE1C3D82B1}" dt="2021-09-20T06:42:13.982" v="113"/>
          <ac:spMkLst>
            <pc:docMk/>
            <pc:sldMk cId="1644027986" sldId="370"/>
            <ac:spMk id="10" creationId="{D40F4E27-AA44-44B4-80DA-9391AAE426E9}"/>
          </ac:spMkLst>
        </pc:spChg>
        <pc:spChg chg="add del mod">
          <ac:chgData name="Михаил Попов" userId="1ff28dec684c2c56" providerId="LiveId" clId="{F44E3C53-D0EB-4D1F-A551-F4EE1C3D82B1}" dt="2021-09-20T06:42:27.924" v="115" actId="478"/>
          <ac:spMkLst>
            <pc:docMk/>
            <pc:sldMk cId="1644027986" sldId="370"/>
            <ac:spMk id="11" creationId="{E79AD25B-7502-484E-BEB0-F8F69D035881}"/>
          </ac:spMkLst>
        </pc:spChg>
        <pc:spChg chg="add mod">
          <ac:chgData name="Михаил Попов" userId="1ff28dec684c2c56" providerId="LiveId" clId="{F44E3C53-D0EB-4D1F-A551-F4EE1C3D82B1}" dt="2021-09-20T06:42:36.565" v="117" actId="20577"/>
          <ac:spMkLst>
            <pc:docMk/>
            <pc:sldMk cId="1644027986" sldId="370"/>
            <ac:spMk id="12" creationId="{A0DC4541-59B3-4ED8-9336-FBA274D4F1A9}"/>
          </ac:spMkLst>
        </pc:spChg>
        <pc:spChg chg="add mod">
          <ac:chgData name="Михаил Попов" userId="1ff28dec684c2c56" providerId="LiveId" clId="{F44E3C53-D0EB-4D1F-A551-F4EE1C3D82B1}" dt="2021-09-20T06:42:44.939" v="119" actId="1076"/>
          <ac:spMkLst>
            <pc:docMk/>
            <pc:sldMk cId="1644027986" sldId="370"/>
            <ac:spMk id="15" creationId="{D5500248-0E8A-4AA5-8FDE-F72FC63E14AA}"/>
          </ac:spMkLst>
        </pc:spChg>
        <pc:picChg chg="add mod">
          <ac:chgData name="Михаил Попов" userId="1ff28dec684c2c56" providerId="LiveId" clId="{F44E3C53-D0EB-4D1F-A551-F4EE1C3D82B1}" dt="2021-09-20T06:36:41.567" v="51"/>
          <ac:picMkLst>
            <pc:docMk/>
            <pc:sldMk cId="1644027986" sldId="370"/>
            <ac:picMk id="7" creationId="{7CBABA43-DE85-4F30-8D87-B75E459CAB0B}"/>
          </ac:picMkLst>
        </pc:picChg>
        <pc:picChg chg="del">
          <ac:chgData name="Михаил Попов" userId="1ff28dec684c2c56" providerId="LiveId" clId="{F44E3C53-D0EB-4D1F-A551-F4EE1C3D82B1}" dt="2021-09-20T06:36:41.312" v="50" actId="478"/>
          <ac:picMkLst>
            <pc:docMk/>
            <pc:sldMk cId="1644027986" sldId="370"/>
            <ac:picMk id="8" creationId="{8CF5718C-A4BC-45B1-8DD0-35A128C50886}"/>
          </ac:picMkLst>
        </pc:picChg>
        <pc:picChg chg="add mod">
          <ac:chgData name="Михаил Попов" userId="1ff28dec684c2c56" providerId="LiveId" clId="{F44E3C53-D0EB-4D1F-A551-F4EE1C3D82B1}" dt="2021-09-20T06:45:06.212" v="135" actId="1038"/>
          <ac:picMkLst>
            <pc:docMk/>
            <pc:sldMk cId="1644027986" sldId="370"/>
            <ac:picMk id="16" creationId="{71F6BCDA-7E39-4006-94E7-F5F8C208B552}"/>
          </ac:picMkLst>
        </pc:picChg>
        <pc:cxnChg chg="add mod">
          <ac:chgData name="Михаил Попов" userId="1ff28dec684c2c56" providerId="LiveId" clId="{F44E3C53-D0EB-4D1F-A551-F4EE1C3D82B1}" dt="2021-09-20T06:42:55.370" v="120" actId="14100"/>
          <ac:cxnSpMkLst>
            <pc:docMk/>
            <pc:sldMk cId="1644027986" sldId="370"/>
            <ac:cxnSpMk id="13" creationId="{AE56F439-ED3F-4148-B568-1036D40F67BA}"/>
          </ac:cxnSpMkLst>
        </pc:cxnChg>
        <pc:cxnChg chg="add del mod">
          <ac:chgData name="Михаил Попов" userId="1ff28dec684c2c56" providerId="LiveId" clId="{F44E3C53-D0EB-4D1F-A551-F4EE1C3D82B1}" dt="2021-09-20T06:42:29.316" v="116" actId="478"/>
          <ac:cxnSpMkLst>
            <pc:docMk/>
            <pc:sldMk cId="1644027986" sldId="370"/>
            <ac:cxnSpMk id="14" creationId="{A798C7B4-183F-4992-833C-782847676C07}"/>
          </ac:cxnSpMkLst>
        </pc:cxnChg>
      </pc:sldChg>
      <pc:sldChg chg="addSp delSp modSp add mod">
        <pc:chgData name="Михаил Попов" userId="1ff28dec684c2c56" providerId="LiveId" clId="{F44E3C53-D0EB-4D1F-A551-F4EE1C3D82B1}" dt="2021-09-20T08:31:30.012" v="304" actId="478"/>
        <pc:sldMkLst>
          <pc:docMk/>
          <pc:sldMk cId="4117946764" sldId="371"/>
        </pc:sldMkLst>
        <pc:spChg chg="add mod">
          <ac:chgData name="Михаил Попов" userId="1ff28dec684c2c56" providerId="LiveId" clId="{F44E3C53-D0EB-4D1F-A551-F4EE1C3D82B1}" dt="2021-09-20T07:42:46.857" v="284" actId="1035"/>
          <ac:spMkLst>
            <pc:docMk/>
            <pc:sldMk cId="4117946764" sldId="371"/>
            <ac:spMk id="8" creationId="{FC4F21EF-200B-44EB-B67E-3B7A4EE9ADFB}"/>
          </ac:spMkLst>
        </pc:spChg>
        <pc:spChg chg="add mod">
          <ac:chgData name="Михаил Попов" userId="1ff28dec684c2c56" providerId="LiveId" clId="{F44E3C53-D0EB-4D1F-A551-F4EE1C3D82B1}" dt="2021-09-20T07:43:04.744" v="286" actId="20577"/>
          <ac:spMkLst>
            <pc:docMk/>
            <pc:sldMk cId="4117946764" sldId="371"/>
            <ac:spMk id="9" creationId="{0E048F59-8272-4545-B553-5C59869AA98E}"/>
          </ac:spMkLst>
        </pc:spChg>
        <pc:spChg chg="add mod">
          <ac:chgData name="Михаил Попов" userId="1ff28dec684c2c56" providerId="LiveId" clId="{F44E3C53-D0EB-4D1F-A551-F4EE1C3D82B1}" dt="2021-09-20T07:43:00.304" v="285" actId="20577"/>
          <ac:spMkLst>
            <pc:docMk/>
            <pc:sldMk cId="4117946764" sldId="371"/>
            <ac:spMk id="10" creationId="{A2453C18-D832-4204-9E33-F06122753830}"/>
          </ac:spMkLst>
        </pc:spChg>
        <pc:spChg chg="add mod">
          <ac:chgData name="Михаил Попов" userId="1ff28dec684c2c56" providerId="LiveId" clId="{F44E3C53-D0EB-4D1F-A551-F4EE1C3D82B1}" dt="2021-09-20T07:43:10.298" v="290" actId="20577"/>
          <ac:spMkLst>
            <pc:docMk/>
            <pc:sldMk cId="4117946764" sldId="371"/>
            <ac:spMk id="12" creationId="{65F53F26-2D30-45A3-978E-479E969BB168}"/>
          </ac:spMkLst>
        </pc:spChg>
        <pc:picChg chg="add mod ord">
          <ac:chgData name="Михаил Попов" userId="1ff28dec684c2c56" providerId="LiveId" clId="{F44E3C53-D0EB-4D1F-A551-F4EE1C3D82B1}" dt="2021-09-20T06:45:45.909" v="141" actId="167"/>
          <ac:picMkLst>
            <pc:docMk/>
            <pc:sldMk cId="4117946764" sldId="371"/>
            <ac:picMk id="3" creationId="{4863CF1B-1AAA-430C-B406-504F6E61E046}"/>
          </ac:picMkLst>
        </pc:picChg>
        <pc:picChg chg="del">
          <ac:chgData name="Михаил Попов" userId="1ff28dec684c2c56" providerId="LiveId" clId="{F44E3C53-D0EB-4D1F-A551-F4EE1C3D82B1}" dt="2021-09-20T06:45:47.120" v="142" actId="478"/>
          <ac:picMkLst>
            <pc:docMk/>
            <pc:sldMk cId="4117946764" sldId="371"/>
            <ac:picMk id="5" creationId="{9EFF4EB7-8CC5-4FED-8DC9-051EDC00B1BD}"/>
          </ac:picMkLst>
        </pc:picChg>
        <pc:picChg chg="add mod">
          <ac:chgData name="Михаил Попов" userId="1ff28dec684c2c56" providerId="LiveId" clId="{F44E3C53-D0EB-4D1F-A551-F4EE1C3D82B1}" dt="2021-09-20T06:36:48.688" v="54" actId="1076"/>
          <ac:picMkLst>
            <pc:docMk/>
            <pc:sldMk cId="4117946764" sldId="371"/>
            <ac:picMk id="7" creationId="{37ABDC84-BDCF-4C92-B130-47199D5DE207}"/>
          </ac:picMkLst>
        </pc:picChg>
        <pc:picChg chg="del">
          <ac:chgData name="Михаил Попов" userId="1ff28dec684c2c56" providerId="LiveId" clId="{F44E3C53-D0EB-4D1F-A551-F4EE1C3D82B1}" dt="2021-09-20T06:36:45.024" v="52" actId="478"/>
          <ac:picMkLst>
            <pc:docMk/>
            <pc:sldMk cId="4117946764" sldId="371"/>
            <ac:picMk id="8" creationId="{8CF5718C-A4BC-45B1-8DD0-35A128C50886}"/>
          </ac:picMkLst>
        </pc:picChg>
        <pc:picChg chg="add del mod">
          <ac:chgData name="Михаил Попов" userId="1ff28dec684c2c56" providerId="LiveId" clId="{F44E3C53-D0EB-4D1F-A551-F4EE1C3D82B1}" dt="2021-09-20T08:31:30.012" v="304" actId="478"/>
          <ac:picMkLst>
            <pc:docMk/>
            <pc:sldMk cId="4117946764" sldId="371"/>
            <ac:picMk id="11" creationId="{59E5209A-F6B6-471F-BC3E-47C96E8548B2}"/>
          </ac:picMkLst>
        </pc:picChg>
        <pc:cxnChg chg="add del mod">
          <ac:chgData name="Михаил Попов" userId="1ff28dec684c2c56" providerId="LiveId" clId="{F44E3C53-D0EB-4D1F-A551-F4EE1C3D82B1}" dt="2021-09-20T07:43:15.441" v="291" actId="478"/>
          <ac:cxnSpMkLst>
            <pc:docMk/>
            <pc:sldMk cId="4117946764" sldId="371"/>
            <ac:cxnSpMk id="11" creationId="{5098C293-2A01-4F16-BD98-3887A5BF8AC8}"/>
          </ac:cxnSpMkLst>
        </pc:cxnChg>
      </pc:sldChg>
      <pc:sldChg chg="addSp modSp mod ord modAnim">
        <pc:chgData name="Михаил Попов" userId="1ff28dec684c2c56" providerId="LiveId" clId="{F44E3C53-D0EB-4D1F-A551-F4EE1C3D82B1}" dt="2021-09-20T06:56:50.042" v="258"/>
        <pc:sldMkLst>
          <pc:docMk/>
          <pc:sldMk cId="1814081901" sldId="373"/>
        </pc:sldMkLst>
        <pc:spChg chg="add mod">
          <ac:chgData name="Михаил Попов" userId="1ff28dec684c2c56" providerId="LiveId" clId="{F44E3C53-D0EB-4D1F-A551-F4EE1C3D82B1}" dt="2021-09-20T06:53:46.465" v="228" actId="164"/>
          <ac:spMkLst>
            <pc:docMk/>
            <pc:sldMk cId="1814081901" sldId="373"/>
            <ac:spMk id="3" creationId="{04C45A06-0616-4406-94FB-8EFA2E454CA1}"/>
          </ac:spMkLst>
        </pc:spChg>
        <pc:spChg chg="add mod ord">
          <ac:chgData name="Михаил Попов" userId="1ff28dec684c2c56" providerId="LiveId" clId="{F44E3C53-D0EB-4D1F-A551-F4EE1C3D82B1}" dt="2021-09-20T06:53:46.465" v="228" actId="164"/>
          <ac:spMkLst>
            <pc:docMk/>
            <pc:sldMk cId="1814081901" sldId="373"/>
            <ac:spMk id="4" creationId="{FC7AA865-487C-4ECC-8885-59D1A5B523A0}"/>
          </ac:spMkLst>
        </pc:spChg>
        <pc:spChg chg="add mod">
          <ac:chgData name="Михаил Попов" userId="1ff28dec684c2c56" providerId="LiveId" clId="{F44E3C53-D0EB-4D1F-A551-F4EE1C3D82B1}" dt="2021-09-20T06:53:46.465" v="228" actId="164"/>
          <ac:spMkLst>
            <pc:docMk/>
            <pc:sldMk cId="1814081901" sldId="373"/>
            <ac:spMk id="5" creationId="{E491915D-AB55-4C0D-8C20-F1C962ABAAB4}"/>
          </ac:spMkLst>
        </pc:spChg>
        <pc:spChg chg="add mod">
          <ac:chgData name="Михаил Попов" userId="1ff28dec684c2c56" providerId="LiveId" clId="{F44E3C53-D0EB-4D1F-A551-F4EE1C3D82B1}" dt="2021-09-20T06:53:46.465" v="228" actId="164"/>
          <ac:spMkLst>
            <pc:docMk/>
            <pc:sldMk cId="1814081901" sldId="373"/>
            <ac:spMk id="9" creationId="{94A19481-5227-4050-81E9-B30490126274}"/>
          </ac:spMkLst>
        </pc:spChg>
        <pc:grpChg chg="add mod">
          <ac:chgData name="Михаил Попов" userId="1ff28dec684c2c56" providerId="LiveId" clId="{F44E3C53-D0EB-4D1F-A551-F4EE1C3D82B1}" dt="2021-09-20T06:53:46.465" v="228" actId="164"/>
          <ac:grpSpMkLst>
            <pc:docMk/>
            <pc:sldMk cId="1814081901" sldId="373"/>
            <ac:grpSpMk id="10" creationId="{8A20CB60-61E0-48A1-BA4E-8696DFFF3BFB}"/>
          </ac:grpSpMkLst>
        </pc:grpChg>
        <pc:picChg chg="add mod">
          <ac:chgData name="Михаил Попов" userId="1ff28dec684c2c56" providerId="LiveId" clId="{F44E3C53-D0EB-4D1F-A551-F4EE1C3D82B1}" dt="2021-09-20T06:53:46.465" v="228" actId="164"/>
          <ac:picMkLst>
            <pc:docMk/>
            <pc:sldMk cId="1814081901" sldId="373"/>
            <ac:picMk id="7" creationId="{6021DF15-CBD1-4E13-AC5B-08C102A79E64}"/>
          </ac:picMkLst>
        </pc:picChg>
        <pc:picChg chg="mod">
          <ac:chgData name="Михаил Попов" userId="1ff28dec684c2c56" providerId="LiveId" clId="{F44E3C53-D0EB-4D1F-A551-F4EE1C3D82B1}" dt="2021-09-20T06:50:44.474" v="200" actId="1076"/>
          <ac:picMkLst>
            <pc:docMk/>
            <pc:sldMk cId="1814081901" sldId="373"/>
            <ac:picMk id="8" creationId="{5A9E6405-D64F-46A2-9821-FDFFF0892CA4}"/>
          </ac:picMkLst>
        </pc:picChg>
      </pc:sldChg>
      <pc:sldChg chg="addSp delSp modSp add mod">
        <pc:chgData name="Михаил Попов" userId="1ff28dec684c2c56" providerId="LiveId" clId="{F44E3C53-D0EB-4D1F-A551-F4EE1C3D82B1}" dt="2021-09-20T06:47:41.864" v="151" actId="167"/>
        <pc:sldMkLst>
          <pc:docMk/>
          <pc:sldMk cId="1418893078" sldId="374"/>
        </pc:sldMkLst>
        <pc:picChg chg="del">
          <ac:chgData name="Михаил Попов" userId="1ff28dec684c2c56" providerId="LiveId" clId="{F44E3C53-D0EB-4D1F-A551-F4EE1C3D82B1}" dt="2021-09-20T06:47:38.556" v="149" actId="478"/>
          <ac:picMkLst>
            <pc:docMk/>
            <pc:sldMk cId="1418893078" sldId="374"/>
            <ac:picMk id="6" creationId="{8123726C-E98B-45BA-BB37-36DEA15791B9}"/>
          </ac:picMkLst>
        </pc:picChg>
        <pc:picChg chg="add mod ord">
          <ac:chgData name="Михаил Попов" userId="1ff28dec684c2c56" providerId="LiveId" clId="{F44E3C53-D0EB-4D1F-A551-F4EE1C3D82B1}" dt="2021-09-20T06:47:41.864" v="151" actId="167"/>
          <ac:picMkLst>
            <pc:docMk/>
            <pc:sldMk cId="1418893078" sldId="374"/>
            <ac:picMk id="7" creationId="{7C43FCC1-8FF8-42EF-BADB-54C0248EBB81}"/>
          </ac:picMkLst>
        </pc:picChg>
      </pc:sldChg>
      <pc:sldChg chg="addSp delSp modSp add mod">
        <pc:chgData name="Михаил Попов" userId="1ff28dec684c2c56" providerId="LiveId" clId="{F44E3C53-D0EB-4D1F-A551-F4EE1C3D82B1}" dt="2021-09-20T06:47:34.182" v="148" actId="478"/>
        <pc:sldMkLst>
          <pc:docMk/>
          <pc:sldMk cId="3307719076" sldId="375"/>
        </pc:sldMkLst>
        <pc:picChg chg="del">
          <ac:chgData name="Михаил Попов" userId="1ff28dec684c2c56" providerId="LiveId" clId="{F44E3C53-D0EB-4D1F-A551-F4EE1C3D82B1}" dt="2021-09-20T06:47:34.182" v="148" actId="478"/>
          <ac:picMkLst>
            <pc:docMk/>
            <pc:sldMk cId="3307719076" sldId="375"/>
            <ac:picMk id="6" creationId="{8123726C-E98B-45BA-BB37-36DEA15791B9}"/>
          </ac:picMkLst>
        </pc:picChg>
        <pc:picChg chg="add mod ord">
          <ac:chgData name="Михаил Попов" userId="1ff28dec684c2c56" providerId="LiveId" clId="{F44E3C53-D0EB-4D1F-A551-F4EE1C3D82B1}" dt="2021-09-20T06:47:32.528" v="147" actId="167"/>
          <ac:picMkLst>
            <pc:docMk/>
            <pc:sldMk cId="3307719076" sldId="375"/>
            <ac:picMk id="8" creationId="{83DF66A8-8E81-4C69-9BFD-86BAA49FC9D8}"/>
          </ac:picMkLst>
        </pc:picChg>
      </pc:sldChg>
      <pc:sldChg chg="addSp delSp modSp add mod">
        <pc:chgData name="Михаил Попов" userId="1ff28dec684c2c56" providerId="LiveId" clId="{F44E3C53-D0EB-4D1F-A551-F4EE1C3D82B1}" dt="2021-09-20T06:47:50.688" v="154" actId="167"/>
        <pc:sldMkLst>
          <pc:docMk/>
          <pc:sldMk cId="4064506081" sldId="376"/>
        </pc:sldMkLst>
        <pc:picChg chg="del">
          <ac:chgData name="Михаил Попов" userId="1ff28dec684c2c56" providerId="LiveId" clId="{F44E3C53-D0EB-4D1F-A551-F4EE1C3D82B1}" dt="2021-09-20T06:47:48.193" v="152" actId="478"/>
          <ac:picMkLst>
            <pc:docMk/>
            <pc:sldMk cId="4064506081" sldId="376"/>
            <ac:picMk id="6" creationId="{8123726C-E98B-45BA-BB37-36DEA15791B9}"/>
          </ac:picMkLst>
        </pc:picChg>
        <pc:picChg chg="add mod ord">
          <ac:chgData name="Михаил Попов" userId="1ff28dec684c2c56" providerId="LiveId" clId="{F44E3C53-D0EB-4D1F-A551-F4EE1C3D82B1}" dt="2021-09-20T06:47:50.688" v="154" actId="167"/>
          <ac:picMkLst>
            <pc:docMk/>
            <pc:sldMk cId="4064506081" sldId="376"/>
            <ac:picMk id="7" creationId="{25DA75FE-A05B-4E8D-90F6-6C06732105F7}"/>
          </ac:picMkLst>
        </pc:picChg>
      </pc:sldChg>
      <pc:sldChg chg="addSp delSp modSp add mod">
        <pc:chgData name="Михаил Попов" userId="1ff28dec684c2c56" providerId="LiveId" clId="{F44E3C53-D0EB-4D1F-A551-F4EE1C3D82B1}" dt="2021-09-20T06:47:55.568" v="157" actId="167"/>
        <pc:sldMkLst>
          <pc:docMk/>
          <pc:sldMk cId="3695702806" sldId="377"/>
        </pc:sldMkLst>
        <pc:picChg chg="del">
          <ac:chgData name="Михаил Попов" userId="1ff28dec684c2c56" providerId="LiveId" clId="{F44E3C53-D0EB-4D1F-A551-F4EE1C3D82B1}" dt="2021-09-20T06:47:53.316" v="155" actId="478"/>
          <ac:picMkLst>
            <pc:docMk/>
            <pc:sldMk cId="3695702806" sldId="377"/>
            <ac:picMk id="6" creationId="{8123726C-E98B-45BA-BB37-36DEA15791B9}"/>
          </ac:picMkLst>
        </pc:picChg>
        <pc:picChg chg="add mod ord">
          <ac:chgData name="Михаил Попов" userId="1ff28dec684c2c56" providerId="LiveId" clId="{F44E3C53-D0EB-4D1F-A551-F4EE1C3D82B1}" dt="2021-09-20T06:47:55.568" v="157" actId="167"/>
          <ac:picMkLst>
            <pc:docMk/>
            <pc:sldMk cId="3695702806" sldId="377"/>
            <ac:picMk id="7" creationId="{CC76A954-5CAA-40ED-97C6-8932AF6A89CF}"/>
          </ac:picMkLst>
        </pc:picChg>
      </pc:sldChg>
      <pc:sldChg chg="addSp delSp modSp add mod">
        <pc:chgData name="Михаил Попов" userId="1ff28dec684c2c56" providerId="LiveId" clId="{F44E3C53-D0EB-4D1F-A551-F4EE1C3D82B1}" dt="2021-09-20T06:48:00.581" v="160" actId="167"/>
        <pc:sldMkLst>
          <pc:docMk/>
          <pc:sldMk cId="3552380442" sldId="378"/>
        </pc:sldMkLst>
        <pc:picChg chg="del">
          <ac:chgData name="Михаил Попов" userId="1ff28dec684c2c56" providerId="LiveId" clId="{F44E3C53-D0EB-4D1F-A551-F4EE1C3D82B1}" dt="2021-09-20T06:47:58.540" v="158" actId="478"/>
          <ac:picMkLst>
            <pc:docMk/>
            <pc:sldMk cId="3552380442" sldId="378"/>
            <ac:picMk id="6" creationId="{8123726C-E98B-45BA-BB37-36DEA15791B9}"/>
          </ac:picMkLst>
        </pc:picChg>
        <pc:picChg chg="add mod ord">
          <ac:chgData name="Михаил Попов" userId="1ff28dec684c2c56" providerId="LiveId" clId="{F44E3C53-D0EB-4D1F-A551-F4EE1C3D82B1}" dt="2021-09-20T06:48:00.581" v="160" actId="167"/>
          <ac:picMkLst>
            <pc:docMk/>
            <pc:sldMk cId="3552380442" sldId="378"/>
            <ac:picMk id="7" creationId="{86EED1E9-D3D6-4B05-B639-793FA59655F8}"/>
          </ac:picMkLst>
        </pc:picChg>
      </pc:sldChg>
      <pc:sldChg chg="addSp delSp modSp add mod">
        <pc:chgData name="Михаил Попов" userId="1ff28dec684c2c56" providerId="LiveId" clId="{F44E3C53-D0EB-4D1F-A551-F4EE1C3D82B1}" dt="2021-09-20T06:48:06.038" v="163" actId="167"/>
        <pc:sldMkLst>
          <pc:docMk/>
          <pc:sldMk cId="3348510770" sldId="379"/>
        </pc:sldMkLst>
        <pc:picChg chg="del">
          <ac:chgData name="Михаил Попов" userId="1ff28dec684c2c56" providerId="LiveId" clId="{F44E3C53-D0EB-4D1F-A551-F4EE1C3D82B1}" dt="2021-09-20T06:48:02.375" v="161" actId="478"/>
          <ac:picMkLst>
            <pc:docMk/>
            <pc:sldMk cId="3348510770" sldId="379"/>
            <ac:picMk id="6" creationId="{8123726C-E98B-45BA-BB37-36DEA15791B9}"/>
          </ac:picMkLst>
        </pc:picChg>
        <pc:picChg chg="add mod ord">
          <ac:chgData name="Михаил Попов" userId="1ff28dec684c2c56" providerId="LiveId" clId="{F44E3C53-D0EB-4D1F-A551-F4EE1C3D82B1}" dt="2021-09-20T06:48:06.038" v="163" actId="167"/>
          <ac:picMkLst>
            <pc:docMk/>
            <pc:sldMk cId="3348510770" sldId="379"/>
            <ac:picMk id="7" creationId="{0227C698-33C7-4409-B688-FCF0E0C05A50}"/>
          </ac:picMkLst>
        </pc:picChg>
      </pc:sldChg>
      <pc:sldChg chg="addSp delSp modSp add mod">
        <pc:chgData name="Михаил Попов" userId="1ff28dec684c2c56" providerId="LiveId" clId="{F44E3C53-D0EB-4D1F-A551-F4EE1C3D82B1}" dt="2021-09-20T06:48:10.768" v="166" actId="167"/>
        <pc:sldMkLst>
          <pc:docMk/>
          <pc:sldMk cId="1683074049" sldId="380"/>
        </pc:sldMkLst>
        <pc:picChg chg="del">
          <ac:chgData name="Михаил Попов" userId="1ff28dec684c2c56" providerId="LiveId" clId="{F44E3C53-D0EB-4D1F-A551-F4EE1C3D82B1}" dt="2021-09-20T06:48:08.676" v="164" actId="478"/>
          <ac:picMkLst>
            <pc:docMk/>
            <pc:sldMk cId="1683074049" sldId="380"/>
            <ac:picMk id="6" creationId="{8123726C-E98B-45BA-BB37-36DEA15791B9}"/>
          </ac:picMkLst>
        </pc:picChg>
        <pc:picChg chg="add mod ord">
          <ac:chgData name="Михаил Попов" userId="1ff28dec684c2c56" providerId="LiveId" clId="{F44E3C53-D0EB-4D1F-A551-F4EE1C3D82B1}" dt="2021-09-20T06:48:10.768" v="166" actId="167"/>
          <ac:picMkLst>
            <pc:docMk/>
            <pc:sldMk cId="1683074049" sldId="380"/>
            <ac:picMk id="7" creationId="{DBE3AE2A-A2F5-4915-A641-56A4A6960F70}"/>
          </ac:picMkLst>
        </pc:picChg>
      </pc:sldChg>
      <pc:sldChg chg="addSp delSp modSp add mod">
        <pc:chgData name="Михаил Попов" userId="1ff28dec684c2c56" providerId="LiveId" clId="{F44E3C53-D0EB-4D1F-A551-F4EE1C3D82B1}" dt="2021-09-20T06:48:15.956" v="169" actId="167"/>
        <pc:sldMkLst>
          <pc:docMk/>
          <pc:sldMk cId="1381170513" sldId="381"/>
        </pc:sldMkLst>
        <pc:picChg chg="del">
          <ac:chgData name="Михаил Попов" userId="1ff28dec684c2c56" providerId="LiveId" clId="{F44E3C53-D0EB-4D1F-A551-F4EE1C3D82B1}" dt="2021-09-20T06:48:12.616" v="167" actId="478"/>
          <ac:picMkLst>
            <pc:docMk/>
            <pc:sldMk cId="1381170513" sldId="381"/>
            <ac:picMk id="6" creationId="{8123726C-E98B-45BA-BB37-36DEA15791B9}"/>
          </ac:picMkLst>
        </pc:picChg>
        <pc:picChg chg="add mod ord">
          <ac:chgData name="Михаил Попов" userId="1ff28dec684c2c56" providerId="LiveId" clId="{F44E3C53-D0EB-4D1F-A551-F4EE1C3D82B1}" dt="2021-09-20T06:48:15.956" v="169" actId="167"/>
          <ac:picMkLst>
            <pc:docMk/>
            <pc:sldMk cId="1381170513" sldId="381"/>
            <ac:picMk id="7" creationId="{599C067C-01BE-4539-A24F-12F22C767A4F}"/>
          </ac:picMkLst>
        </pc:picChg>
      </pc:sldChg>
      <pc:sldChg chg="addSp delSp modSp add mod">
        <pc:chgData name="Михаил Попов" userId="1ff28dec684c2c56" providerId="LiveId" clId="{F44E3C53-D0EB-4D1F-A551-F4EE1C3D82B1}" dt="2021-09-20T06:48:21.552" v="172" actId="167"/>
        <pc:sldMkLst>
          <pc:docMk/>
          <pc:sldMk cId="80778602" sldId="382"/>
        </pc:sldMkLst>
        <pc:picChg chg="del">
          <ac:chgData name="Михаил Попов" userId="1ff28dec684c2c56" providerId="LiveId" clId="{F44E3C53-D0EB-4D1F-A551-F4EE1C3D82B1}" dt="2021-09-20T06:48:18.916" v="170" actId="478"/>
          <ac:picMkLst>
            <pc:docMk/>
            <pc:sldMk cId="80778602" sldId="382"/>
            <ac:picMk id="6" creationId="{8123726C-E98B-45BA-BB37-36DEA15791B9}"/>
          </ac:picMkLst>
        </pc:picChg>
        <pc:picChg chg="add mod ord">
          <ac:chgData name="Михаил Попов" userId="1ff28dec684c2c56" providerId="LiveId" clId="{F44E3C53-D0EB-4D1F-A551-F4EE1C3D82B1}" dt="2021-09-20T06:48:21.552" v="172" actId="167"/>
          <ac:picMkLst>
            <pc:docMk/>
            <pc:sldMk cId="80778602" sldId="382"/>
            <ac:picMk id="7" creationId="{F48DDEAC-D200-4FAC-A7BA-3B3702A755E5}"/>
          </ac:picMkLst>
        </pc:picChg>
      </pc:sldChg>
      <pc:sldChg chg="addSp delSp modSp add mod">
        <pc:chgData name="Михаил Попов" userId="1ff28dec684c2c56" providerId="LiveId" clId="{F44E3C53-D0EB-4D1F-A551-F4EE1C3D82B1}" dt="2021-09-20T06:48:25.615" v="175" actId="167"/>
        <pc:sldMkLst>
          <pc:docMk/>
          <pc:sldMk cId="3174116393" sldId="383"/>
        </pc:sldMkLst>
        <pc:picChg chg="del">
          <ac:chgData name="Михаил Попов" userId="1ff28dec684c2c56" providerId="LiveId" clId="{F44E3C53-D0EB-4D1F-A551-F4EE1C3D82B1}" dt="2021-09-20T06:48:23.464" v="173" actId="478"/>
          <ac:picMkLst>
            <pc:docMk/>
            <pc:sldMk cId="3174116393" sldId="383"/>
            <ac:picMk id="6" creationId="{8123726C-E98B-45BA-BB37-36DEA15791B9}"/>
          </ac:picMkLst>
        </pc:picChg>
        <pc:picChg chg="add mod ord">
          <ac:chgData name="Михаил Попов" userId="1ff28dec684c2c56" providerId="LiveId" clId="{F44E3C53-D0EB-4D1F-A551-F4EE1C3D82B1}" dt="2021-09-20T06:48:25.615" v="175" actId="167"/>
          <ac:picMkLst>
            <pc:docMk/>
            <pc:sldMk cId="3174116393" sldId="383"/>
            <ac:picMk id="7" creationId="{5B9A8B9A-E556-47AD-8F9C-23E489E8CBB8}"/>
          </ac:picMkLst>
        </pc:picChg>
      </pc:sldChg>
      <pc:sldChg chg="addSp delSp modSp add mod">
        <pc:chgData name="Михаил Попов" userId="1ff28dec684c2c56" providerId="LiveId" clId="{F44E3C53-D0EB-4D1F-A551-F4EE1C3D82B1}" dt="2021-09-20T06:48:29.526" v="178" actId="167"/>
        <pc:sldMkLst>
          <pc:docMk/>
          <pc:sldMk cId="970719298" sldId="384"/>
        </pc:sldMkLst>
        <pc:picChg chg="del">
          <ac:chgData name="Михаил Попов" userId="1ff28dec684c2c56" providerId="LiveId" clId="{F44E3C53-D0EB-4D1F-A551-F4EE1C3D82B1}" dt="2021-09-20T06:48:27.451" v="176" actId="478"/>
          <ac:picMkLst>
            <pc:docMk/>
            <pc:sldMk cId="970719298" sldId="384"/>
            <ac:picMk id="6" creationId="{8123726C-E98B-45BA-BB37-36DEA15791B9}"/>
          </ac:picMkLst>
        </pc:picChg>
        <pc:picChg chg="add mod ord">
          <ac:chgData name="Михаил Попов" userId="1ff28dec684c2c56" providerId="LiveId" clId="{F44E3C53-D0EB-4D1F-A551-F4EE1C3D82B1}" dt="2021-09-20T06:48:29.526" v="178" actId="167"/>
          <ac:picMkLst>
            <pc:docMk/>
            <pc:sldMk cId="970719298" sldId="384"/>
            <ac:picMk id="7" creationId="{97267ED4-3545-432B-992D-693C8D5F4A73}"/>
          </ac:picMkLst>
        </pc:picChg>
      </pc:sldChg>
      <pc:sldChg chg="addSp delSp modSp add mod">
        <pc:chgData name="Михаил Попов" userId="1ff28dec684c2c56" providerId="LiveId" clId="{F44E3C53-D0EB-4D1F-A551-F4EE1C3D82B1}" dt="2021-09-20T06:48:34.083" v="181" actId="167"/>
        <pc:sldMkLst>
          <pc:docMk/>
          <pc:sldMk cId="4157852379" sldId="385"/>
        </pc:sldMkLst>
        <pc:picChg chg="del">
          <ac:chgData name="Михаил Попов" userId="1ff28dec684c2c56" providerId="LiveId" clId="{F44E3C53-D0EB-4D1F-A551-F4EE1C3D82B1}" dt="2021-09-20T06:48:31.728" v="179" actId="478"/>
          <ac:picMkLst>
            <pc:docMk/>
            <pc:sldMk cId="4157852379" sldId="385"/>
            <ac:picMk id="6" creationId="{8123726C-E98B-45BA-BB37-36DEA15791B9}"/>
          </ac:picMkLst>
        </pc:picChg>
        <pc:picChg chg="add mod ord">
          <ac:chgData name="Михаил Попов" userId="1ff28dec684c2c56" providerId="LiveId" clId="{F44E3C53-D0EB-4D1F-A551-F4EE1C3D82B1}" dt="2021-09-20T06:48:34.083" v="181" actId="167"/>
          <ac:picMkLst>
            <pc:docMk/>
            <pc:sldMk cId="4157852379" sldId="385"/>
            <ac:picMk id="7" creationId="{84850A52-2262-4261-8C48-D5BA5480777F}"/>
          </ac:picMkLst>
        </pc:picChg>
      </pc:sldChg>
      <pc:sldChg chg="addSp delSp modSp add mod">
        <pc:chgData name="Михаил Попов" userId="1ff28dec684c2c56" providerId="LiveId" clId="{F44E3C53-D0EB-4D1F-A551-F4EE1C3D82B1}" dt="2021-09-20T06:48:38.478" v="184" actId="167"/>
        <pc:sldMkLst>
          <pc:docMk/>
          <pc:sldMk cId="40038176" sldId="386"/>
        </pc:sldMkLst>
        <pc:picChg chg="del">
          <ac:chgData name="Михаил Попов" userId="1ff28dec684c2c56" providerId="LiveId" clId="{F44E3C53-D0EB-4D1F-A551-F4EE1C3D82B1}" dt="2021-09-20T06:48:35.864" v="182" actId="478"/>
          <ac:picMkLst>
            <pc:docMk/>
            <pc:sldMk cId="40038176" sldId="386"/>
            <ac:picMk id="6" creationId="{8123726C-E98B-45BA-BB37-36DEA15791B9}"/>
          </ac:picMkLst>
        </pc:picChg>
        <pc:picChg chg="add mod ord">
          <ac:chgData name="Михаил Попов" userId="1ff28dec684c2c56" providerId="LiveId" clId="{F44E3C53-D0EB-4D1F-A551-F4EE1C3D82B1}" dt="2021-09-20T06:48:38.478" v="184" actId="167"/>
          <ac:picMkLst>
            <pc:docMk/>
            <pc:sldMk cId="40038176" sldId="386"/>
            <ac:picMk id="7" creationId="{CFC231B0-C97F-40BB-B33E-BA1CDAC36B5D}"/>
          </ac:picMkLst>
        </pc:picChg>
      </pc:sldChg>
      <pc:sldChg chg="addSp delSp modSp add mod">
        <pc:chgData name="Михаил Попов" userId="1ff28dec684c2c56" providerId="LiveId" clId="{F44E3C53-D0EB-4D1F-A551-F4EE1C3D82B1}" dt="2021-09-20T06:48:43.374" v="187" actId="167"/>
        <pc:sldMkLst>
          <pc:docMk/>
          <pc:sldMk cId="2642955324" sldId="387"/>
        </pc:sldMkLst>
        <pc:picChg chg="del">
          <ac:chgData name="Михаил Попов" userId="1ff28dec684c2c56" providerId="LiveId" clId="{F44E3C53-D0EB-4D1F-A551-F4EE1C3D82B1}" dt="2021-09-20T06:48:40.687" v="185" actId="478"/>
          <ac:picMkLst>
            <pc:docMk/>
            <pc:sldMk cId="2642955324" sldId="387"/>
            <ac:picMk id="6" creationId="{8123726C-E98B-45BA-BB37-36DEA15791B9}"/>
          </ac:picMkLst>
        </pc:picChg>
        <pc:picChg chg="add mod ord">
          <ac:chgData name="Михаил Попов" userId="1ff28dec684c2c56" providerId="LiveId" clId="{F44E3C53-D0EB-4D1F-A551-F4EE1C3D82B1}" dt="2021-09-20T06:48:43.374" v="187" actId="167"/>
          <ac:picMkLst>
            <pc:docMk/>
            <pc:sldMk cId="2642955324" sldId="387"/>
            <ac:picMk id="8" creationId="{065F4D79-5F96-4D86-A9CC-176881C018E1}"/>
          </ac:picMkLst>
        </pc:picChg>
      </pc:sldChg>
      <pc:sldChg chg="modSp add modAnim">
        <pc:chgData name="Михаил Попов" userId="1ff28dec684c2c56" providerId="LiveId" clId="{F44E3C53-D0EB-4D1F-A551-F4EE1C3D82B1}" dt="2021-09-20T07:44:04.004" v="301"/>
        <pc:sldMkLst>
          <pc:docMk/>
          <pc:sldMk cId="2122716049" sldId="388"/>
        </pc:sldMkLst>
        <pc:spChg chg="mod">
          <ac:chgData name="Михаил Попов" userId="1ff28dec684c2c56" providerId="LiveId" clId="{F44E3C53-D0EB-4D1F-A551-F4EE1C3D82B1}" dt="2021-09-20T06:57:42.229" v="260" actId="400"/>
          <ac:spMkLst>
            <pc:docMk/>
            <pc:sldMk cId="2122716049" sldId="388"/>
            <ac:spMk id="3" creationId="{8D015983-E51E-4C19-99CA-547E786547A0}"/>
          </ac:spMkLst>
        </pc:spChg>
      </pc:sldChg>
      <pc:sldChg chg="modSp add">
        <pc:chgData name="Михаил Попов" userId="1ff28dec684c2c56" providerId="LiveId" clId="{F44E3C53-D0EB-4D1F-A551-F4EE1C3D82B1}" dt="2021-09-20T06:58:08.205" v="264" actId="400"/>
        <pc:sldMkLst>
          <pc:docMk/>
          <pc:sldMk cId="4256484409" sldId="389"/>
        </pc:sldMkLst>
        <pc:spChg chg="mod">
          <ac:chgData name="Михаил Попов" userId="1ff28dec684c2c56" providerId="LiveId" clId="{F44E3C53-D0EB-4D1F-A551-F4EE1C3D82B1}" dt="2021-09-20T06:58:08.205" v="264" actId="400"/>
          <ac:spMkLst>
            <pc:docMk/>
            <pc:sldMk cId="4256484409" sldId="389"/>
            <ac:spMk id="3" creationId="{8D015983-E51E-4C19-99CA-547E786547A0}"/>
          </ac:spMkLst>
        </pc:spChg>
      </pc:sldChg>
      <pc:sldChg chg="addSp delSp modSp new mod delAnim modAnim">
        <pc:chgData name="Михаил Попов" userId="1ff28dec684c2c56" providerId="LiveId" clId="{F44E3C53-D0EB-4D1F-A551-F4EE1C3D82B1}" dt="2021-09-20T08:47:36.468" v="346"/>
        <pc:sldMkLst>
          <pc:docMk/>
          <pc:sldMk cId="2361279395" sldId="390"/>
        </pc:sldMkLst>
        <pc:spChg chg="del">
          <ac:chgData name="Михаил Попов" userId="1ff28dec684c2c56" providerId="LiveId" clId="{F44E3C53-D0EB-4D1F-A551-F4EE1C3D82B1}" dt="2021-09-20T08:43:18.498" v="307" actId="478"/>
          <ac:spMkLst>
            <pc:docMk/>
            <pc:sldMk cId="2361279395" sldId="390"/>
            <ac:spMk id="2" creationId="{5ED70370-D722-4F45-9A73-4CE4A3C2E41F}"/>
          </ac:spMkLst>
        </pc:spChg>
        <pc:spChg chg="del">
          <ac:chgData name="Михаил Попов" userId="1ff28dec684c2c56" providerId="LiveId" clId="{F44E3C53-D0EB-4D1F-A551-F4EE1C3D82B1}" dt="2021-09-20T08:43:17.609" v="306" actId="478"/>
          <ac:spMkLst>
            <pc:docMk/>
            <pc:sldMk cId="2361279395" sldId="390"/>
            <ac:spMk id="3" creationId="{714A792D-3068-4D06-9CBB-A53E74B64BB4}"/>
          </ac:spMkLst>
        </pc:spChg>
        <pc:spChg chg="mod">
          <ac:chgData name="Михаил Попов" userId="1ff28dec684c2c56" providerId="LiveId" clId="{F44E3C53-D0EB-4D1F-A551-F4EE1C3D82B1}" dt="2021-09-20T08:43:19.640" v="308"/>
          <ac:spMkLst>
            <pc:docMk/>
            <pc:sldMk cId="2361279395" sldId="390"/>
            <ac:spMk id="10" creationId="{B94A0618-98D5-4C63-91C2-095C23AD8F39}"/>
          </ac:spMkLst>
        </pc:spChg>
        <pc:spChg chg="mod">
          <ac:chgData name="Михаил Попов" userId="1ff28dec684c2c56" providerId="LiveId" clId="{F44E3C53-D0EB-4D1F-A551-F4EE1C3D82B1}" dt="2021-09-20T08:43:19.640" v="308"/>
          <ac:spMkLst>
            <pc:docMk/>
            <pc:sldMk cId="2361279395" sldId="390"/>
            <ac:spMk id="15" creationId="{78001543-A641-4E80-93D2-FB35902FB717}"/>
          </ac:spMkLst>
        </pc:spChg>
        <pc:spChg chg="mod">
          <ac:chgData name="Михаил Попов" userId="1ff28dec684c2c56" providerId="LiveId" clId="{F44E3C53-D0EB-4D1F-A551-F4EE1C3D82B1}" dt="2021-09-20T08:43:19.640" v="308"/>
          <ac:spMkLst>
            <pc:docMk/>
            <pc:sldMk cId="2361279395" sldId="390"/>
            <ac:spMk id="22" creationId="{CBB90845-B2B2-41CC-85D7-FC5A5CE9A354}"/>
          </ac:spMkLst>
        </pc:spChg>
        <pc:spChg chg="add mod">
          <ac:chgData name="Михаил Попов" userId="1ff28dec684c2c56" providerId="LiveId" clId="{F44E3C53-D0EB-4D1F-A551-F4EE1C3D82B1}" dt="2021-09-20T08:43:40.375" v="312"/>
          <ac:spMkLst>
            <pc:docMk/>
            <pc:sldMk cId="2361279395" sldId="390"/>
            <ac:spMk id="26" creationId="{A67E610D-2973-4C3B-B76D-F39B74D40152}"/>
          </ac:spMkLst>
        </pc:spChg>
        <pc:spChg chg="add mod">
          <ac:chgData name="Михаил Попов" userId="1ff28dec684c2c56" providerId="LiveId" clId="{F44E3C53-D0EB-4D1F-A551-F4EE1C3D82B1}" dt="2021-09-20T08:46:50.711" v="340" actId="164"/>
          <ac:spMkLst>
            <pc:docMk/>
            <pc:sldMk cId="2361279395" sldId="390"/>
            <ac:spMk id="29" creationId="{6638AD9F-7DC7-490B-9DDC-5CA2BFD800EF}"/>
          </ac:spMkLst>
        </pc:spChg>
        <pc:spChg chg="add mod">
          <ac:chgData name="Михаил Попов" userId="1ff28dec684c2c56" providerId="LiveId" clId="{F44E3C53-D0EB-4D1F-A551-F4EE1C3D82B1}" dt="2021-09-20T08:46:58.339" v="341" actId="164"/>
          <ac:spMkLst>
            <pc:docMk/>
            <pc:sldMk cId="2361279395" sldId="390"/>
            <ac:spMk id="30" creationId="{0579991E-6598-4A86-8E22-52B0C7A2E8AD}"/>
          </ac:spMkLst>
        </pc:spChg>
        <pc:spChg chg="add mod">
          <ac:chgData name="Михаил Попов" userId="1ff28dec684c2c56" providerId="LiveId" clId="{F44E3C53-D0EB-4D1F-A551-F4EE1C3D82B1}" dt="2021-09-20T08:47:13.931" v="342" actId="164"/>
          <ac:spMkLst>
            <pc:docMk/>
            <pc:sldMk cId="2361279395" sldId="390"/>
            <ac:spMk id="31" creationId="{779C54DA-8A32-4307-B9AF-D6A18328B103}"/>
          </ac:spMkLst>
        </pc:spChg>
        <pc:spChg chg="add mod">
          <ac:chgData name="Михаил Попов" userId="1ff28dec684c2c56" providerId="LiveId" clId="{F44E3C53-D0EB-4D1F-A551-F4EE1C3D82B1}" dt="2021-09-20T08:47:32.149" v="345" actId="164"/>
          <ac:spMkLst>
            <pc:docMk/>
            <pc:sldMk cId="2361279395" sldId="390"/>
            <ac:spMk id="32" creationId="{16CEFAE8-08EA-469E-BED8-BBC96DEBBBF2}"/>
          </ac:spMkLst>
        </pc:spChg>
        <pc:grpChg chg="add mod">
          <ac:chgData name="Михаил Попов" userId="1ff28dec684c2c56" providerId="LiveId" clId="{F44E3C53-D0EB-4D1F-A551-F4EE1C3D82B1}" dt="2021-09-20T08:46:58.339" v="341" actId="164"/>
          <ac:grpSpMkLst>
            <pc:docMk/>
            <pc:sldMk cId="2361279395" sldId="390"/>
            <ac:grpSpMk id="6" creationId="{AA778EF9-9A2E-40BC-8504-6B962ADDE96C}"/>
          </ac:grpSpMkLst>
        </pc:grpChg>
        <pc:grpChg chg="add mod">
          <ac:chgData name="Михаил Попов" userId="1ff28dec684c2c56" providerId="LiveId" clId="{F44E3C53-D0EB-4D1F-A551-F4EE1C3D82B1}" dt="2021-09-20T08:46:50.711" v="340" actId="164"/>
          <ac:grpSpMkLst>
            <pc:docMk/>
            <pc:sldMk cId="2361279395" sldId="390"/>
            <ac:grpSpMk id="13" creationId="{D55B3988-1DE4-48F9-A9F8-39365636AE90}"/>
          </ac:grpSpMkLst>
        </pc:grpChg>
        <pc:grpChg chg="add mod">
          <ac:chgData name="Михаил Попов" userId="1ff28dec684c2c56" providerId="LiveId" clId="{F44E3C53-D0EB-4D1F-A551-F4EE1C3D82B1}" dt="2021-09-20T08:47:13.931" v="342" actId="164"/>
          <ac:grpSpMkLst>
            <pc:docMk/>
            <pc:sldMk cId="2361279395" sldId="390"/>
            <ac:grpSpMk id="19" creationId="{ADC3DFE5-F2EC-411E-9EDC-E96D1DB0DCD3}"/>
          </ac:grpSpMkLst>
        </pc:grpChg>
        <pc:grpChg chg="add mod">
          <ac:chgData name="Михаил Попов" userId="1ff28dec684c2c56" providerId="LiveId" clId="{F44E3C53-D0EB-4D1F-A551-F4EE1C3D82B1}" dt="2021-09-20T08:46:50.711" v="340" actId="164"/>
          <ac:grpSpMkLst>
            <pc:docMk/>
            <pc:sldMk cId="2361279395" sldId="390"/>
            <ac:grpSpMk id="33" creationId="{97659157-ABB8-4039-804F-BE905D1CE773}"/>
          </ac:grpSpMkLst>
        </pc:grpChg>
        <pc:grpChg chg="add mod">
          <ac:chgData name="Михаил Попов" userId="1ff28dec684c2c56" providerId="LiveId" clId="{F44E3C53-D0EB-4D1F-A551-F4EE1C3D82B1}" dt="2021-09-20T08:46:58.339" v="341" actId="164"/>
          <ac:grpSpMkLst>
            <pc:docMk/>
            <pc:sldMk cId="2361279395" sldId="390"/>
            <ac:grpSpMk id="34" creationId="{04292506-E0E8-4989-9B9C-8910479F4EAC}"/>
          </ac:grpSpMkLst>
        </pc:grpChg>
        <pc:grpChg chg="add mod">
          <ac:chgData name="Михаил Попов" userId="1ff28dec684c2c56" providerId="LiveId" clId="{F44E3C53-D0EB-4D1F-A551-F4EE1C3D82B1}" dt="2021-09-20T08:47:32.149" v="345" actId="164"/>
          <ac:grpSpMkLst>
            <pc:docMk/>
            <pc:sldMk cId="2361279395" sldId="390"/>
            <ac:grpSpMk id="35" creationId="{892D133A-EC9B-43D6-896D-90402E38F551}"/>
          </ac:grpSpMkLst>
        </pc:grpChg>
        <pc:grpChg chg="add mod">
          <ac:chgData name="Михаил Попов" userId="1ff28dec684c2c56" providerId="LiveId" clId="{F44E3C53-D0EB-4D1F-A551-F4EE1C3D82B1}" dt="2021-09-20T08:47:32.149" v="345" actId="164"/>
          <ac:grpSpMkLst>
            <pc:docMk/>
            <pc:sldMk cId="2361279395" sldId="390"/>
            <ac:grpSpMk id="36" creationId="{EEBD6997-E66E-44C4-9329-929E0FDEA0D3}"/>
          </ac:grpSpMkLst>
        </pc:grpChg>
        <pc:picChg chg="add mod">
          <ac:chgData name="Михаил Попов" userId="1ff28dec684c2c56" providerId="LiveId" clId="{F44E3C53-D0EB-4D1F-A551-F4EE1C3D82B1}" dt="2021-09-20T08:43:50.911" v="315" actId="1076"/>
          <ac:picMkLst>
            <pc:docMk/>
            <pc:sldMk cId="2361279395" sldId="390"/>
            <ac:picMk id="5" creationId="{82FEEF9E-C357-4F0C-9512-3F618E9819B3}"/>
          </ac:picMkLst>
        </pc:picChg>
        <pc:picChg chg="add del mod">
          <ac:chgData name="Михаил Попов" userId="1ff28dec684c2c56" providerId="LiveId" clId="{F44E3C53-D0EB-4D1F-A551-F4EE1C3D82B1}" dt="2021-09-20T08:45:35.437" v="317" actId="478"/>
          <ac:picMkLst>
            <pc:docMk/>
            <pc:sldMk cId="2361279395" sldId="390"/>
            <ac:picMk id="25" creationId="{B212001B-3645-46B0-8E25-E2C4B9443EC6}"/>
          </ac:picMkLst>
        </pc:picChg>
        <pc:picChg chg="add mod">
          <ac:chgData name="Михаил Попов" userId="1ff28dec684c2c56" providerId="LiveId" clId="{F44E3C53-D0EB-4D1F-A551-F4EE1C3D82B1}" dt="2021-09-20T08:45:41.722" v="320" actId="1076"/>
          <ac:picMkLst>
            <pc:docMk/>
            <pc:sldMk cId="2361279395" sldId="390"/>
            <ac:picMk id="28" creationId="{89092115-FD23-42F1-B5BA-22F6048BF04D}"/>
          </ac:picMkLst>
        </pc:picChg>
        <pc:cxnChg chg="mod">
          <ac:chgData name="Михаил Попов" userId="1ff28dec684c2c56" providerId="LiveId" clId="{F44E3C53-D0EB-4D1F-A551-F4EE1C3D82B1}" dt="2021-09-20T08:43:19.640" v="308"/>
          <ac:cxnSpMkLst>
            <pc:docMk/>
            <pc:sldMk cId="2361279395" sldId="390"/>
            <ac:cxnSpMk id="7" creationId="{2246BC7D-4D61-4F09-ABE3-DDEE9D1259F1}"/>
          </ac:cxnSpMkLst>
        </pc:cxnChg>
        <pc:cxnChg chg="mod">
          <ac:chgData name="Михаил Попов" userId="1ff28dec684c2c56" providerId="LiveId" clId="{F44E3C53-D0EB-4D1F-A551-F4EE1C3D82B1}" dt="2021-09-20T08:43:19.640" v="308"/>
          <ac:cxnSpMkLst>
            <pc:docMk/>
            <pc:sldMk cId="2361279395" sldId="390"/>
            <ac:cxnSpMk id="8" creationId="{1BB6DCCF-236E-4B50-8046-CBB43D853E3A}"/>
          </ac:cxnSpMkLst>
        </pc:cxnChg>
        <pc:cxnChg chg="mod">
          <ac:chgData name="Михаил Попов" userId="1ff28dec684c2c56" providerId="LiveId" clId="{F44E3C53-D0EB-4D1F-A551-F4EE1C3D82B1}" dt="2021-09-20T08:43:19.640" v="308"/>
          <ac:cxnSpMkLst>
            <pc:docMk/>
            <pc:sldMk cId="2361279395" sldId="390"/>
            <ac:cxnSpMk id="9" creationId="{196A95C1-9408-4253-9556-A39943B635F0}"/>
          </ac:cxnSpMkLst>
        </pc:cxnChg>
        <pc:cxnChg chg="mod">
          <ac:chgData name="Михаил Попов" userId="1ff28dec684c2c56" providerId="LiveId" clId="{F44E3C53-D0EB-4D1F-A551-F4EE1C3D82B1}" dt="2021-09-20T08:43:19.640" v="308"/>
          <ac:cxnSpMkLst>
            <pc:docMk/>
            <pc:sldMk cId="2361279395" sldId="390"/>
            <ac:cxnSpMk id="11" creationId="{DA6F7FA8-1E96-4BAB-B596-E7C4763EA606}"/>
          </ac:cxnSpMkLst>
        </pc:cxnChg>
        <pc:cxnChg chg="mod">
          <ac:chgData name="Михаил Попов" userId="1ff28dec684c2c56" providerId="LiveId" clId="{F44E3C53-D0EB-4D1F-A551-F4EE1C3D82B1}" dt="2021-09-20T08:43:19.640" v="308"/>
          <ac:cxnSpMkLst>
            <pc:docMk/>
            <pc:sldMk cId="2361279395" sldId="390"/>
            <ac:cxnSpMk id="12" creationId="{32AAD562-9837-4DDD-A8A2-3E4A0EB28AF4}"/>
          </ac:cxnSpMkLst>
        </pc:cxnChg>
        <pc:cxnChg chg="mod">
          <ac:chgData name="Михаил Попов" userId="1ff28dec684c2c56" providerId="LiveId" clId="{F44E3C53-D0EB-4D1F-A551-F4EE1C3D82B1}" dt="2021-09-20T08:43:19.640" v="308"/>
          <ac:cxnSpMkLst>
            <pc:docMk/>
            <pc:sldMk cId="2361279395" sldId="390"/>
            <ac:cxnSpMk id="14" creationId="{AEB530CC-6AA7-4139-8988-FB9BE8865DAF}"/>
          </ac:cxnSpMkLst>
        </pc:cxnChg>
        <pc:cxnChg chg="mod">
          <ac:chgData name="Михаил Попов" userId="1ff28dec684c2c56" providerId="LiveId" clId="{F44E3C53-D0EB-4D1F-A551-F4EE1C3D82B1}" dt="2021-09-20T08:43:19.640" v="308"/>
          <ac:cxnSpMkLst>
            <pc:docMk/>
            <pc:sldMk cId="2361279395" sldId="390"/>
            <ac:cxnSpMk id="16" creationId="{6B6F43E3-7EBE-44D0-9B1D-7DE24D99D015}"/>
          </ac:cxnSpMkLst>
        </pc:cxnChg>
        <pc:cxnChg chg="mod">
          <ac:chgData name="Михаил Попов" userId="1ff28dec684c2c56" providerId="LiveId" clId="{F44E3C53-D0EB-4D1F-A551-F4EE1C3D82B1}" dt="2021-09-20T08:43:19.640" v="308"/>
          <ac:cxnSpMkLst>
            <pc:docMk/>
            <pc:sldMk cId="2361279395" sldId="390"/>
            <ac:cxnSpMk id="17" creationId="{840A857B-0F43-47A5-8D9F-7658DF3676C8}"/>
          </ac:cxnSpMkLst>
        </pc:cxnChg>
        <pc:cxnChg chg="mod">
          <ac:chgData name="Михаил Попов" userId="1ff28dec684c2c56" providerId="LiveId" clId="{F44E3C53-D0EB-4D1F-A551-F4EE1C3D82B1}" dt="2021-09-20T08:43:19.640" v="308"/>
          <ac:cxnSpMkLst>
            <pc:docMk/>
            <pc:sldMk cId="2361279395" sldId="390"/>
            <ac:cxnSpMk id="18" creationId="{CEEE6A2F-A767-4021-96D7-A05FDCEBED7B}"/>
          </ac:cxnSpMkLst>
        </pc:cxnChg>
        <pc:cxnChg chg="mod">
          <ac:chgData name="Михаил Попов" userId="1ff28dec684c2c56" providerId="LiveId" clId="{F44E3C53-D0EB-4D1F-A551-F4EE1C3D82B1}" dt="2021-09-20T08:43:19.640" v="308"/>
          <ac:cxnSpMkLst>
            <pc:docMk/>
            <pc:sldMk cId="2361279395" sldId="390"/>
            <ac:cxnSpMk id="20" creationId="{8701604E-4BFC-4240-B7DA-C6B201DCEF51}"/>
          </ac:cxnSpMkLst>
        </pc:cxnChg>
        <pc:cxnChg chg="mod">
          <ac:chgData name="Михаил Попов" userId="1ff28dec684c2c56" providerId="LiveId" clId="{F44E3C53-D0EB-4D1F-A551-F4EE1C3D82B1}" dt="2021-09-20T08:43:19.640" v="308"/>
          <ac:cxnSpMkLst>
            <pc:docMk/>
            <pc:sldMk cId="2361279395" sldId="390"/>
            <ac:cxnSpMk id="21" creationId="{7EF06E00-BF97-4067-8C61-6801711B7C84}"/>
          </ac:cxnSpMkLst>
        </pc:cxnChg>
        <pc:cxnChg chg="mod">
          <ac:chgData name="Михаил Попов" userId="1ff28dec684c2c56" providerId="LiveId" clId="{F44E3C53-D0EB-4D1F-A551-F4EE1C3D82B1}" dt="2021-09-20T08:43:19.640" v="308"/>
          <ac:cxnSpMkLst>
            <pc:docMk/>
            <pc:sldMk cId="2361279395" sldId="390"/>
            <ac:cxnSpMk id="23" creationId="{25556934-C314-4C24-89E5-91D74DCE0549}"/>
          </ac:cxnSpMkLst>
        </pc:cxnChg>
        <pc:cxnChg chg="mod">
          <ac:chgData name="Михаил Попов" userId="1ff28dec684c2c56" providerId="LiveId" clId="{F44E3C53-D0EB-4D1F-A551-F4EE1C3D82B1}" dt="2021-09-20T08:43:19.640" v="308"/>
          <ac:cxnSpMkLst>
            <pc:docMk/>
            <pc:sldMk cId="2361279395" sldId="390"/>
            <ac:cxnSpMk id="24" creationId="{6AFEC929-1710-4391-93E6-8CE7DA082917}"/>
          </ac:cxnSpMkLst>
        </pc:cxnChg>
      </pc:sldChg>
      <pc:sldChg chg="addSp delSp modSp new mod ord">
        <pc:chgData name="Михаил Попов" userId="1ff28dec684c2c56" providerId="LiveId" clId="{F44E3C53-D0EB-4D1F-A551-F4EE1C3D82B1}" dt="2021-09-20T12:46:02.854" v="687" actId="20577"/>
        <pc:sldMkLst>
          <pc:docMk/>
          <pc:sldMk cId="3132181911" sldId="391"/>
        </pc:sldMkLst>
        <pc:spChg chg="del">
          <ac:chgData name="Михаил Попов" userId="1ff28dec684c2c56" providerId="LiveId" clId="{F44E3C53-D0EB-4D1F-A551-F4EE1C3D82B1}" dt="2021-09-20T12:28:27.479" v="349" actId="478"/>
          <ac:spMkLst>
            <pc:docMk/>
            <pc:sldMk cId="3132181911" sldId="391"/>
            <ac:spMk id="2" creationId="{75016945-AEF3-43F0-B83D-82D5DBE99086}"/>
          </ac:spMkLst>
        </pc:spChg>
        <pc:spChg chg="del">
          <ac:chgData name="Михаил Попов" userId="1ff28dec684c2c56" providerId="LiveId" clId="{F44E3C53-D0EB-4D1F-A551-F4EE1C3D82B1}" dt="2021-09-20T12:28:25.940" v="348" actId="478"/>
          <ac:spMkLst>
            <pc:docMk/>
            <pc:sldMk cId="3132181911" sldId="391"/>
            <ac:spMk id="3" creationId="{796DA82E-8BC8-442C-9951-D888F116A70A}"/>
          </ac:spMkLst>
        </pc:spChg>
        <pc:spChg chg="add mod">
          <ac:chgData name="Михаил Попов" userId="1ff28dec684c2c56" providerId="LiveId" clId="{F44E3C53-D0EB-4D1F-A551-F4EE1C3D82B1}" dt="2021-09-20T12:44:05.643" v="624" actId="1035"/>
          <ac:spMkLst>
            <pc:docMk/>
            <pc:sldMk cId="3132181911" sldId="391"/>
            <ac:spMk id="8" creationId="{6C975B8D-BC7F-415D-B1E2-09026DC9D7CD}"/>
          </ac:spMkLst>
        </pc:spChg>
        <pc:spChg chg="add mod">
          <ac:chgData name="Михаил Попов" userId="1ff28dec684c2c56" providerId="LiveId" clId="{F44E3C53-D0EB-4D1F-A551-F4EE1C3D82B1}" dt="2021-09-20T12:44:05.643" v="624" actId="1035"/>
          <ac:spMkLst>
            <pc:docMk/>
            <pc:sldMk cId="3132181911" sldId="391"/>
            <ac:spMk id="9" creationId="{5AE15D88-E091-422C-9F9B-5B32F537FA14}"/>
          </ac:spMkLst>
        </pc:spChg>
        <pc:spChg chg="add mod">
          <ac:chgData name="Михаил Попов" userId="1ff28dec684c2c56" providerId="LiveId" clId="{F44E3C53-D0EB-4D1F-A551-F4EE1C3D82B1}" dt="2021-09-20T12:43:07.972" v="612" actId="1036"/>
          <ac:spMkLst>
            <pc:docMk/>
            <pc:sldMk cId="3132181911" sldId="391"/>
            <ac:spMk id="14" creationId="{7E6ECF96-E3D4-4D87-A2FA-D18B6CC51F0D}"/>
          </ac:spMkLst>
        </pc:spChg>
        <pc:spChg chg="add del">
          <ac:chgData name="Михаил Попов" userId="1ff28dec684c2c56" providerId="LiveId" clId="{F44E3C53-D0EB-4D1F-A551-F4EE1C3D82B1}" dt="2021-09-20T12:38:56.885" v="483" actId="478"/>
          <ac:spMkLst>
            <pc:docMk/>
            <pc:sldMk cId="3132181911" sldId="391"/>
            <ac:spMk id="17" creationId="{A9164E86-A1A6-4E6A-B3C2-9CAA221D02C7}"/>
          </ac:spMkLst>
        </pc:spChg>
        <pc:spChg chg="add mod">
          <ac:chgData name="Михаил Попов" userId="1ff28dec684c2c56" providerId="LiveId" clId="{F44E3C53-D0EB-4D1F-A551-F4EE1C3D82B1}" dt="2021-09-20T12:44:30.682" v="627" actId="1582"/>
          <ac:spMkLst>
            <pc:docMk/>
            <pc:sldMk cId="3132181911" sldId="391"/>
            <ac:spMk id="18" creationId="{7F626C11-5866-4C23-8374-E8672F76BE6F}"/>
          </ac:spMkLst>
        </pc:spChg>
        <pc:spChg chg="add mod">
          <ac:chgData name="Михаил Попов" userId="1ff28dec684c2c56" providerId="LiveId" clId="{F44E3C53-D0EB-4D1F-A551-F4EE1C3D82B1}" dt="2021-09-20T12:44:30.682" v="627" actId="1582"/>
          <ac:spMkLst>
            <pc:docMk/>
            <pc:sldMk cId="3132181911" sldId="391"/>
            <ac:spMk id="19" creationId="{422E99AC-ED8C-46A7-9E40-9DB30668F646}"/>
          </ac:spMkLst>
        </pc:spChg>
        <pc:spChg chg="add mod">
          <ac:chgData name="Михаил Попов" userId="1ff28dec684c2c56" providerId="LiveId" clId="{F44E3C53-D0EB-4D1F-A551-F4EE1C3D82B1}" dt="2021-09-20T12:44:30.682" v="627" actId="1582"/>
          <ac:spMkLst>
            <pc:docMk/>
            <pc:sldMk cId="3132181911" sldId="391"/>
            <ac:spMk id="20" creationId="{25A9FB83-5D86-42CB-A2AA-E7674AB3FE2A}"/>
          </ac:spMkLst>
        </pc:spChg>
        <pc:spChg chg="add mod">
          <ac:chgData name="Михаил Попов" userId="1ff28dec684c2c56" providerId="LiveId" clId="{F44E3C53-D0EB-4D1F-A551-F4EE1C3D82B1}" dt="2021-09-20T12:45:25.113" v="633" actId="208"/>
          <ac:spMkLst>
            <pc:docMk/>
            <pc:sldMk cId="3132181911" sldId="391"/>
            <ac:spMk id="29" creationId="{94FF8956-15F7-437B-8AD2-D9E6075CD369}"/>
          </ac:spMkLst>
        </pc:spChg>
        <pc:spChg chg="add mod">
          <ac:chgData name="Михаил Попов" userId="1ff28dec684c2c56" providerId="LiveId" clId="{F44E3C53-D0EB-4D1F-A551-F4EE1C3D82B1}" dt="2021-09-20T12:46:02.854" v="687" actId="20577"/>
          <ac:spMkLst>
            <pc:docMk/>
            <pc:sldMk cId="3132181911" sldId="391"/>
            <ac:spMk id="32" creationId="{79B4417C-50AC-46FE-88C8-C5D5BA946518}"/>
          </ac:spMkLst>
        </pc:spChg>
        <pc:picChg chg="add del mod ord">
          <ac:chgData name="Михаил Попов" userId="1ff28dec684c2c56" providerId="LiveId" clId="{F44E3C53-D0EB-4D1F-A551-F4EE1C3D82B1}" dt="2021-09-20T12:43:39.393" v="613" actId="478"/>
          <ac:picMkLst>
            <pc:docMk/>
            <pc:sldMk cId="3132181911" sldId="391"/>
            <ac:picMk id="6" creationId="{C9AB97F6-38E9-4481-9A20-E52A7EFE7931}"/>
          </ac:picMkLst>
        </pc:picChg>
        <pc:picChg chg="add mod">
          <ac:chgData name="Михаил Попов" userId="1ff28dec684c2c56" providerId="LiveId" clId="{F44E3C53-D0EB-4D1F-A551-F4EE1C3D82B1}" dt="2021-09-20T12:43:07.972" v="612" actId="1036"/>
          <ac:picMkLst>
            <pc:docMk/>
            <pc:sldMk cId="3132181911" sldId="391"/>
            <ac:picMk id="7" creationId="{5BF982CE-091C-49E1-9B2C-9E9D6B47BEBB}"/>
          </ac:picMkLst>
        </pc:picChg>
        <pc:picChg chg="add mod ord">
          <ac:chgData name="Михаил Попов" userId="1ff28dec684c2c56" providerId="LiveId" clId="{F44E3C53-D0EB-4D1F-A551-F4EE1C3D82B1}" dt="2021-09-20T12:43:52.812" v="617" actId="167"/>
          <ac:picMkLst>
            <pc:docMk/>
            <pc:sldMk cId="3132181911" sldId="391"/>
            <ac:picMk id="25" creationId="{C17CFADE-1F37-4002-AF64-66CE68DCE55E}"/>
          </ac:picMkLst>
        </pc:picChg>
        <pc:cxnChg chg="add mod">
          <ac:chgData name="Михаил Попов" userId="1ff28dec684c2c56" providerId="LiveId" clId="{F44E3C53-D0EB-4D1F-A551-F4EE1C3D82B1}" dt="2021-09-20T12:44:18.339" v="626" actId="14100"/>
          <ac:cxnSpMkLst>
            <pc:docMk/>
            <pc:sldMk cId="3132181911" sldId="391"/>
            <ac:cxnSpMk id="11" creationId="{CFE48BD3-EAB5-4751-83A2-ED8119E24371}"/>
          </ac:cxnSpMkLst>
        </pc:cxnChg>
        <pc:cxnChg chg="add mod">
          <ac:chgData name="Михаил Попов" userId="1ff28dec684c2c56" providerId="LiveId" clId="{F44E3C53-D0EB-4D1F-A551-F4EE1C3D82B1}" dt="2021-09-20T12:44:14.722" v="625" actId="14100"/>
          <ac:cxnSpMkLst>
            <pc:docMk/>
            <pc:sldMk cId="3132181911" sldId="391"/>
            <ac:cxnSpMk id="12" creationId="{BFF71949-B961-4238-AFFC-8C84B2FEA30E}"/>
          </ac:cxnSpMkLst>
        </pc:cxnChg>
        <pc:cxnChg chg="add mod">
          <ac:chgData name="Михаил Попов" userId="1ff28dec684c2c56" providerId="LiveId" clId="{F44E3C53-D0EB-4D1F-A551-F4EE1C3D82B1}" dt="2021-09-20T12:43:07.972" v="612" actId="1036"/>
          <ac:cxnSpMkLst>
            <pc:docMk/>
            <pc:sldMk cId="3132181911" sldId="391"/>
            <ac:cxnSpMk id="15" creationId="{99F0E8A2-8364-4880-86FC-83ECF586F5B8}"/>
          </ac:cxnSpMkLst>
        </pc:cxnChg>
        <pc:cxnChg chg="add mod">
          <ac:chgData name="Михаил Попов" userId="1ff28dec684c2c56" providerId="LiveId" clId="{F44E3C53-D0EB-4D1F-A551-F4EE1C3D82B1}" dt="2021-09-20T12:45:25.113" v="633" actId="208"/>
          <ac:cxnSpMkLst>
            <pc:docMk/>
            <pc:sldMk cId="3132181911" sldId="391"/>
            <ac:cxnSpMk id="28" creationId="{7BF5D32A-D908-42B0-ACE0-56E910BF3D54}"/>
          </ac:cxnSpMkLst>
        </pc:cxnChg>
      </pc:sldChg>
      <pc:sldChg chg="add del">
        <pc:chgData name="Михаил Попов" userId="1ff28dec684c2c56" providerId="LiveId" clId="{F44E3C53-D0EB-4D1F-A551-F4EE1C3D82B1}" dt="2021-09-20T12:31:23.053" v="355" actId="2696"/>
        <pc:sldMkLst>
          <pc:docMk/>
          <pc:sldMk cId="3375824404" sldId="3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A603A-52A6-4C89-984F-7A107BF71629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A2AED-83E5-425E-A650-FB569BF96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308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A0788F8-8DB4-4506-8410-2DDF1D7C0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5D32AA21-9BCD-4B0A-B993-591C0DED1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EC2B411-109E-4B37-B3EC-388CAC4D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BC67-2E1F-4AA5-B329-D2E378A942B4}" type="datetime1">
              <a:rPr lang="ru-RU" smtClean="0"/>
              <a:t>09.10.2021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7D0730C-377C-4835-B28A-7DD728F95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4E17AF4-A542-41FA-B178-C41CF6A82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668-FCA2-4CD2-AEB5-80656CE3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2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CEAB8B2-5ED3-4A55-822F-AAA0FE9D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82E990F8-EB52-4BF3-BDBD-1716C7E62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EBB6091-4543-4316-9F9A-AADD41FD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6DBA-4736-4498-83E4-4BE03026B204}" type="datetime1">
              <a:rPr lang="ru-RU" smtClean="0"/>
              <a:t>09.10.2021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E61121B-C0C2-471B-8522-CDA2989A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AB8D178-B2C5-466B-BD93-D9544BD1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668-FCA2-4CD2-AEB5-80656CE3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41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5FD59060-401E-4668-BC9F-19A6D597C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AF5FC8F1-4ACA-422C-9436-0C91E951B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EBBE86B-ECE7-4F96-9C9C-4A8B9D61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7FB5-DB69-4CC1-808E-CF5D745D7DBA}" type="datetime1">
              <a:rPr lang="ru-RU" smtClean="0"/>
              <a:t>09.10.2021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6E22052-1FB7-4406-8C98-987FD975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312D65F-D240-490A-BDE4-A2F99127D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668-FCA2-4CD2-AEB5-80656CE3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072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4B40789-6CB4-4564-AB62-3DE92BBC1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F1FAF1ED-2427-4934-B91A-F8C2238AA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FC7FC55-E34C-4EB0-B48A-CB8C2A763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F0A-7AFE-44D1-9B18-B648984BE5CA}" type="datetime1">
              <a:rPr lang="ru-RU" smtClean="0"/>
              <a:t>09.10.2021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F945BA9-A948-4456-B532-605190FA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B028629-53F3-45D5-845D-F62E9E31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3A26-BF8B-4217-BB31-C49D06648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32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ED61472-8A8C-4CB8-B00F-B7D30EC1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BCE1520-A5DA-45D9-B249-C5A3B8B96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3139A78-7BEF-4315-821A-9CD4AEF0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8D34-47C3-4661-AA97-BBE30FBF2827}" type="datetime1">
              <a:rPr lang="ru-RU" smtClean="0"/>
              <a:t>09.10.2021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C3ACF69-FC5F-481D-84B7-BB4583CD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8C0E512-4A0D-403C-AA8A-E5E03D51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3A26-BF8B-4217-BB31-C49D06648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343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D2CE00B-9339-42F5-AA30-79AA5DE38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A50DA91-FCCC-4CB4-B3BB-97A748B5C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5410732-1B37-4420-9927-4EE22D1BF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FC40-2E17-4F44-87A2-6833FA8A26EF}" type="datetime1">
              <a:rPr lang="ru-RU" smtClean="0"/>
              <a:t>09.10.2021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9058B61-A82F-469B-803D-8D0C57A4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D3706FD-38AA-4149-882D-5F9DD66E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3A26-BF8B-4217-BB31-C49D06648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539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04586D9-FF2E-4838-8C34-C72EC9D3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6BAB484-B894-416C-961D-FF57700CA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BBA58FA2-0D76-4E39-AEC1-D4C421C20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751530DA-6EAB-46F6-A65A-235C1AA69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6230-994D-4551-9ACD-396C9D5B3693}" type="datetime1">
              <a:rPr lang="ru-RU" smtClean="0"/>
              <a:t>09.10.2021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DC162CA2-17DC-4F3D-B974-77F97F94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E39C532-1150-41FA-B16B-CD04A544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3A26-BF8B-4217-BB31-C49D06648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307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28077E5-82B8-448F-BD00-CA9477E2A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6DCEA603-3C3F-4D56-A6B1-2F50AC9F9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6FA16E15-65AA-4B2D-9061-FE3319137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F8CBF0BD-240F-4A04-AFA3-B0A75A8E9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51FD4E19-8F3A-4D58-9757-729D1F845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6EC87D01-5973-47D6-8A34-4F7006E8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D357-72D6-4381-939F-35C843ACA915}" type="datetime1">
              <a:rPr lang="ru-RU" smtClean="0"/>
              <a:t>09.10.2021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3D84E03A-DEBE-4CBC-A491-0B19BBAE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ABAA02EB-7106-410D-A172-CEE928B6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3A26-BF8B-4217-BB31-C49D06648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130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DF2233E-7CB4-4018-B277-2E89A303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3A4DA5DC-CF3E-4E55-8F5D-C5DB49F9C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4B25-26BD-4C0A-A649-641908961952}" type="datetime1">
              <a:rPr lang="ru-RU" smtClean="0"/>
              <a:t>09.10.2021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CD7451CC-5070-4C04-9FD5-C04BFECE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7F802791-9F4D-4847-865D-C66F3DB3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3A26-BF8B-4217-BB31-C49D06648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176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B4D703F9-5F10-4456-83DE-6EE493FE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7FF7-DB7F-48B6-8A02-868F6DCB53B8}" type="datetime1">
              <a:rPr lang="ru-RU" smtClean="0"/>
              <a:t>09.10.2021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C1B32600-3ED9-4D18-8624-0BD12E477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A2BB3235-B611-422B-9F8C-1B906C86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3A26-BF8B-4217-BB31-C49D06648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1088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621D91F-9A78-4087-A969-F593BAE04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476BE82-5F50-4968-9EB1-04952A961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E9D15E8-9B51-4A36-AF31-D20B116ED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066635C2-F9DE-4576-8071-82BAF5CC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A99-2385-4A2C-B54C-536D6E45107F}" type="datetime1">
              <a:rPr lang="ru-RU" smtClean="0"/>
              <a:t>09.10.2021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4A261D32-64CB-4B16-A972-154D5523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FB255407-0113-48B3-868A-7A5063FA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3A26-BF8B-4217-BB31-C49D06648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71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87445B9-D449-4840-8774-CEAF368C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180E4BC-805C-48B1-937E-06FC7483B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564218A-4CC8-4A70-A4A0-024EB310C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67D5-83B9-4C58-8C28-46BA4B238B5B}" type="datetime1">
              <a:rPr lang="ru-RU" smtClean="0"/>
              <a:t>09.10.2021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431E79C-17CC-4FFA-806C-B9829ECF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E794657-211A-4333-8495-BAF6A9B6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668-FCA2-4CD2-AEB5-80656CE3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5098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0698E8E-DFA2-4C95-88C0-7A030DB9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C7532E2F-4074-42E7-8A66-FBB44D4F6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BF9A7132-276A-499A-BD8E-521028D8E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9681FB5A-F599-4040-9425-D6774867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607D-8EA8-4E88-9A57-6A95F026EDA5}" type="datetime1">
              <a:rPr lang="ru-RU" smtClean="0"/>
              <a:t>09.10.2021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5D285D45-4858-419C-AA35-55459D32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0D937FDF-7346-4137-BD78-6A8E09F4B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3A26-BF8B-4217-BB31-C49D06648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7047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3D73F31-551D-46F9-94B1-D29CE658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C3C16211-BB00-433B-8AB7-D76010A52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24A57D4-16AA-4FD0-A79C-B51B0FDE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7E41-B8B9-4662-9E13-FABC24454A6E}" type="datetime1">
              <a:rPr lang="ru-RU" smtClean="0"/>
              <a:t>09.10.2021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38D22F3-AB83-441D-805B-B0119AD6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25EA025-FF19-4950-838B-9343BE6F6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3A26-BF8B-4217-BB31-C49D06648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4050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5AAFD1D7-AF31-466C-A9C4-39F13C814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40005E6E-365D-4E8F-BF44-5145860F9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1CAF5B5-08EA-484E-8284-EDFE1DD3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D2EB-D8C7-4071-96D6-680B75500AB7}" type="datetime1">
              <a:rPr lang="ru-RU" smtClean="0"/>
              <a:t>09.10.2021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FE5DE1E-0F71-4D73-93FF-F8BA5CEB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272562E-63BA-48FF-96B1-EC90D8A0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3A26-BF8B-4217-BB31-C49D06648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56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9A39AB4-C687-4B5F-AF31-224907A1F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13B0288-D07C-426B-BD7D-78498C7AF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B167A1F-59F5-4E34-95BE-FBAC81A7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574F-A020-413D-A344-7DABBBF6C9F6}" type="datetime1">
              <a:rPr lang="ru-RU" smtClean="0"/>
              <a:t>09.10.2021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6010846-178A-4A6F-94CB-FF2A2253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AF52F16-01DE-4B4C-B545-4184A5EE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668-FCA2-4CD2-AEB5-80656CE3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62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40B0CD3-6AED-4DA4-807E-EFB81444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ECBB132-F664-4463-BF55-98D834D5F2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B91C130A-70D0-42E8-A919-5CE0010BF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2BC5C9DA-3AE4-430E-955E-4786933F2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3D5E-C934-4DE1-90C8-0CE60A96F3E4}" type="datetime1">
              <a:rPr lang="ru-RU" smtClean="0"/>
              <a:t>09.10.2021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E65ACF67-A31E-48D4-A71C-B1783EBE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3B1C0249-AD1F-43DA-A0F6-1036338B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668-FCA2-4CD2-AEB5-80656CE3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33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053ACE1-3693-44CE-A8A0-17EF65660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C89A23B-E722-4B22-9ED4-9BC645C55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8BF1717B-13EB-4E25-AB04-D382A0186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BF5D0E48-E91C-4E79-A33B-6FB5001E1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FB7D5351-CAE5-461E-8655-146537BE9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9D8933D3-7395-48F1-A82B-5D5197181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CE72-2414-48DD-8F27-FE883808D3F7}" type="datetime1">
              <a:rPr lang="ru-RU" smtClean="0"/>
              <a:t>09.10.2021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45040F39-D36E-431E-B864-5A3E429E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18786F13-6154-4B65-82B1-D6F7E3797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668-FCA2-4CD2-AEB5-80656CE3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01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35A3E61-06AB-42B5-AF23-A798D443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0A8D442A-ED53-4955-83D9-1A18C0A10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26A1-B104-47BF-AE64-E1127550839B}" type="datetime1">
              <a:rPr lang="ru-RU" smtClean="0"/>
              <a:t>09.10.2021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FBD308A9-6665-477B-9BF6-CD04091B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BFB3A3F4-3D8E-4D75-8FF9-378ED9BF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668-FCA2-4CD2-AEB5-80656CE3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00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C4AD4260-2E4B-429D-90C6-D08D7088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BFBA-8AE8-44B7-908C-72A62427B584}" type="datetime1">
              <a:rPr lang="ru-RU" smtClean="0"/>
              <a:t>09.10.2021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43CB4FC1-837D-4439-B631-6257BECFF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1F24673F-EC32-4B6C-9CA4-26A1A82D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668-FCA2-4CD2-AEB5-80656CE3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92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0DC1BE4-9732-4BD4-98E7-F16E3298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0747939-92CE-466A-B8AD-B7B31E518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DFBA8439-8806-4E1A-960C-52CA5A795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A7CAC57-1EEF-44B3-806D-9B0EAB66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B9AC-1B20-453A-AFB0-327616DF467C}" type="datetime1">
              <a:rPr lang="ru-RU" smtClean="0"/>
              <a:t>09.10.2021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CA08F743-575A-4B3E-AF81-E1001899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B3373C94-4F74-4E41-88FC-9F7FBFAA1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668-FCA2-4CD2-AEB5-80656CE3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71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1699ADD-FAE2-4068-A888-38711290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F418ABEE-8864-40C8-B13E-77E436E1A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8CA6DBBD-0424-444E-B0CB-E76943166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53D6508-D594-4613-B2DF-C4650203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3B90-155C-4DE7-B889-0F402A8D94E6}" type="datetime1">
              <a:rPr lang="ru-RU" smtClean="0"/>
              <a:t>09.10.2021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00D52CB-C6C9-492D-BD85-94790B80C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9DFA7350-FBB6-4B77-BD01-49C6A26B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668-FCA2-4CD2-AEB5-80656CE3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13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9A58677-36C3-4D57-BA0E-99597D8F7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80B654B-5FF4-4D8F-9772-EBD08CA23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1CB94BF-43BC-4AF8-9310-5C5FFFA2C1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25474-C12D-4876-B247-768611D92072}" type="datetime1">
              <a:rPr lang="ru-RU" smtClean="0"/>
              <a:t>09.10.2021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9DB6E84-B7D2-42F7-AE50-2D081ACFD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CDE4A6F-00ED-480E-9574-AF0DEBA2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D8668-FCA2-4CD2-AEB5-80656CE3E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13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7128707-41D8-4868-A6AF-54D6E185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423E85D-F3EF-4869-B6AF-826D21635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15B8B81-0325-4FAE-BCF4-3D52EF96A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E7D51-B517-4B0E-B9FF-ACBCC002B535}" type="datetime1">
              <a:rPr lang="ru-RU" smtClean="0"/>
              <a:t>09.10.2021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3C6225C-27DE-4684-83A5-93CDF70FB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FA8F28B-767A-42D4-992F-3895C89F2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53A26-BF8B-4217-BB31-C49D06648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99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F3AB7C7-3DE3-478D-8837-A36374051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668" y="1826689"/>
            <a:ext cx="10124661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/>
            </a:r>
            <a:b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</a:br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Регистровый файл. Память. Программируемое устройство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A377C2DA-5A58-4D5E-8AA8-AE385604B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0701"/>
            <a:ext cx="9144000" cy="1469349"/>
          </a:xfrm>
        </p:spPr>
        <p:txBody>
          <a:bodyPr/>
          <a:lstStyle/>
          <a:p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Архитектуры микропроцессорных систем и средств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3D7513FE-F7D4-4DB7-9981-AEC6FE4D2BE8}"/>
              </a:ext>
            </a:extLst>
          </p:cNvPr>
          <p:cNvSpPr txBox="1">
            <a:spLocks/>
          </p:cNvSpPr>
          <p:nvPr/>
        </p:nvSpPr>
        <p:spPr>
          <a:xfrm>
            <a:off x="5725599" y="1640276"/>
            <a:ext cx="740797" cy="90556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/>
                </a:solidFill>
                <a:latin typeface="Helvetica World" panose="020B0500040000020004" pitchFamily="34" charset="0"/>
                <a:cs typeface="Helvetica World" panose="020B05000400000200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6517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4B55F1B5-0B65-4BBD-8060-DC335447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3A26-BF8B-4217-BB31-C49D06648BAB}" type="slidenum">
              <a:rPr lang="ru-RU" smtClean="0"/>
              <a:t>10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B321C23B-CDB7-4AA6-9F0E-1B54F981E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40775" cy="1325563"/>
          </a:xfrm>
        </p:spPr>
        <p:txBody>
          <a:bodyPr/>
          <a:lstStyle/>
          <a:p>
            <a:r>
              <a:rPr lang="ru-RU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2. Загрузка константы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7E243780-389E-4CA8-B31F-620ACBCB0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08" y="1915989"/>
            <a:ext cx="8568690" cy="87296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9053F425-3278-47E8-8978-83B1AC4EE5E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54086" y="3146129"/>
            <a:ext cx="7838710" cy="32102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291C223-E22E-436A-81ED-518BE751FAD3}"/>
              </a:ext>
            </a:extLst>
          </p:cNvPr>
          <p:cNvSpPr txBox="1"/>
          <p:nvPr/>
        </p:nvSpPr>
        <p:spPr>
          <a:xfrm>
            <a:off x="7807569" y="342335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F4B7EA8-4183-4352-A1E4-C4C130BE7C9B}"/>
              </a:ext>
            </a:extLst>
          </p:cNvPr>
          <p:cNvSpPr txBox="1"/>
          <p:nvPr/>
        </p:nvSpPr>
        <p:spPr>
          <a:xfrm>
            <a:off x="5375031" y="515676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B1CE47B-9276-44BC-B7E2-9C1516690773}"/>
              </a:ext>
            </a:extLst>
          </p:cNvPr>
          <p:cNvSpPr txBox="1"/>
          <p:nvPr/>
        </p:nvSpPr>
        <p:spPr>
          <a:xfrm>
            <a:off x="6749561" y="425569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00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CBE8ACD-B029-4870-BDCF-205AD5D52EDD}"/>
              </a:ext>
            </a:extLst>
          </p:cNvPr>
          <p:cNvSpPr txBox="1"/>
          <p:nvPr/>
        </p:nvSpPr>
        <p:spPr>
          <a:xfrm>
            <a:off x="5375031" y="555687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xmlns="" id="{94257F57-D020-4791-B03B-6D3123D0EC17}"/>
              </a:ext>
            </a:extLst>
          </p:cNvPr>
          <p:cNvCxnSpPr>
            <a:cxnSpLocks/>
          </p:cNvCxnSpPr>
          <p:nvPr/>
        </p:nvCxnSpPr>
        <p:spPr>
          <a:xfrm flipH="1" flipV="1">
            <a:off x="3660775" y="5489575"/>
            <a:ext cx="196850" cy="920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xmlns="" id="{5651D8EF-E2DF-4B7F-8259-C0DF40CAD684}"/>
              </a:ext>
            </a:extLst>
          </p:cNvPr>
          <p:cNvCxnSpPr>
            <a:cxnSpLocks/>
          </p:cNvCxnSpPr>
          <p:nvPr/>
        </p:nvCxnSpPr>
        <p:spPr>
          <a:xfrm flipH="1" flipV="1">
            <a:off x="6657975" y="4655802"/>
            <a:ext cx="222251" cy="1987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135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4B55F1B5-0B65-4BBD-8060-DC335447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3A26-BF8B-4217-BB31-C49D06648BAB}" type="slidenum">
              <a:rPr lang="ru-RU" smtClean="0"/>
              <a:t>11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B321C23B-CDB7-4AA6-9F0E-1B54F981E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40775" cy="1325563"/>
          </a:xfrm>
        </p:spPr>
        <p:txBody>
          <a:bodyPr/>
          <a:lstStyle/>
          <a:p>
            <a:r>
              <a:rPr lang="ru-RU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3. Загрузка с внешних устройств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7B82E112-4BBD-4B98-8EFD-B60ED2E41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887" y="1963041"/>
            <a:ext cx="8612029" cy="79867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7A4BADF6-3CF4-42B3-AEA4-466D04DCCE0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54086" y="3146129"/>
            <a:ext cx="7838710" cy="32102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97AB471-0D9C-4F54-8A70-9AE7DD6A06E3}"/>
              </a:ext>
            </a:extLst>
          </p:cNvPr>
          <p:cNvSpPr txBox="1"/>
          <p:nvPr/>
        </p:nvSpPr>
        <p:spPr>
          <a:xfrm>
            <a:off x="7807569" y="342335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CDFAC67-E8EF-451F-AA83-C4868175DE41}"/>
              </a:ext>
            </a:extLst>
          </p:cNvPr>
          <p:cNvSpPr txBox="1"/>
          <p:nvPr/>
        </p:nvSpPr>
        <p:spPr>
          <a:xfrm>
            <a:off x="5375031" y="515676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24CA30D-A228-4767-99F1-F8963EE286D5}"/>
              </a:ext>
            </a:extLst>
          </p:cNvPr>
          <p:cNvSpPr txBox="1"/>
          <p:nvPr/>
        </p:nvSpPr>
        <p:spPr>
          <a:xfrm>
            <a:off x="6749561" y="425569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01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7FCA877-7FF4-43D9-BC2C-19794645ECFB}"/>
              </a:ext>
            </a:extLst>
          </p:cNvPr>
          <p:cNvSpPr txBox="1"/>
          <p:nvPr/>
        </p:nvSpPr>
        <p:spPr>
          <a:xfrm>
            <a:off x="5375031" y="555687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xmlns="" id="{C3AE549C-9972-4764-BC0F-9E5938CE2A48}"/>
              </a:ext>
            </a:extLst>
          </p:cNvPr>
          <p:cNvCxnSpPr>
            <a:cxnSpLocks/>
          </p:cNvCxnSpPr>
          <p:nvPr/>
        </p:nvCxnSpPr>
        <p:spPr>
          <a:xfrm flipH="1" flipV="1">
            <a:off x="3660775" y="5489575"/>
            <a:ext cx="196850" cy="920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xmlns="" id="{BF38DE02-05D1-4B37-84DA-4FD3BF835456}"/>
              </a:ext>
            </a:extLst>
          </p:cNvPr>
          <p:cNvCxnSpPr>
            <a:cxnSpLocks/>
          </p:cNvCxnSpPr>
          <p:nvPr/>
        </p:nvCxnSpPr>
        <p:spPr>
          <a:xfrm flipH="1" flipV="1">
            <a:off x="6677025" y="4854576"/>
            <a:ext cx="203202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157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4B55F1B5-0B65-4BBD-8060-DC335447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3A26-BF8B-4217-BB31-C49D06648BAB}" type="slidenum">
              <a:rPr lang="ru-RU" smtClean="0"/>
              <a:t>12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B321C23B-CDB7-4AA6-9F0E-1B54F981E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40775" cy="1325563"/>
          </a:xfrm>
        </p:spPr>
        <p:txBody>
          <a:bodyPr/>
          <a:lstStyle/>
          <a:p>
            <a:r>
              <a:rPr lang="ru-RU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4. Безусловный переход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9AEEB67E-6D17-41DD-83E4-D00CCB675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505" y="1952793"/>
            <a:ext cx="8636794" cy="83581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7CBABA43-DE85-4F30-8D87-B75E459CAB0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54086" y="3146129"/>
            <a:ext cx="7838710" cy="32102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9FDAC7B-7883-4ABF-952B-A8BDB1EEFDF0}"/>
              </a:ext>
            </a:extLst>
          </p:cNvPr>
          <p:cNvSpPr txBox="1"/>
          <p:nvPr/>
        </p:nvSpPr>
        <p:spPr>
          <a:xfrm>
            <a:off x="7807569" y="342335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40F4E27-AA44-44B4-80DA-9391AAE426E9}"/>
              </a:ext>
            </a:extLst>
          </p:cNvPr>
          <p:cNvSpPr txBox="1"/>
          <p:nvPr/>
        </p:nvSpPr>
        <p:spPr>
          <a:xfrm>
            <a:off x="5375031" y="515676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0DC4541-59B3-4ED8-9336-FBA274D4F1A9}"/>
              </a:ext>
            </a:extLst>
          </p:cNvPr>
          <p:cNvSpPr txBox="1"/>
          <p:nvPr/>
        </p:nvSpPr>
        <p:spPr>
          <a:xfrm>
            <a:off x="5375031" y="555687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xmlns="" id="{AE56F439-ED3F-4148-B568-1036D40F67BA}"/>
              </a:ext>
            </a:extLst>
          </p:cNvPr>
          <p:cNvCxnSpPr>
            <a:cxnSpLocks/>
          </p:cNvCxnSpPr>
          <p:nvPr/>
        </p:nvCxnSpPr>
        <p:spPr>
          <a:xfrm flipH="1">
            <a:off x="3660775" y="5380892"/>
            <a:ext cx="199048" cy="1086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5500248-0E8A-4AA5-8FDE-F72FC63E14AA}"/>
              </a:ext>
            </a:extLst>
          </p:cNvPr>
          <p:cNvSpPr txBox="1"/>
          <p:nvPr/>
        </p:nvSpPr>
        <p:spPr>
          <a:xfrm>
            <a:off x="3759200" y="555687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71F6BCDA-7E39-4006-94E7-F5F8C208B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199" y="1969020"/>
            <a:ext cx="8573186" cy="78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27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4863CF1B-1AAA-430C-B406-504F6E61E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511" y="1517394"/>
            <a:ext cx="8587264" cy="1811297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4B55F1B5-0B65-4BBD-8060-DC335447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3A26-BF8B-4217-BB31-C49D06648BAB}" type="slidenum">
              <a:rPr lang="ru-RU" smtClean="0"/>
              <a:t>13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B321C23B-CDB7-4AA6-9F0E-1B54F981E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40775" cy="1325563"/>
          </a:xfrm>
        </p:spPr>
        <p:txBody>
          <a:bodyPr/>
          <a:lstStyle/>
          <a:p>
            <a:r>
              <a:rPr lang="ru-RU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5. Условный переход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37ABDC84-BDCF-4C92-B130-47199D5DE20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43490" y="3529310"/>
            <a:ext cx="7838710" cy="32102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C4F21EF-200B-44EB-B67E-3B7A4EE9ADFB}"/>
              </a:ext>
            </a:extLst>
          </p:cNvPr>
          <p:cNvSpPr txBox="1"/>
          <p:nvPr/>
        </p:nvSpPr>
        <p:spPr>
          <a:xfrm>
            <a:off x="7807569" y="380142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E048F59-8272-4545-B553-5C59869AA98E}"/>
              </a:ext>
            </a:extLst>
          </p:cNvPr>
          <p:cNvSpPr txBox="1"/>
          <p:nvPr/>
        </p:nvSpPr>
        <p:spPr>
          <a:xfrm>
            <a:off x="5375031" y="55348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2453C18-D832-4204-9E33-F06122753830}"/>
              </a:ext>
            </a:extLst>
          </p:cNvPr>
          <p:cNvSpPr txBox="1"/>
          <p:nvPr/>
        </p:nvSpPr>
        <p:spPr>
          <a:xfrm>
            <a:off x="5375031" y="593494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5F53F26-2D30-45A3-978E-479E969BB168}"/>
              </a:ext>
            </a:extLst>
          </p:cNvPr>
          <p:cNvSpPr txBox="1"/>
          <p:nvPr/>
        </p:nvSpPr>
        <p:spPr>
          <a:xfrm>
            <a:off x="3759200" y="5934948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flag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946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7C43FCC1-8FF8-42EF-BADB-54C0248EB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4433"/>
            <a:ext cx="6109598" cy="413816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8E2A108-8F22-48F7-817E-3B2522E7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Пример программы (13 * </a:t>
            </a:r>
            <a:r>
              <a:rPr lang="en-US" dirty="0">
                <a:latin typeface="Helvetica World" panose="020B0500040000020004" pitchFamily="34" charset="0"/>
                <a:cs typeface="Helvetica World" panose="020B0500040000020004" pitchFamily="34" charset="0"/>
              </a:rPr>
              <a:t>switches</a:t>
            </a:r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60EB2F4-F9B2-45D8-A5DA-36528BA1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668-FCA2-4CD2-AEB5-80656CE3E1C4}" type="slidenum">
              <a:rPr lang="ru-RU" smtClean="0"/>
              <a:t>14</a:t>
            </a:fld>
            <a:endParaRPr lang="ru-RU"/>
          </a:p>
        </p:txBody>
      </p:sp>
      <p:graphicFrame>
        <p:nvGraphicFramePr>
          <p:cNvPr id="8" name="Таблица 6">
            <a:extLst>
              <a:ext uri="{FF2B5EF4-FFF2-40B4-BE49-F238E27FC236}">
                <a16:creationId xmlns:a16="http://schemas.microsoft.com/office/drawing/2014/main" xmlns="" id="{5D20FFDD-79A6-49E8-9848-A8B987C4F1AC}"/>
              </a:ext>
            </a:extLst>
          </p:cNvPr>
          <p:cNvGraphicFramePr>
            <a:graphicFrameLocks noGrp="1"/>
          </p:cNvGraphicFramePr>
          <p:nvPr/>
        </p:nvGraphicFramePr>
        <p:xfrm>
          <a:off x="6480312" y="2035532"/>
          <a:ext cx="4802588" cy="914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647">
                  <a:extLst>
                    <a:ext uri="{9D8B030D-6E8A-4147-A177-3AD203B41FA5}">
                      <a16:colId xmlns:a16="http://schemas.microsoft.com/office/drawing/2014/main" xmlns="" val="2130323094"/>
                    </a:ext>
                  </a:extLst>
                </a:gridCol>
                <a:gridCol w="1200647">
                  <a:extLst>
                    <a:ext uri="{9D8B030D-6E8A-4147-A177-3AD203B41FA5}">
                      <a16:colId xmlns:a16="http://schemas.microsoft.com/office/drawing/2014/main" xmlns="" val="1973293824"/>
                    </a:ext>
                  </a:extLst>
                </a:gridCol>
                <a:gridCol w="1200647">
                  <a:extLst>
                    <a:ext uri="{9D8B030D-6E8A-4147-A177-3AD203B41FA5}">
                      <a16:colId xmlns:a16="http://schemas.microsoft.com/office/drawing/2014/main" xmlns="" val="1152897361"/>
                    </a:ext>
                  </a:extLst>
                </a:gridCol>
                <a:gridCol w="1200647">
                  <a:extLst>
                    <a:ext uri="{9D8B030D-6E8A-4147-A177-3AD203B41FA5}">
                      <a16:colId xmlns:a16="http://schemas.microsoft.com/office/drawing/2014/main" xmlns="" val="646164029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reg[1]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reg[2]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reg[3]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reg[4]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0416111"/>
                  </a:ext>
                </a:extLst>
              </a:tr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0736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89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83DF66A8-8E81-4C69-9BFD-86BAA49FC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4433"/>
            <a:ext cx="6109598" cy="413816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8E2A108-8F22-48F7-817E-3B2522E7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Пример программы (13 * </a:t>
            </a:r>
            <a:r>
              <a:rPr lang="en-US" dirty="0">
                <a:latin typeface="Helvetica World" panose="020B0500040000020004" pitchFamily="34" charset="0"/>
                <a:cs typeface="Helvetica World" panose="020B0500040000020004" pitchFamily="34" charset="0"/>
              </a:rPr>
              <a:t>switches</a:t>
            </a:r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60EB2F4-F9B2-45D8-A5DA-36528BA1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668-FCA2-4CD2-AEB5-80656CE3E1C4}" type="slidenum">
              <a:rPr lang="ru-RU" smtClean="0"/>
              <a:t>15</a:t>
            </a:fld>
            <a:endParaRPr lang="ru-RU"/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xmlns="" id="{3D384E5D-D30A-4A8D-AC22-E8B490962424}"/>
              </a:ext>
            </a:extLst>
          </p:cNvPr>
          <p:cNvSpPr/>
          <p:nvPr/>
        </p:nvSpPr>
        <p:spPr>
          <a:xfrm>
            <a:off x="520147" y="2035532"/>
            <a:ext cx="318053" cy="286247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Таблица 6">
            <a:extLst>
              <a:ext uri="{FF2B5EF4-FFF2-40B4-BE49-F238E27FC236}">
                <a16:creationId xmlns:a16="http://schemas.microsoft.com/office/drawing/2014/main" xmlns="" id="{398D7191-69E6-473F-AA5A-661D7DFEA4B3}"/>
              </a:ext>
            </a:extLst>
          </p:cNvPr>
          <p:cNvGraphicFramePr>
            <a:graphicFrameLocks noGrp="1"/>
          </p:cNvGraphicFramePr>
          <p:nvPr/>
        </p:nvGraphicFramePr>
        <p:xfrm>
          <a:off x="6480312" y="2035532"/>
          <a:ext cx="4802588" cy="914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647">
                  <a:extLst>
                    <a:ext uri="{9D8B030D-6E8A-4147-A177-3AD203B41FA5}">
                      <a16:colId xmlns:a16="http://schemas.microsoft.com/office/drawing/2014/main" xmlns="" val="2130323094"/>
                    </a:ext>
                  </a:extLst>
                </a:gridCol>
                <a:gridCol w="1200647">
                  <a:extLst>
                    <a:ext uri="{9D8B030D-6E8A-4147-A177-3AD203B41FA5}">
                      <a16:colId xmlns:a16="http://schemas.microsoft.com/office/drawing/2014/main" xmlns="" val="1973293824"/>
                    </a:ext>
                  </a:extLst>
                </a:gridCol>
                <a:gridCol w="1200647">
                  <a:extLst>
                    <a:ext uri="{9D8B030D-6E8A-4147-A177-3AD203B41FA5}">
                      <a16:colId xmlns:a16="http://schemas.microsoft.com/office/drawing/2014/main" xmlns="" val="1152897361"/>
                    </a:ext>
                  </a:extLst>
                </a:gridCol>
                <a:gridCol w="1200647">
                  <a:extLst>
                    <a:ext uri="{9D8B030D-6E8A-4147-A177-3AD203B41FA5}">
                      <a16:colId xmlns:a16="http://schemas.microsoft.com/office/drawing/2014/main" xmlns="" val="646164029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reg[1]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reg[2]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reg[3]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reg[4]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0416111"/>
                  </a:ext>
                </a:extLst>
              </a:tr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0736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719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25DA75FE-A05B-4E8D-90F6-6C0673210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4433"/>
            <a:ext cx="6109598" cy="413816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8E2A108-8F22-48F7-817E-3B2522E7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Пример программы (13 * </a:t>
            </a:r>
            <a:r>
              <a:rPr lang="en-US" dirty="0">
                <a:latin typeface="Helvetica World" panose="020B0500040000020004" pitchFamily="34" charset="0"/>
                <a:cs typeface="Helvetica World" panose="020B0500040000020004" pitchFamily="34" charset="0"/>
              </a:rPr>
              <a:t>switches</a:t>
            </a:r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60EB2F4-F9B2-45D8-A5DA-36528BA1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668-FCA2-4CD2-AEB5-80656CE3E1C4}" type="slidenum">
              <a:rPr lang="ru-RU" smtClean="0"/>
              <a:t>16</a:t>
            </a:fld>
            <a:endParaRPr lang="ru-RU"/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xmlns="" id="{3D384E5D-D30A-4A8D-AC22-E8B490962424}"/>
              </a:ext>
            </a:extLst>
          </p:cNvPr>
          <p:cNvSpPr/>
          <p:nvPr/>
        </p:nvSpPr>
        <p:spPr>
          <a:xfrm>
            <a:off x="520147" y="2576222"/>
            <a:ext cx="318053" cy="286247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Таблица 6">
            <a:extLst>
              <a:ext uri="{FF2B5EF4-FFF2-40B4-BE49-F238E27FC236}">
                <a16:creationId xmlns:a16="http://schemas.microsoft.com/office/drawing/2014/main" xmlns="" id="{398D7191-69E6-473F-AA5A-661D7DFEA4B3}"/>
              </a:ext>
            </a:extLst>
          </p:cNvPr>
          <p:cNvGraphicFramePr>
            <a:graphicFrameLocks noGrp="1"/>
          </p:cNvGraphicFramePr>
          <p:nvPr/>
        </p:nvGraphicFramePr>
        <p:xfrm>
          <a:off x="6480312" y="2035532"/>
          <a:ext cx="4802588" cy="914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647">
                  <a:extLst>
                    <a:ext uri="{9D8B030D-6E8A-4147-A177-3AD203B41FA5}">
                      <a16:colId xmlns:a16="http://schemas.microsoft.com/office/drawing/2014/main" xmlns="" val="2130323094"/>
                    </a:ext>
                  </a:extLst>
                </a:gridCol>
                <a:gridCol w="1200647">
                  <a:extLst>
                    <a:ext uri="{9D8B030D-6E8A-4147-A177-3AD203B41FA5}">
                      <a16:colId xmlns:a16="http://schemas.microsoft.com/office/drawing/2014/main" xmlns="" val="1973293824"/>
                    </a:ext>
                  </a:extLst>
                </a:gridCol>
                <a:gridCol w="1200647">
                  <a:extLst>
                    <a:ext uri="{9D8B030D-6E8A-4147-A177-3AD203B41FA5}">
                      <a16:colId xmlns:a16="http://schemas.microsoft.com/office/drawing/2014/main" xmlns="" val="1152897361"/>
                    </a:ext>
                  </a:extLst>
                </a:gridCol>
                <a:gridCol w="1200647">
                  <a:extLst>
                    <a:ext uri="{9D8B030D-6E8A-4147-A177-3AD203B41FA5}">
                      <a16:colId xmlns:a16="http://schemas.microsoft.com/office/drawing/2014/main" xmlns="" val="646164029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reg[1]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reg[2]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reg[3]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reg[4]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0416111"/>
                  </a:ext>
                </a:extLst>
              </a:tr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0736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506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CC76A954-5CAA-40ED-97C6-8932AF6A8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4433"/>
            <a:ext cx="6109598" cy="413816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8E2A108-8F22-48F7-817E-3B2522E7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Пример программы (13 * </a:t>
            </a:r>
            <a:r>
              <a:rPr lang="en-US" dirty="0">
                <a:latin typeface="Helvetica World" panose="020B0500040000020004" pitchFamily="34" charset="0"/>
                <a:cs typeface="Helvetica World" panose="020B0500040000020004" pitchFamily="34" charset="0"/>
              </a:rPr>
              <a:t>switches</a:t>
            </a:r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60EB2F4-F9B2-45D8-A5DA-36528BA1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668-FCA2-4CD2-AEB5-80656CE3E1C4}" type="slidenum">
              <a:rPr lang="ru-RU" smtClean="0"/>
              <a:t>17</a:t>
            </a:fld>
            <a:endParaRPr lang="ru-RU"/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xmlns="" id="{3D384E5D-D30A-4A8D-AC22-E8B490962424}"/>
              </a:ext>
            </a:extLst>
          </p:cNvPr>
          <p:cNvSpPr/>
          <p:nvPr/>
        </p:nvSpPr>
        <p:spPr>
          <a:xfrm>
            <a:off x="520147" y="3142753"/>
            <a:ext cx="318053" cy="286247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Таблица 6">
            <a:extLst>
              <a:ext uri="{FF2B5EF4-FFF2-40B4-BE49-F238E27FC236}">
                <a16:creationId xmlns:a16="http://schemas.microsoft.com/office/drawing/2014/main" xmlns="" id="{398D7191-69E6-473F-AA5A-661D7DFEA4B3}"/>
              </a:ext>
            </a:extLst>
          </p:cNvPr>
          <p:cNvGraphicFramePr>
            <a:graphicFrameLocks noGrp="1"/>
          </p:cNvGraphicFramePr>
          <p:nvPr/>
        </p:nvGraphicFramePr>
        <p:xfrm>
          <a:off x="6480312" y="2035532"/>
          <a:ext cx="4802588" cy="914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647">
                  <a:extLst>
                    <a:ext uri="{9D8B030D-6E8A-4147-A177-3AD203B41FA5}">
                      <a16:colId xmlns:a16="http://schemas.microsoft.com/office/drawing/2014/main" xmlns="" val="2130323094"/>
                    </a:ext>
                  </a:extLst>
                </a:gridCol>
                <a:gridCol w="1200647">
                  <a:extLst>
                    <a:ext uri="{9D8B030D-6E8A-4147-A177-3AD203B41FA5}">
                      <a16:colId xmlns:a16="http://schemas.microsoft.com/office/drawing/2014/main" xmlns="" val="1973293824"/>
                    </a:ext>
                  </a:extLst>
                </a:gridCol>
                <a:gridCol w="1200647">
                  <a:extLst>
                    <a:ext uri="{9D8B030D-6E8A-4147-A177-3AD203B41FA5}">
                      <a16:colId xmlns:a16="http://schemas.microsoft.com/office/drawing/2014/main" xmlns="" val="1152897361"/>
                    </a:ext>
                  </a:extLst>
                </a:gridCol>
                <a:gridCol w="1200647">
                  <a:extLst>
                    <a:ext uri="{9D8B030D-6E8A-4147-A177-3AD203B41FA5}">
                      <a16:colId xmlns:a16="http://schemas.microsoft.com/office/drawing/2014/main" xmlns="" val="646164029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reg[1]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reg[2]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reg[3]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reg[4]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0416111"/>
                  </a:ext>
                </a:extLst>
              </a:tr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0736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702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86EED1E9-D3D6-4B05-B639-793FA5965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4433"/>
            <a:ext cx="6109598" cy="413816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8E2A108-8F22-48F7-817E-3B2522E7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Пример программы (13 * </a:t>
            </a:r>
            <a:r>
              <a:rPr lang="en-US" dirty="0">
                <a:latin typeface="Helvetica World" panose="020B0500040000020004" pitchFamily="34" charset="0"/>
                <a:cs typeface="Helvetica World" panose="020B0500040000020004" pitchFamily="34" charset="0"/>
              </a:rPr>
              <a:t>switches</a:t>
            </a:r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60EB2F4-F9B2-45D8-A5DA-36528BA1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668-FCA2-4CD2-AEB5-80656CE3E1C4}" type="slidenum">
              <a:rPr lang="ru-RU" smtClean="0"/>
              <a:t>18</a:t>
            </a:fld>
            <a:endParaRPr lang="ru-RU"/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xmlns="" id="{3D384E5D-D30A-4A8D-AC22-E8B490962424}"/>
              </a:ext>
            </a:extLst>
          </p:cNvPr>
          <p:cNvSpPr/>
          <p:nvPr/>
        </p:nvSpPr>
        <p:spPr>
          <a:xfrm>
            <a:off x="520147" y="3651636"/>
            <a:ext cx="318053" cy="286247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Таблица 6">
            <a:extLst>
              <a:ext uri="{FF2B5EF4-FFF2-40B4-BE49-F238E27FC236}">
                <a16:creationId xmlns:a16="http://schemas.microsoft.com/office/drawing/2014/main" xmlns="" id="{398D7191-69E6-473F-AA5A-661D7DFEA4B3}"/>
              </a:ext>
            </a:extLst>
          </p:cNvPr>
          <p:cNvGraphicFramePr>
            <a:graphicFrameLocks noGrp="1"/>
          </p:cNvGraphicFramePr>
          <p:nvPr/>
        </p:nvGraphicFramePr>
        <p:xfrm>
          <a:off x="6480312" y="2035532"/>
          <a:ext cx="4802588" cy="914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647">
                  <a:extLst>
                    <a:ext uri="{9D8B030D-6E8A-4147-A177-3AD203B41FA5}">
                      <a16:colId xmlns:a16="http://schemas.microsoft.com/office/drawing/2014/main" xmlns="" val="2130323094"/>
                    </a:ext>
                  </a:extLst>
                </a:gridCol>
                <a:gridCol w="1200647">
                  <a:extLst>
                    <a:ext uri="{9D8B030D-6E8A-4147-A177-3AD203B41FA5}">
                      <a16:colId xmlns:a16="http://schemas.microsoft.com/office/drawing/2014/main" xmlns="" val="1973293824"/>
                    </a:ext>
                  </a:extLst>
                </a:gridCol>
                <a:gridCol w="1200647">
                  <a:extLst>
                    <a:ext uri="{9D8B030D-6E8A-4147-A177-3AD203B41FA5}">
                      <a16:colId xmlns:a16="http://schemas.microsoft.com/office/drawing/2014/main" xmlns="" val="1152897361"/>
                    </a:ext>
                  </a:extLst>
                </a:gridCol>
                <a:gridCol w="1200647">
                  <a:extLst>
                    <a:ext uri="{9D8B030D-6E8A-4147-A177-3AD203B41FA5}">
                      <a16:colId xmlns:a16="http://schemas.microsoft.com/office/drawing/2014/main" xmlns="" val="646164029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reg[1]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reg[2]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reg[3]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reg[4]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0416111"/>
                  </a:ext>
                </a:extLst>
              </a:tr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0736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380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0227C698-33C7-4409-B688-FCF0E0C05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4433"/>
            <a:ext cx="6109598" cy="413816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8E2A108-8F22-48F7-817E-3B2522E7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Пример программы (13 * </a:t>
            </a:r>
            <a:r>
              <a:rPr lang="en-US" dirty="0">
                <a:latin typeface="Helvetica World" panose="020B0500040000020004" pitchFamily="34" charset="0"/>
                <a:cs typeface="Helvetica World" panose="020B0500040000020004" pitchFamily="34" charset="0"/>
              </a:rPr>
              <a:t>switches</a:t>
            </a:r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60EB2F4-F9B2-45D8-A5DA-36528BA1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668-FCA2-4CD2-AEB5-80656CE3E1C4}" type="slidenum">
              <a:rPr lang="ru-RU" smtClean="0"/>
              <a:t>19</a:t>
            </a:fld>
            <a:endParaRPr lang="ru-RU"/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xmlns="" id="{3D384E5D-D30A-4A8D-AC22-E8B490962424}"/>
              </a:ext>
            </a:extLst>
          </p:cNvPr>
          <p:cNvSpPr/>
          <p:nvPr/>
        </p:nvSpPr>
        <p:spPr>
          <a:xfrm>
            <a:off x="520147" y="4176422"/>
            <a:ext cx="318053" cy="286247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Таблица 6">
            <a:extLst>
              <a:ext uri="{FF2B5EF4-FFF2-40B4-BE49-F238E27FC236}">
                <a16:creationId xmlns:a16="http://schemas.microsoft.com/office/drawing/2014/main" xmlns="" id="{398D7191-69E6-473F-AA5A-661D7DFEA4B3}"/>
              </a:ext>
            </a:extLst>
          </p:cNvPr>
          <p:cNvGraphicFramePr>
            <a:graphicFrameLocks noGrp="1"/>
          </p:cNvGraphicFramePr>
          <p:nvPr/>
        </p:nvGraphicFramePr>
        <p:xfrm>
          <a:off x="6480312" y="2035532"/>
          <a:ext cx="4802588" cy="914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647">
                  <a:extLst>
                    <a:ext uri="{9D8B030D-6E8A-4147-A177-3AD203B41FA5}">
                      <a16:colId xmlns:a16="http://schemas.microsoft.com/office/drawing/2014/main" xmlns="" val="2130323094"/>
                    </a:ext>
                  </a:extLst>
                </a:gridCol>
                <a:gridCol w="1200647">
                  <a:extLst>
                    <a:ext uri="{9D8B030D-6E8A-4147-A177-3AD203B41FA5}">
                      <a16:colId xmlns:a16="http://schemas.microsoft.com/office/drawing/2014/main" xmlns="" val="1973293824"/>
                    </a:ext>
                  </a:extLst>
                </a:gridCol>
                <a:gridCol w="1200647">
                  <a:extLst>
                    <a:ext uri="{9D8B030D-6E8A-4147-A177-3AD203B41FA5}">
                      <a16:colId xmlns:a16="http://schemas.microsoft.com/office/drawing/2014/main" xmlns="" val="1152897361"/>
                    </a:ext>
                  </a:extLst>
                </a:gridCol>
                <a:gridCol w="1200647">
                  <a:extLst>
                    <a:ext uri="{9D8B030D-6E8A-4147-A177-3AD203B41FA5}">
                      <a16:colId xmlns:a16="http://schemas.microsoft.com/office/drawing/2014/main" xmlns="" val="646164029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reg[1]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reg[2]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reg[3]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reg[4]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0416111"/>
                  </a:ext>
                </a:extLst>
              </a:tr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0736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51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40DA4F7-DAF2-417F-B5C1-57CEC406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План лабораторной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D015983-E51E-4C19-99CA-547E78654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/>
          </a:bodyPr>
          <a:lstStyle/>
          <a:p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1 пара</a:t>
            </a:r>
          </a:p>
          <a:p>
            <a:pPr lvl="1"/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Пример синтеза памяти на языке </a:t>
            </a:r>
            <a:r>
              <a:rPr lang="en-US" dirty="0">
                <a:latin typeface="Helvetica World" panose="020B0500040000020004" pitchFamily="34" charset="0"/>
                <a:cs typeface="Helvetica World" panose="020B0500040000020004" pitchFamily="34" charset="0"/>
              </a:rPr>
              <a:t>Verilog HDL</a:t>
            </a:r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 (</a:t>
            </a:r>
            <a:r>
              <a:rPr lang="en-US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T</a:t>
            </a:r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)</a:t>
            </a:r>
          </a:p>
          <a:p>
            <a:pPr lvl="1"/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Синхронная память (</a:t>
            </a:r>
            <a:r>
              <a:rPr lang="en-US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T</a:t>
            </a:r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)</a:t>
            </a:r>
            <a:endParaRPr lang="en-US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lvl="1"/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Синтез и верификация </a:t>
            </a:r>
            <a:r>
              <a:rPr lang="ru-RU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трехпортового</a:t>
            </a:r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 регистрового файла (</a:t>
            </a:r>
            <a:r>
              <a:rPr lang="en-US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</a:t>
            </a:r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)</a:t>
            </a:r>
            <a:endParaRPr lang="en-US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2 пара</a:t>
            </a:r>
          </a:p>
          <a:p>
            <a:pPr lvl="1"/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Архитектура и микроархитектура программируемого устройства (</a:t>
            </a:r>
            <a:r>
              <a:rPr lang="en-US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T</a:t>
            </a:r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)</a:t>
            </a:r>
          </a:p>
          <a:p>
            <a:pPr lvl="1"/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Пример программы </a:t>
            </a:r>
            <a:r>
              <a:rPr lang="en-US" dirty="0">
                <a:latin typeface="Helvetica World" panose="020B0500040000020004" pitchFamily="34" charset="0"/>
                <a:cs typeface="Helvetica World" panose="020B0500040000020004" pitchFamily="34" charset="0"/>
              </a:rPr>
              <a:t>(</a:t>
            </a:r>
            <a:r>
              <a:rPr lang="en-US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T</a:t>
            </a:r>
            <a:r>
              <a:rPr lang="en-US" dirty="0">
                <a:latin typeface="Helvetica World" panose="020B0500040000020004" pitchFamily="34" charset="0"/>
                <a:cs typeface="Helvetica World" panose="020B0500040000020004" pitchFamily="34" charset="0"/>
              </a:rPr>
              <a:t>)</a:t>
            </a:r>
          </a:p>
          <a:p>
            <a:pPr lvl="1"/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Реализация микроархитектуры. Программирование (</a:t>
            </a:r>
            <a:r>
              <a:rPr lang="en-US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</a:t>
            </a:r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)</a:t>
            </a:r>
          </a:p>
          <a:p>
            <a:pPr lvl="1"/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Проверка на отладочном стенде</a:t>
            </a:r>
            <a:r>
              <a:rPr lang="en-US" dirty="0">
                <a:latin typeface="Helvetica World" panose="020B0500040000020004" pitchFamily="34" charset="0"/>
                <a:cs typeface="Helvetica World" panose="020B0500040000020004" pitchFamily="34" charset="0"/>
              </a:rPr>
              <a:t> (</a:t>
            </a:r>
            <a:r>
              <a:rPr lang="en-US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</a:t>
            </a:r>
            <a:r>
              <a:rPr lang="en-US" dirty="0">
                <a:latin typeface="Helvetica World" panose="020B0500040000020004" pitchFamily="34" charset="0"/>
                <a:cs typeface="Helvetica World" panose="020B0500040000020004" pitchFamily="34" charset="0"/>
              </a:rPr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13C81468-E5EF-48B1-BA6E-53F15A20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668-FCA2-4CD2-AEB5-80656CE3E1C4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405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DBE3AE2A-A2F5-4915-A641-56A4A6960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4433"/>
            <a:ext cx="6109598" cy="413816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8E2A108-8F22-48F7-817E-3B2522E7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Пример программы (13 * </a:t>
            </a:r>
            <a:r>
              <a:rPr lang="en-US" dirty="0">
                <a:latin typeface="Helvetica World" panose="020B0500040000020004" pitchFamily="34" charset="0"/>
                <a:cs typeface="Helvetica World" panose="020B0500040000020004" pitchFamily="34" charset="0"/>
              </a:rPr>
              <a:t>switches</a:t>
            </a:r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60EB2F4-F9B2-45D8-A5DA-36528BA1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668-FCA2-4CD2-AEB5-80656CE3E1C4}" type="slidenum">
              <a:rPr lang="ru-RU" smtClean="0"/>
              <a:t>20</a:t>
            </a:fld>
            <a:endParaRPr lang="ru-RU"/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xmlns="" id="{3D384E5D-D30A-4A8D-AC22-E8B490962424}"/>
              </a:ext>
            </a:extLst>
          </p:cNvPr>
          <p:cNvSpPr/>
          <p:nvPr/>
        </p:nvSpPr>
        <p:spPr>
          <a:xfrm>
            <a:off x="520147" y="4701208"/>
            <a:ext cx="318053" cy="286247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Таблица 6">
            <a:extLst>
              <a:ext uri="{FF2B5EF4-FFF2-40B4-BE49-F238E27FC236}">
                <a16:creationId xmlns:a16="http://schemas.microsoft.com/office/drawing/2014/main" xmlns="" id="{398D7191-69E6-473F-AA5A-661D7DFEA4B3}"/>
              </a:ext>
            </a:extLst>
          </p:cNvPr>
          <p:cNvGraphicFramePr>
            <a:graphicFrameLocks noGrp="1"/>
          </p:cNvGraphicFramePr>
          <p:nvPr/>
        </p:nvGraphicFramePr>
        <p:xfrm>
          <a:off x="6480312" y="2035532"/>
          <a:ext cx="4802588" cy="914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647">
                  <a:extLst>
                    <a:ext uri="{9D8B030D-6E8A-4147-A177-3AD203B41FA5}">
                      <a16:colId xmlns:a16="http://schemas.microsoft.com/office/drawing/2014/main" xmlns="" val="2130323094"/>
                    </a:ext>
                  </a:extLst>
                </a:gridCol>
                <a:gridCol w="1200647">
                  <a:extLst>
                    <a:ext uri="{9D8B030D-6E8A-4147-A177-3AD203B41FA5}">
                      <a16:colId xmlns:a16="http://schemas.microsoft.com/office/drawing/2014/main" xmlns="" val="1973293824"/>
                    </a:ext>
                  </a:extLst>
                </a:gridCol>
                <a:gridCol w="1200647">
                  <a:extLst>
                    <a:ext uri="{9D8B030D-6E8A-4147-A177-3AD203B41FA5}">
                      <a16:colId xmlns:a16="http://schemas.microsoft.com/office/drawing/2014/main" xmlns="" val="1152897361"/>
                    </a:ext>
                  </a:extLst>
                </a:gridCol>
                <a:gridCol w="1200647">
                  <a:extLst>
                    <a:ext uri="{9D8B030D-6E8A-4147-A177-3AD203B41FA5}">
                      <a16:colId xmlns:a16="http://schemas.microsoft.com/office/drawing/2014/main" xmlns="" val="646164029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reg[1]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reg[2]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reg[3]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reg[4]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0416111"/>
                  </a:ext>
                </a:extLst>
              </a:tr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0736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074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599C067C-01BE-4539-A24F-12F22C767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4433"/>
            <a:ext cx="6109598" cy="413816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8E2A108-8F22-48F7-817E-3B2522E7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Пример программы (13 * </a:t>
            </a:r>
            <a:r>
              <a:rPr lang="en-US" dirty="0">
                <a:latin typeface="Helvetica World" panose="020B0500040000020004" pitchFamily="34" charset="0"/>
                <a:cs typeface="Helvetica World" panose="020B0500040000020004" pitchFamily="34" charset="0"/>
              </a:rPr>
              <a:t>switches</a:t>
            </a:r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60EB2F4-F9B2-45D8-A5DA-36528BA1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668-FCA2-4CD2-AEB5-80656CE3E1C4}" type="slidenum">
              <a:rPr lang="ru-RU" smtClean="0"/>
              <a:t>21</a:t>
            </a:fld>
            <a:endParaRPr lang="ru-RU"/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xmlns="" id="{3D384E5D-D30A-4A8D-AC22-E8B490962424}"/>
              </a:ext>
            </a:extLst>
          </p:cNvPr>
          <p:cNvSpPr/>
          <p:nvPr/>
        </p:nvSpPr>
        <p:spPr>
          <a:xfrm>
            <a:off x="520147" y="5194189"/>
            <a:ext cx="318053" cy="286247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Таблица 6">
            <a:extLst>
              <a:ext uri="{FF2B5EF4-FFF2-40B4-BE49-F238E27FC236}">
                <a16:creationId xmlns:a16="http://schemas.microsoft.com/office/drawing/2014/main" xmlns="" id="{398D7191-69E6-473F-AA5A-661D7DFEA4B3}"/>
              </a:ext>
            </a:extLst>
          </p:cNvPr>
          <p:cNvGraphicFramePr>
            <a:graphicFrameLocks noGrp="1"/>
          </p:cNvGraphicFramePr>
          <p:nvPr/>
        </p:nvGraphicFramePr>
        <p:xfrm>
          <a:off x="6480312" y="2035532"/>
          <a:ext cx="4802588" cy="914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647">
                  <a:extLst>
                    <a:ext uri="{9D8B030D-6E8A-4147-A177-3AD203B41FA5}">
                      <a16:colId xmlns:a16="http://schemas.microsoft.com/office/drawing/2014/main" xmlns="" val="2130323094"/>
                    </a:ext>
                  </a:extLst>
                </a:gridCol>
                <a:gridCol w="1200647">
                  <a:extLst>
                    <a:ext uri="{9D8B030D-6E8A-4147-A177-3AD203B41FA5}">
                      <a16:colId xmlns:a16="http://schemas.microsoft.com/office/drawing/2014/main" xmlns="" val="1973293824"/>
                    </a:ext>
                  </a:extLst>
                </a:gridCol>
                <a:gridCol w="1200647">
                  <a:extLst>
                    <a:ext uri="{9D8B030D-6E8A-4147-A177-3AD203B41FA5}">
                      <a16:colId xmlns:a16="http://schemas.microsoft.com/office/drawing/2014/main" xmlns="" val="1152897361"/>
                    </a:ext>
                  </a:extLst>
                </a:gridCol>
                <a:gridCol w="1200647">
                  <a:extLst>
                    <a:ext uri="{9D8B030D-6E8A-4147-A177-3AD203B41FA5}">
                      <a16:colId xmlns:a16="http://schemas.microsoft.com/office/drawing/2014/main" xmlns="" val="646164029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reg[1]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reg[2]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reg[3]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reg[4]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0416111"/>
                  </a:ext>
                </a:extLst>
              </a:tr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0736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170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F48DDEAC-D200-4FAC-A7BA-3B3702A75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4433"/>
            <a:ext cx="6109598" cy="413816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8E2A108-8F22-48F7-817E-3B2522E7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Пример программы (13 * </a:t>
            </a:r>
            <a:r>
              <a:rPr lang="en-US" dirty="0">
                <a:latin typeface="Helvetica World" panose="020B0500040000020004" pitchFamily="34" charset="0"/>
                <a:cs typeface="Helvetica World" panose="020B0500040000020004" pitchFamily="34" charset="0"/>
              </a:rPr>
              <a:t>switches</a:t>
            </a:r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60EB2F4-F9B2-45D8-A5DA-36528BA1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668-FCA2-4CD2-AEB5-80656CE3E1C4}" type="slidenum">
              <a:rPr lang="ru-RU" smtClean="0"/>
              <a:t>22</a:t>
            </a:fld>
            <a:endParaRPr lang="ru-RU"/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xmlns="" id="{3D384E5D-D30A-4A8D-AC22-E8B490962424}"/>
              </a:ext>
            </a:extLst>
          </p:cNvPr>
          <p:cNvSpPr/>
          <p:nvPr/>
        </p:nvSpPr>
        <p:spPr>
          <a:xfrm>
            <a:off x="520147" y="3659587"/>
            <a:ext cx="318053" cy="286247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Таблица 6">
            <a:extLst>
              <a:ext uri="{FF2B5EF4-FFF2-40B4-BE49-F238E27FC236}">
                <a16:creationId xmlns:a16="http://schemas.microsoft.com/office/drawing/2014/main" xmlns="" id="{398D7191-69E6-473F-AA5A-661D7DFEA4B3}"/>
              </a:ext>
            </a:extLst>
          </p:cNvPr>
          <p:cNvGraphicFramePr>
            <a:graphicFrameLocks noGrp="1"/>
          </p:cNvGraphicFramePr>
          <p:nvPr/>
        </p:nvGraphicFramePr>
        <p:xfrm>
          <a:off x="6480312" y="2035532"/>
          <a:ext cx="4802588" cy="914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647">
                  <a:extLst>
                    <a:ext uri="{9D8B030D-6E8A-4147-A177-3AD203B41FA5}">
                      <a16:colId xmlns:a16="http://schemas.microsoft.com/office/drawing/2014/main" xmlns="" val="2130323094"/>
                    </a:ext>
                  </a:extLst>
                </a:gridCol>
                <a:gridCol w="1200647">
                  <a:extLst>
                    <a:ext uri="{9D8B030D-6E8A-4147-A177-3AD203B41FA5}">
                      <a16:colId xmlns:a16="http://schemas.microsoft.com/office/drawing/2014/main" xmlns="" val="1973293824"/>
                    </a:ext>
                  </a:extLst>
                </a:gridCol>
                <a:gridCol w="1200647">
                  <a:extLst>
                    <a:ext uri="{9D8B030D-6E8A-4147-A177-3AD203B41FA5}">
                      <a16:colId xmlns:a16="http://schemas.microsoft.com/office/drawing/2014/main" xmlns="" val="1152897361"/>
                    </a:ext>
                  </a:extLst>
                </a:gridCol>
                <a:gridCol w="1200647">
                  <a:extLst>
                    <a:ext uri="{9D8B030D-6E8A-4147-A177-3AD203B41FA5}">
                      <a16:colId xmlns:a16="http://schemas.microsoft.com/office/drawing/2014/main" xmlns="" val="646164029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reg[1]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reg[2]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reg[3]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reg[4]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0416111"/>
                  </a:ext>
                </a:extLst>
              </a:tr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0736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78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5B9A8B9A-E556-47AD-8F9C-23E489E8C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4433"/>
            <a:ext cx="6109598" cy="413816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8E2A108-8F22-48F7-817E-3B2522E7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Пример программы (13 * </a:t>
            </a:r>
            <a:r>
              <a:rPr lang="en-US" dirty="0">
                <a:latin typeface="Helvetica World" panose="020B0500040000020004" pitchFamily="34" charset="0"/>
                <a:cs typeface="Helvetica World" panose="020B0500040000020004" pitchFamily="34" charset="0"/>
              </a:rPr>
              <a:t>switches</a:t>
            </a:r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60EB2F4-F9B2-45D8-A5DA-36528BA1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668-FCA2-4CD2-AEB5-80656CE3E1C4}" type="slidenum">
              <a:rPr lang="ru-RU" smtClean="0"/>
              <a:t>23</a:t>
            </a:fld>
            <a:endParaRPr lang="ru-RU"/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xmlns="" id="{3D384E5D-D30A-4A8D-AC22-E8B490962424}"/>
              </a:ext>
            </a:extLst>
          </p:cNvPr>
          <p:cNvSpPr/>
          <p:nvPr/>
        </p:nvSpPr>
        <p:spPr>
          <a:xfrm>
            <a:off x="520147" y="4152568"/>
            <a:ext cx="318053" cy="286247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Таблица 6">
            <a:extLst>
              <a:ext uri="{FF2B5EF4-FFF2-40B4-BE49-F238E27FC236}">
                <a16:creationId xmlns:a16="http://schemas.microsoft.com/office/drawing/2014/main" xmlns="" id="{398D7191-69E6-473F-AA5A-661D7DFEA4B3}"/>
              </a:ext>
            </a:extLst>
          </p:cNvPr>
          <p:cNvGraphicFramePr>
            <a:graphicFrameLocks noGrp="1"/>
          </p:cNvGraphicFramePr>
          <p:nvPr/>
        </p:nvGraphicFramePr>
        <p:xfrm>
          <a:off x="6480312" y="2035532"/>
          <a:ext cx="4802588" cy="914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647">
                  <a:extLst>
                    <a:ext uri="{9D8B030D-6E8A-4147-A177-3AD203B41FA5}">
                      <a16:colId xmlns:a16="http://schemas.microsoft.com/office/drawing/2014/main" xmlns="" val="2130323094"/>
                    </a:ext>
                  </a:extLst>
                </a:gridCol>
                <a:gridCol w="1200647">
                  <a:extLst>
                    <a:ext uri="{9D8B030D-6E8A-4147-A177-3AD203B41FA5}">
                      <a16:colId xmlns:a16="http://schemas.microsoft.com/office/drawing/2014/main" xmlns="" val="1973293824"/>
                    </a:ext>
                  </a:extLst>
                </a:gridCol>
                <a:gridCol w="1200647">
                  <a:extLst>
                    <a:ext uri="{9D8B030D-6E8A-4147-A177-3AD203B41FA5}">
                      <a16:colId xmlns:a16="http://schemas.microsoft.com/office/drawing/2014/main" xmlns="" val="1152897361"/>
                    </a:ext>
                  </a:extLst>
                </a:gridCol>
                <a:gridCol w="1200647">
                  <a:extLst>
                    <a:ext uri="{9D8B030D-6E8A-4147-A177-3AD203B41FA5}">
                      <a16:colId xmlns:a16="http://schemas.microsoft.com/office/drawing/2014/main" xmlns="" val="646164029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reg[1]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reg[2]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reg[3]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reg[4]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0416111"/>
                  </a:ext>
                </a:extLst>
              </a:tr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0736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116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97267ED4-3545-432B-992D-693C8D5F4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4433"/>
            <a:ext cx="6109598" cy="413816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8E2A108-8F22-48F7-817E-3B2522E7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Пример программы (13 * </a:t>
            </a:r>
            <a:r>
              <a:rPr lang="en-US" dirty="0">
                <a:latin typeface="Helvetica World" panose="020B0500040000020004" pitchFamily="34" charset="0"/>
                <a:cs typeface="Helvetica World" panose="020B0500040000020004" pitchFamily="34" charset="0"/>
              </a:rPr>
              <a:t>switches</a:t>
            </a:r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60EB2F4-F9B2-45D8-A5DA-36528BA1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668-FCA2-4CD2-AEB5-80656CE3E1C4}" type="slidenum">
              <a:rPr lang="ru-RU" smtClean="0"/>
              <a:t>24</a:t>
            </a:fld>
            <a:endParaRPr lang="ru-RU"/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xmlns="" id="{3D384E5D-D30A-4A8D-AC22-E8B490962424}"/>
              </a:ext>
            </a:extLst>
          </p:cNvPr>
          <p:cNvSpPr/>
          <p:nvPr/>
        </p:nvSpPr>
        <p:spPr>
          <a:xfrm>
            <a:off x="520147" y="4677354"/>
            <a:ext cx="318053" cy="286247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Таблица 6">
            <a:extLst>
              <a:ext uri="{FF2B5EF4-FFF2-40B4-BE49-F238E27FC236}">
                <a16:creationId xmlns:a16="http://schemas.microsoft.com/office/drawing/2014/main" xmlns="" id="{398D7191-69E6-473F-AA5A-661D7DFEA4B3}"/>
              </a:ext>
            </a:extLst>
          </p:cNvPr>
          <p:cNvGraphicFramePr>
            <a:graphicFrameLocks noGrp="1"/>
          </p:cNvGraphicFramePr>
          <p:nvPr/>
        </p:nvGraphicFramePr>
        <p:xfrm>
          <a:off x="6480312" y="2035532"/>
          <a:ext cx="4802588" cy="914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647">
                  <a:extLst>
                    <a:ext uri="{9D8B030D-6E8A-4147-A177-3AD203B41FA5}">
                      <a16:colId xmlns:a16="http://schemas.microsoft.com/office/drawing/2014/main" xmlns="" val="2130323094"/>
                    </a:ext>
                  </a:extLst>
                </a:gridCol>
                <a:gridCol w="1200647">
                  <a:extLst>
                    <a:ext uri="{9D8B030D-6E8A-4147-A177-3AD203B41FA5}">
                      <a16:colId xmlns:a16="http://schemas.microsoft.com/office/drawing/2014/main" xmlns="" val="1973293824"/>
                    </a:ext>
                  </a:extLst>
                </a:gridCol>
                <a:gridCol w="1200647">
                  <a:extLst>
                    <a:ext uri="{9D8B030D-6E8A-4147-A177-3AD203B41FA5}">
                      <a16:colId xmlns:a16="http://schemas.microsoft.com/office/drawing/2014/main" xmlns="" val="1152897361"/>
                    </a:ext>
                  </a:extLst>
                </a:gridCol>
                <a:gridCol w="1200647">
                  <a:extLst>
                    <a:ext uri="{9D8B030D-6E8A-4147-A177-3AD203B41FA5}">
                      <a16:colId xmlns:a16="http://schemas.microsoft.com/office/drawing/2014/main" xmlns="" val="646164029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reg[1]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reg[2]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reg[3]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reg[4]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0416111"/>
                  </a:ext>
                </a:extLst>
              </a:tr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0736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719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84850A52-2262-4261-8C48-D5BA54807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4433"/>
            <a:ext cx="6109598" cy="413816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8E2A108-8F22-48F7-817E-3B2522E7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Пример программы (13 * </a:t>
            </a:r>
            <a:r>
              <a:rPr lang="en-US" dirty="0">
                <a:latin typeface="Helvetica World" panose="020B0500040000020004" pitchFamily="34" charset="0"/>
                <a:cs typeface="Helvetica World" panose="020B0500040000020004" pitchFamily="34" charset="0"/>
              </a:rPr>
              <a:t>switches</a:t>
            </a:r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60EB2F4-F9B2-45D8-A5DA-36528BA1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668-FCA2-4CD2-AEB5-80656CE3E1C4}" type="slidenum">
              <a:rPr lang="ru-RU" smtClean="0"/>
              <a:t>25</a:t>
            </a:fld>
            <a:endParaRPr lang="ru-RU"/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xmlns="" id="{3D384E5D-D30A-4A8D-AC22-E8B490962424}"/>
              </a:ext>
            </a:extLst>
          </p:cNvPr>
          <p:cNvSpPr/>
          <p:nvPr/>
        </p:nvSpPr>
        <p:spPr>
          <a:xfrm>
            <a:off x="520147" y="5210091"/>
            <a:ext cx="318053" cy="286247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Таблица 6">
            <a:extLst>
              <a:ext uri="{FF2B5EF4-FFF2-40B4-BE49-F238E27FC236}">
                <a16:creationId xmlns:a16="http://schemas.microsoft.com/office/drawing/2014/main" xmlns="" id="{398D7191-69E6-473F-AA5A-661D7DFEA4B3}"/>
              </a:ext>
            </a:extLst>
          </p:cNvPr>
          <p:cNvGraphicFramePr>
            <a:graphicFrameLocks noGrp="1"/>
          </p:cNvGraphicFramePr>
          <p:nvPr/>
        </p:nvGraphicFramePr>
        <p:xfrm>
          <a:off x="6480312" y="2035532"/>
          <a:ext cx="4802588" cy="914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647">
                  <a:extLst>
                    <a:ext uri="{9D8B030D-6E8A-4147-A177-3AD203B41FA5}">
                      <a16:colId xmlns:a16="http://schemas.microsoft.com/office/drawing/2014/main" xmlns="" val="2130323094"/>
                    </a:ext>
                  </a:extLst>
                </a:gridCol>
                <a:gridCol w="1200647">
                  <a:extLst>
                    <a:ext uri="{9D8B030D-6E8A-4147-A177-3AD203B41FA5}">
                      <a16:colId xmlns:a16="http://schemas.microsoft.com/office/drawing/2014/main" xmlns="" val="1973293824"/>
                    </a:ext>
                  </a:extLst>
                </a:gridCol>
                <a:gridCol w="1200647">
                  <a:extLst>
                    <a:ext uri="{9D8B030D-6E8A-4147-A177-3AD203B41FA5}">
                      <a16:colId xmlns:a16="http://schemas.microsoft.com/office/drawing/2014/main" xmlns="" val="1152897361"/>
                    </a:ext>
                  </a:extLst>
                </a:gridCol>
                <a:gridCol w="1200647">
                  <a:extLst>
                    <a:ext uri="{9D8B030D-6E8A-4147-A177-3AD203B41FA5}">
                      <a16:colId xmlns:a16="http://schemas.microsoft.com/office/drawing/2014/main" xmlns="" val="646164029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reg[1]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reg[2]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reg[3]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reg[4]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0416111"/>
                  </a:ext>
                </a:extLst>
              </a:tr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0736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852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CFC231B0-C97F-40BB-B33E-BA1CDAC36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4433"/>
            <a:ext cx="6109598" cy="413816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8E2A108-8F22-48F7-817E-3B2522E7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Пример программы (13 * </a:t>
            </a:r>
            <a:r>
              <a:rPr lang="en-US" dirty="0">
                <a:latin typeface="Helvetica World" panose="020B0500040000020004" pitchFamily="34" charset="0"/>
                <a:cs typeface="Helvetica World" panose="020B0500040000020004" pitchFamily="34" charset="0"/>
              </a:rPr>
              <a:t>switches</a:t>
            </a:r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60EB2F4-F9B2-45D8-A5DA-36528BA1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668-FCA2-4CD2-AEB5-80656CE3E1C4}" type="slidenum">
              <a:rPr lang="ru-RU" smtClean="0"/>
              <a:t>26</a:t>
            </a:fld>
            <a:endParaRPr lang="ru-RU"/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xmlns="" id="{3D384E5D-D30A-4A8D-AC22-E8B490962424}"/>
              </a:ext>
            </a:extLst>
          </p:cNvPr>
          <p:cNvSpPr/>
          <p:nvPr/>
        </p:nvSpPr>
        <p:spPr>
          <a:xfrm>
            <a:off x="520147" y="3651636"/>
            <a:ext cx="318053" cy="286247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Таблица 6">
            <a:extLst>
              <a:ext uri="{FF2B5EF4-FFF2-40B4-BE49-F238E27FC236}">
                <a16:creationId xmlns:a16="http://schemas.microsoft.com/office/drawing/2014/main" xmlns="" id="{398D7191-69E6-473F-AA5A-661D7DFEA4B3}"/>
              </a:ext>
            </a:extLst>
          </p:cNvPr>
          <p:cNvGraphicFramePr>
            <a:graphicFrameLocks noGrp="1"/>
          </p:cNvGraphicFramePr>
          <p:nvPr/>
        </p:nvGraphicFramePr>
        <p:xfrm>
          <a:off x="6480312" y="2035532"/>
          <a:ext cx="4802588" cy="914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647">
                  <a:extLst>
                    <a:ext uri="{9D8B030D-6E8A-4147-A177-3AD203B41FA5}">
                      <a16:colId xmlns:a16="http://schemas.microsoft.com/office/drawing/2014/main" xmlns="" val="2130323094"/>
                    </a:ext>
                  </a:extLst>
                </a:gridCol>
                <a:gridCol w="1200647">
                  <a:extLst>
                    <a:ext uri="{9D8B030D-6E8A-4147-A177-3AD203B41FA5}">
                      <a16:colId xmlns:a16="http://schemas.microsoft.com/office/drawing/2014/main" xmlns="" val="1973293824"/>
                    </a:ext>
                  </a:extLst>
                </a:gridCol>
                <a:gridCol w="1200647">
                  <a:extLst>
                    <a:ext uri="{9D8B030D-6E8A-4147-A177-3AD203B41FA5}">
                      <a16:colId xmlns:a16="http://schemas.microsoft.com/office/drawing/2014/main" xmlns="" val="1152897361"/>
                    </a:ext>
                  </a:extLst>
                </a:gridCol>
                <a:gridCol w="1200647">
                  <a:extLst>
                    <a:ext uri="{9D8B030D-6E8A-4147-A177-3AD203B41FA5}">
                      <a16:colId xmlns:a16="http://schemas.microsoft.com/office/drawing/2014/main" xmlns="" val="646164029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reg[1]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reg[2]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reg[3]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reg[4]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0416111"/>
                  </a:ext>
                </a:extLst>
              </a:tr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0736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8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065F4D79-5F96-4D86-A9CC-176881C01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4433"/>
            <a:ext cx="6109598" cy="413816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8E2A108-8F22-48F7-817E-3B2522E7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Пример программы (13 * </a:t>
            </a:r>
            <a:r>
              <a:rPr lang="en-US" dirty="0">
                <a:latin typeface="Helvetica World" panose="020B0500040000020004" pitchFamily="34" charset="0"/>
                <a:cs typeface="Helvetica World" panose="020B0500040000020004" pitchFamily="34" charset="0"/>
              </a:rPr>
              <a:t>switches</a:t>
            </a:r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60EB2F4-F9B2-45D8-A5DA-36528BA1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668-FCA2-4CD2-AEB5-80656CE3E1C4}" type="slidenum">
              <a:rPr lang="ru-RU" smtClean="0"/>
              <a:t>27</a:t>
            </a:fld>
            <a:endParaRPr lang="ru-RU"/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xmlns="" id="{3D384E5D-D30A-4A8D-AC22-E8B490962424}"/>
              </a:ext>
            </a:extLst>
          </p:cNvPr>
          <p:cNvSpPr/>
          <p:nvPr/>
        </p:nvSpPr>
        <p:spPr>
          <a:xfrm>
            <a:off x="520147" y="5726926"/>
            <a:ext cx="318053" cy="286247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Таблица 6">
            <a:extLst>
              <a:ext uri="{FF2B5EF4-FFF2-40B4-BE49-F238E27FC236}">
                <a16:creationId xmlns:a16="http://schemas.microsoft.com/office/drawing/2014/main" xmlns="" id="{398D7191-69E6-473F-AA5A-661D7DFEA4B3}"/>
              </a:ext>
            </a:extLst>
          </p:cNvPr>
          <p:cNvGraphicFramePr>
            <a:graphicFrameLocks noGrp="1"/>
          </p:cNvGraphicFramePr>
          <p:nvPr/>
        </p:nvGraphicFramePr>
        <p:xfrm>
          <a:off x="6480312" y="2035532"/>
          <a:ext cx="4802588" cy="914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647">
                  <a:extLst>
                    <a:ext uri="{9D8B030D-6E8A-4147-A177-3AD203B41FA5}">
                      <a16:colId xmlns:a16="http://schemas.microsoft.com/office/drawing/2014/main" xmlns="" val="2130323094"/>
                    </a:ext>
                  </a:extLst>
                </a:gridCol>
                <a:gridCol w="1200647">
                  <a:extLst>
                    <a:ext uri="{9D8B030D-6E8A-4147-A177-3AD203B41FA5}">
                      <a16:colId xmlns:a16="http://schemas.microsoft.com/office/drawing/2014/main" xmlns="" val="1973293824"/>
                    </a:ext>
                  </a:extLst>
                </a:gridCol>
                <a:gridCol w="1200647">
                  <a:extLst>
                    <a:ext uri="{9D8B030D-6E8A-4147-A177-3AD203B41FA5}">
                      <a16:colId xmlns:a16="http://schemas.microsoft.com/office/drawing/2014/main" xmlns="" val="1152897361"/>
                    </a:ext>
                  </a:extLst>
                </a:gridCol>
                <a:gridCol w="1200647">
                  <a:extLst>
                    <a:ext uri="{9D8B030D-6E8A-4147-A177-3AD203B41FA5}">
                      <a16:colId xmlns:a16="http://schemas.microsoft.com/office/drawing/2014/main" xmlns="" val="646164029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reg[1]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reg[2]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reg[3]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reg[4]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0416111"/>
                  </a:ext>
                </a:extLst>
              </a:tr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0736720"/>
                  </a:ext>
                </a:extLst>
              </a:tr>
            </a:tbl>
          </a:graphicData>
        </a:graphic>
      </p:graphicFrame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23B6D18D-C795-4757-BE3D-855C2964D05D}"/>
              </a:ext>
            </a:extLst>
          </p:cNvPr>
          <p:cNvSpPr/>
          <p:nvPr/>
        </p:nvSpPr>
        <p:spPr>
          <a:xfrm>
            <a:off x="10312841" y="2391355"/>
            <a:ext cx="779228" cy="5804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95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8E2A108-8F22-48F7-817E-3B2522E7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Пример программы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60EB2F4-F9B2-45D8-A5DA-36528BA1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668-FCA2-4CD2-AEB5-80656CE3E1C4}" type="slidenum">
              <a:rPr lang="ru-RU" smtClean="0"/>
              <a:t>28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0B7C1F61-7A07-4664-9447-B50E298CE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5762"/>
            <a:ext cx="10515600" cy="236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36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C17CFADE-1F37-4002-AF64-66CE68DCE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59" y="2156290"/>
            <a:ext cx="11146167" cy="456518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74829C0F-5FC1-4112-89B5-B7106BC6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668-FCA2-4CD2-AEB5-80656CE3E1C4}" type="slidenum">
              <a:rPr lang="ru-RU" smtClean="0"/>
              <a:t>29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5BF982CE-091C-49E1-9B2C-9E9D6B47BEB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3160" y="637137"/>
            <a:ext cx="11225678" cy="6807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C975B8D-BC7F-415D-B1E2-09026DC9D7CD}"/>
              </a:ext>
            </a:extLst>
          </p:cNvPr>
          <p:cNvSpPr txBox="1"/>
          <p:nvPr/>
        </p:nvSpPr>
        <p:spPr>
          <a:xfrm>
            <a:off x="562673" y="2045139"/>
            <a:ext cx="233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C00000"/>
                </a:solidFill>
              </a:rPr>
              <a:t>Безусловный переход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AE15D88-E091-422C-9F9B-5B32F537FA14}"/>
              </a:ext>
            </a:extLst>
          </p:cNvPr>
          <p:cNvSpPr txBox="1"/>
          <p:nvPr/>
        </p:nvSpPr>
        <p:spPr>
          <a:xfrm>
            <a:off x="915842" y="1745921"/>
            <a:ext cx="20072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Условный переход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xmlns="" id="{CFE48BD3-EAB5-4751-83A2-ED8119E24371}"/>
              </a:ext>
            </a:extLst>
          </p:cNvPr>
          <p:cNvCxnSpPr>
            <a:cxnSpLocks/>
          </p:cNvCxnSpPr>
          <p:nvPr/>
        </p:nvCxnSpPr>
        <p:spPr>
          <a:xfrm>
            <a:off x="704353" y="1317896"/>
            <a:ext cx="0" cy="797357"/>
          </a:xfrm>
          <a:prstGeom prst="line">
            <a:avLst/>
          </a:prstGeom>
          <a:ln w="12700" cap="rnd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xmlns="" id="{BFF71949-B961-4238-AFFC-8C84B2FEA30E}"/>
              </a:ext>
            </a:extLst>
          </p:cNvPr>
          <p:cNvCxnSpPr>
            <a:cxnSpLocks/>
          </p:cNvCxnSpPr>
          <p:nvPr/>
        </p:nvCxnSpPr>
        <p:spPr>
          <a:xfrm>
            <a:off x="1048974" y="1327421"/>
            <a:ext cx="0" cy="493949"/>
          </a:xfrm>
          <a:prstGeom prst="line">
            <a:avLst/>
          </a:prstGeom>
          <a:ln w="127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E6ECF96-E3D4-4D87-A2FA-D18B6CC51F0D}"/>
              </a:ext>
            </a:extLst>
          </p:cNvPr>
          <p:cNvSpPr txBox="1"/>
          <p:nvPr/>
        </p:nvSpPr>
        <p:spPr>
          <a:xfrm>
            <a:off x="1749247" y="1452038"/>
            <a:ext cx="363368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Откуда пишем в регистровый файл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xmlns="" id="{99F0E8A2-8364-4880-86FC-83ECF586F5B8}"/>
              </a:ext>
            </a:extLst>
          </p:cNvPr>
          <p:cNvCxnSpPr>
            <a:cxnSpLocks/>
          </p:cNvCxnSpPr>
          <p:nvPr/>
        </p:nvCxnSpPr>
        <p:spPr>
          <a:xfrm>
            <a:off x="1909298" y="1327422"/>
            <a:ext cx="0" cy="190228"/>
          </a:xfrm>
          <a:prstGeom prst="line">
            <a:avLst/>
          </a:prstGeom>
          <a:ln w="12700" cap="rnd">
            <a:solidFill>
              <a:schemeClr val="accent6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авая круглая скобка 17">
            <a:extLst>
              <a:ext uri="{FF2B5EF4-FFF2-40B4-BE49-F238E27FC236}">
                <a16:creationId xmlns:a16="http://schemas.microsoft.com/office/drawing/2014/main" xmlns="" id="{7F626C11-5866-4C23-8374-E8672F76BE6F}"/>
              </a:ext>
            </a:extLst>
          </p:cNvPr>
          <p:cNvSpPr/>
          <p:nvPr/>
        </p:nvSpPr>
        <p:spPr>
          <a:xfrm rot="5400000">
            <a:off x="631860" y="1069862"/>
            <a:ext cx="129746" cy="342902"/>
          </a:xfrm>
          <a:prstGeom prst="rightBracket">
            <a:avLst>
              <a:gd name="adj" fmla="val 115307"/>
            </a:avLst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19" name="Правая круглая скобка 18">
            <a:extLst>
              <a:ext uri="{FF2B5EF4-FFF2-40B4-BE49-F238E27FC236}">
                <a16:creationId xmlns:a16="http://schemas.microsoft.com/office/drawing/2014/main" xmlns="" id="{422E99AC-ED8C-46A7-9E40-9DB30668F646}"/>
              </a:ext>
            </a:extLst>
          </p:cNvPr>
          <p:cNvSpPr/>
          <p:nvPr/>
        </p:nvSpPr>
        <p:spPr>
          <a:xfrm rot="5400000">
            <a:off x="974761" y="1079204"/>
            <a:ext cx="129746" cy="342902"/>
          </a:xfrm>
          <a:prstGeom prst="rightBracket">
            <a:avLst>
              <a:gd name="adj" fmla="val 115307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20" name="Правая круглая скобка 19">
            <a:extLst>
              <a:ext uri="{FF2B5EF4-FFF2-40B4-BE49-F238E27FC236}">
                <a16:creationId xmlns:a16="http://schemas.microsoft.com/office/drawing/2014/main" xmlns="" id="{25A9FB83-5D86-42CB-A2AA-E7674AB3FE2A}"/>
              </a:ext>
            </a:extLst>
          </p:cNvPr>
          <p:cNvSpPr/>
          <p:nvPr/>
        </p:nvSpPr>
        <p:spPr>
          <a:xfrm rot="5400000">
            <a:off x="1852367" y="910470"/>
            <a:ext cx="129746" cy="680369"/>
          </a:xfrm>
          <a:prstGeom prst="rightBracket">
            <a:avLst>
              <a:gd name="adj" fmla="val 115307"/>
            </a:avLst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xmlns="" id="{7BF5D32A-D908-42B0-ACE0-56E910BF3D54}"/>
              </a:ext>
            </a:extLst>
          </p:cNvPr>
          <p:cNvCxnSpPr>
            <a:cxnSpLocks/>
          </p:cNvCxnSpPr>
          <p:nvPr/>
        </p:nvCxnSpPr>
        <p:spPr>
          <a:xfrm flipV="1">
            <a:off x="1404626" y="432619"/>
            <a:ext cx="0" cy="90383"/>
          </a:xfrm>
          <a:prstGeom prst="line">
            <a:avLst/>
          </a:prstGeom>
          <a:ln w="12700" cap="rnd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авая круглая скобка 28">
            <a:extLst>
              <a:ext uri="{FF2B5EF4-FFF2-40B4-BE49-F238E27FC236}">
                <a16:creationId xmlns:a16="http://schemas.microsoft.com/office/drawing/2014/main" xmlns="" id="{94FF8956-15F7-437B-8AD2-D9E6075CD369}"/>
              </a:ext>
            </a:extLst>
          </p:cNvPr>
          <p:cNvSpPr/>
          <p:nvPr/>
        </p:nvSpPr>
        <p:spPr>
          <a:xfrm rot="16200000">
            <a:off x="1340731" y="410111"/>
            <a:ext cx="129746" cy="342902"/>
          </a:xfrm>
          <a:prstGeom prst="rightBracket">
            <a:avLst>
              <a:gd name="adj" fmla="val 115307"/>
            </a:avLst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9B4417C-50AC-46FE-88C8-C5D5BA946518}"/>
              </a:ext>
            </a:extLst>
          </p:cNvPr>
          <p:cNvSpPr txBox="1"/>
          <p:nvPr/>
        </p:nvSpPr>
        <p:spPr>
          <a:xfrm>
            <a:off x="1293146" y="97699"/>
            <a:ext cx="41553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7030A0"/>
                </a:solidFill>
              </a:rPr>
              <a:t>Разрешение записи в регистровый файл</a:t>
            </a:r>
          </a:p>
        </p:txBody>
      </p:sp>
    </p:spTree>
    <p:extLst>
      <p:ext uri="{BB962C8B-B14F-4D97-AF65-F5344CB8AC3E}">
        <p14:creationId xmlns:p14="http://schemas.microsoft.com/office/powerpoint/2010/main" val="313218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8E2A108-8F22-48F7-817E-3B2522E7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Пример синтеза памяти на языке </a:t>
            </a:r>
            <a:r>
              <a:rPr lang="en-US" dirty="0">
                <a:latin typeface="Helvetica World" panose="020B0500040000020004" pitchFamily="34" charset="0"/>
                <a:cs typeface="Helvetica World" panose="020B0500040000020004" pitchFamily="34" charset="0"/>
              </a:rPr>
              <a:t>Verilog HDL</a:t>
            </a:r>
            <a:endParaRPr lang="ru-RU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60EB2F4-F9B2-45D8-A5DA-36528BA1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668-FCA2-4CD2-AEB5-80656CE3E1C4}" type="slidenum">
              <a:rPr lang="ru-RU" smtClean="0"/>
              <a:t>3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466FE349-D2A3-4990-ACF9-39A046C1E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8600"/>
            <a:ext cx="6373633" cy="3729837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xmlns="" id="{9B472D8F-EA52-4CB7-A83F-65538AA6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833" y="2580760"/>
            <a:ext cx="4769142" cy="259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88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40DA4F7-DAF2-417F-B5C1-57CEC406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План лабораторной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D015983-E51E-4C19-99CA-547E78654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/>
          </a:bodyPr>
          <a:lstStyle/>
          <a:p>
            <a:r>
              <a:rPr lang="ru-RU" strike="sngStrike" dirty="0">
                <a:latin typeface="Helvetica World" panose="020B0500040000020004" pitchFamily="34" charset="0"/>
                <a:cs typeface="Helvetica World" panose="020B0500040000020004" pitchFamily="34" charset="0"/>
              </a:rPr>
              <a:t>1 пара</a:t>
            </a:r>
          </a:p>
          <a:p>
            <a:pPr lvl="1"/>
            <a:r>
              <a:rPr lang="ru-RU" strike="sngStrike" dirty="0">
                <a:latin typeface="Helvetica World" panose="020B0500040000020004" pitchFamily="34" charset="0"/>
                <a:cs typeface="Helvetica World" panose="020B0500040000020004" pitchFamily="34" charset="0"/>
              </a:rPr>
              <a:t>Пример синтеза памяти на языке </a:t>
            </a:r>
            <a:r>
              <a:rPr lang="en-US" strike="sngStrike" dirty="0">
                <a:latin typeface="Helvetica World" panose="020B0500040000020004" pitchFamily="34" charset="0"/>
                <a:cs typeface="Helvetica World" panose="020B0500040000020004" pitchFamily="34" charset="0"/>
              </a:rPr>
              <a:t>Verilog HDL</a:t>
            </a:r>
            <a:r>
              <a:rPr lang="ru-RU" strike="sngStrike" dirty="0">
                <a:latin typeface="Helvetica World" panose="020B0500040000020004" pitchFamily="34" charset="0"/>
                <a:cs typeface="Helvetica World" panose="020B0500040000020004" pitchFamily="34" charset="0"/>
              </a:rPr>
              <a:t> (</a:t>
            </a:r>
            <a:r>
              <a:rPr lang="en-US" b="1" strike="sngStrike" dirty="0">
                <a:latin typeface="Helvetica World" panose="020B0500040000020004" pitchFamily="34" charset="0"/>
                <a:cs typeface="Helvetica World" panose="020B0500040000020004" pitchFamily="34" charset="0"/>
              </a:rPr>
              <a:t>T</a:t>
            </a:r>
            <a:r>
              <a:rPr lang="ru-RU" strike="sngStrike" dirty="0">
                <a:latin typeface="Helvetica World" panose="020B0500040000020004" pitchFamily="34" charset="0"/>
                <a:cs typeface="Helvetica World" panose="020B0500040000020004" pitchFamily="34" charset="0"/>
              </a:rPr>
              <a:t>)</a:t>
            </a:r>
          </a:p>
          <a:p>
            <a:pPr lvl="1"/>
            <a:r>
              <a:rPr lang="ru-RU" strike="sngStrike" dirty="0">
                <a:latin typeface="Helvetica World" panose="020B0500040000020004" pitchFamily="34" charset="0"/>
                <a:cs typeface="Helvetica World" panose="020B0500040000020004" pitchFamily="34" charset="0"/>
              </a:rPr>
              <a:t>Синхронная память (</a:t>
            </a:r>
            <a:r>
              <a:rPr lang="en-US" b="1" strike="sngStrike" dirty="0">
                <a:latin typeface="Helvetica World" panose="020B0500040000020004" pitchFamily="34" charset="0"/>
                <a:cs typeface="Helvetica World" panose="020B0500040000020004" pitchFamily="34" charset="0"/>
              </a:rPr>
              <a:t>T</a:t>
            </a:r>
            <a:r>
              <a:rPr lang="ru-RU" strike="sngStrike" dirty="0">
                <a:latin typeface="Helvetica World" panose="020B0500040000020004" pitchFamily="34" charset="0"/>
                <a:cs typeface="Helvetica World" panose="020B0500040000020004" pitchFamily="34" charset="0"/>
              </a:rPr>
              <a:t>)</a:t>
            </a:r>
            <a:endParaRPr lang="en-US" strike="sngStrike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lvl="1"/>
            <a:r>
              <a:rPr lang="ru-RU" strike="sngStrike" dirty="0">
                <a:latin typeface="Helvetica World" panose="020B0500040000020004" pitchFamily="34" charset="0"/>
                <a:cs typeface="Helvetica World" panose="020B0500040000020004" pitchFamily="34" charset="0"/>
              </a:rPr>
              <a:t>Синтез и верификация </a:t>
            </a:r>
            <a:r>
              <a:rPr lang="ru-RU" strike="sngStrike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трехпортового</a:t>
            </a:r>
            <a:r>
              <a:rPr lang="ru-RU" strike="sngStrike" dirty="0">
                <a:latin typeface="Helvetica World" panose="020B0500040000020004" pitchFamily="34" charset="0"/>
                <a:cs typeface="Helvetica World" panose="020B0500040000020004" pitchFamily="34" charset="0"/>
              </a:rPr>
              <a:t> регистрового файла (</a:t>
            </a:r>
            <a:r>
              <a:rPr lang="en-US" b="1" strike="sngStrike" dirty="0">
                <a:latin typeface="Helvetica World" panose="020B0500040000020004" pitchFamily="34" charset="0"/>
                <a:cs typeface="Helvetica World" panose="020B0500040000020004" pitchFamily="34" charset="0"/>
              </a:rPr>
              <a:t>S</a:t>
            </a:r>
            <a:r>
              <a:rPr lang="ru-RU" strike="sngStrike" dirty="0">
                <a:latin typeface="Helvetica World" panose="020B0500040000020004" pitchFamily="34" charset="0"/>
                <a:cs typeface="Helvetica World" panose="020B0500040000020004" pitchFamily="34" charset="0"/>
              </a:rPr>
              <a:t>)</a:t>
            </a:r>
            <a:endParaRPr lang="en-US" strike="sngStrike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r>
              <a:rPr lang="ru-RU" strike="sngStrike" dirty="0">
                <a:latin typeface="Helvetica World" panose="020B0500040000020004" pitchFamily="34" charset="0"/>
                <a:cs typeface="Helvetica World" panose="020B0500040000020004" pitchFamily="34" charset="0"/>
              </a:rPr>
              <a:t>2 пара</a:t>
            </a:r>
          </a:p>
          <a:p>
            <a:pPr lvl="1"/>
            <a:r>
              <a:rPr lang="ru-RU" strike="sngStrike" dirty="0">
                <a:latin typeface="Helvetica World" panose="020B0500040000020004" pitchFamily="34" charset="0"/>
                <a:cs typeface="Helvetica World" panose="020B0500040000020004" pitchFamily="34" charset="0"/>
              </a:rPr>
              <a:t>Архитектура и микроархитектура программируемого устройства (</a:t>
            </a:r>
            <a:r>
              <a:rPr lang="en-US" b="1" strike="sngStrike" dirty="0">
                <a:latin typeface="Helvetica World" panose="020B0500040000020004" pitchFamily="34" charset="0"/>
                <a:cs typeface="Helvetica World" panose="020B0500040000020004" pitchFamily="34" charset="0"/>
              </a:rPr>
              <a:t>T</a:t>
            </a:r>
            <a:r>
              <a:rPr lang="ru-RU" strike="sngStrike" dirty="0">
                <a:latin typeface="Helvetica World" panose="020B0500040000020004" pitchFamily="34" charset="0"/>
                <a:cs typeface="Helvetica World" panose="020B0500040000020004" pitchFamily="34" charset="0"/>
              </a:rPr>
              <a:t>)</a:t>
            </a:r>
          </a:p>
          <a:p>
            <a:pPr lvl="1"/>
            <a:r>
              <a:rPr lang="ru-RU" strike="sngStrike" dirty="0">
                <a:latin typeface="Helvetica World" panose="020B0500040000020004" pitchFamily="34" charset="0"/>
                <a:cs typeface="Helvetica World" panose="020B0500040000020004" pitchFamily="34" charset="0"/>
              </a:rPr>
              <a:t>Пример программы </a:t>
            </a:r>
            <a:r>
              <a:rPr lang="en-US" strike="sngStrike" dirty="0">
                <a:latin typeface="Helvetica World" panose="020B0500040000020004" pitchFamily="34" charset="0"/>
                <a:cs typeface="Helvetica World" panose="020B0500040000020004" pitchFamily="34" charset="0"/>
              </a:rPr>
              <a:t>(</a:t>
            </a:r>
            <a:r>
              <a:rPr lang="en-US" b="1" strike="sngStrike" dirty="0">
                <a:latin typeface="Helvetica World" panose="020B0500040000020004" pitchFamily="34" charset="0"/>
                <a:cs typeface="Helvetica World" panose="020B0500040000020004" pitchFamily="34" charset="0"/>
              </a:rPr>
              <a:t>T</a:t>
            </a:r>
            <a:r>
              <a:rPr lang="en-US" strike="sngStrike" dirty="0">
                <a:latin typeface="Helvetica World" panose="020B0500040000020004" pitchFamily="34" charset="0"/>
                <a:cs typeface="Helvetica World" panose="020B0500040000020004" pitchFamily="34" charset="0"/>
              </a:rPr>
              <a:t>)</a:t>
            </a:r>
          </a:p>
          <a:p>
            <a:pPr lvl="1"/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Реализация микроархитектуры. Программирование (</a:t>
            </a:r>
            <a:r>
              <a:rPr lang="en-US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</a:t>
            </a:r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)</a:t>
            </a:r>
          </a:p>
          <a:p>
            <a:pPr lvl="1"/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Проверка на отладочном стенде</a:t>
            </a:r>
            <a:r>
              <a:rPr lang="en-US" dirty="0">
                <a:latin typeface="Helvetica World" panose="020B0500040000020004" pitchFamily="34" charset="0"/>
                <a:cs typeface="Helvetica World" panose="020B0500040000020004" pitchFamily="34" charset="0"/>
              </a:rPr>
              <a:t> (</a:t>
            </a:r>
            <a:r>
              <a:rPr lang="en-US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</a:t>
            </a:r>
            <a:r>
              <a:rPr lang="en-US" dirty="0">
                <a:latin typeface="Helvetica World" panose="020B0500040000020004" pitchFamily="34" charset="0"/>
                <a:cs typeface="Helvetica World" panose="020B0500040000020004" pitchFamily="34" charset="0"/>
              </a:rPr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13C81468-E5EF-48B1-BA6E-53F15A20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668-FCA2-4CD2-AEB5-80656CE3E1C4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48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416551AE-B0B1-4AF0-9EE1-B65743E3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668-FCA2-4CD2-AEB5-80656CE3E1C4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82FEEF9E-C357-4F0C-9512-3F618E981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362" y="1952374"/>
            <a:ext cx="6023022" cy="4036782"/>
          </a:xfrm>
          <a:prstGeom prst="rect">
            <a:avLst/>
          </a:prstGeom>
        </p:spPr>
      </p:pic>
      <p:sp>
        <p:nvSpPr>
          <p:cNvPr id="26" name="Заголовок 1">
            <a:extLst>
              <a:ext uri="{FF2B5EF4-FFF2-40B4-BE49-F238E27FC236}">
                <a16:creationId xmlns:a16="http://schemas.microsoft.com/office/drawing/2014/main" xmlns="" id="{A67E610D-2973-4C3B-B76D-F39B74D40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40775" cy="1325563"/>
          </a:xfrm>
        </p:spPr>
        <p:txBody>
          <a:bodyPr/>
          <a:lstStyle/>
          <a:p>
            <a:r>
              <a:rPr lang="ru-RU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Трехпортовый</a:t>
            </a:r>
            <a:r>
              <a:rPr lang="ru-RU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регистровый файл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89092115-FD23-42F1-B5BA-22F6048BF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666" y="2797713"/>
            <a:ext cx="2880336" cy="2633991"/>
          </a:xfrm>
          <a:prstGeom prst="rect">
            <a:avLst/>
          </a:prstGeom>
        </p:spPr>
      </p:pic>
      <p:grpSp>
        <p:nvGrpSpPr>
          <p:cNvPr id="33" name="Группа 32">
            <a:extLst>
              <a:ext uri="{FF2B5EF4-FFF2-40B4-BE49-F238E27FC236}">
                <a16:creationId xmlns:a16="http://schemas.microsoft.com/office/drawing/2014/main" xmlns="" id="{97659157-ABB8-4039-804F-BE905D1CE773}"/>
              </a:ext>
            </a:extLst>
          </p:cNvPr>
          <p:cNvGrpSpPr/>
          <p:nvPr/>
        </p:nvGrpSpPr>
        <p:grpSpPr>
          <a:xfrm>
            <a:off x="838199" y="2307376"/>
            <a:ext cx="9150718" cy="1780339"/>
            <a:chOff x="838199" y="2307376"/>
            <a:chExt cx="9150718" cy="1780339"/>
          </a:xfrm>
        </p:grpSpPr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xmlns="" id="{D55B3988-1DE4-48F9-A9F8-39365636AE90}"/>
                </a:ext>
              </a:extLst>
            </p:cNvPr>
            <p:cNvGrpSpPr/>
            <p:nvPr/>
          </p:nvGrpSpPr>
          <p:grpSpPr>
            <a:xfrm>
              <a:off x="7763608" y="2307376"/>
              <a:ext cx="2225309" cy="1780339"/>
              <a:chOff x="4572000" y="1926377"/>
              <a:chExt cx="2225309" cy="1780339"/>
            </a:xfrm>
          </p:grpSpPr>
          <p:cxnSp>
            <p:nvCxnSpPr>
              <p:cNvPr id="14" name="Прямая соединительная линия 13">
                <a:extLst>
                  <a:ext uri="{FF2B5EF4-FFF2-40B4-BE49-F238E27FC236}">
                    <a16:creationId xmlns:a16="http://schemas.microsoft.com/office/drawing/2014/main" xmlns="" id="{AEB530CC-6AA7-4139-8988-FB9BE8865DAF}"/>
                  </a:ext>
                </a:extLst>
              </p:cNvPr>
              <p:cNvCxnSpPr/>
              <p:nvPr/>
            </p:nvCxnSpPr>
            <p:spPr>
              <a:xfrm>
                <a:off x="4572000" y="2713051"/>
                <a:ext cx="81915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78001543-A641-4E80-93D2-FB35902FB717}"/>
                  </a:ext>
                </a:extLst>
              </p:cNvPr>
              <p:cNvSpPr txBox="1"/>
              <p:nvPr/>
            </p:nvSpPr>
            <p:spPr>
              <a:xfrm>
                <a:off x="5965030" y="1926377"/>
                <a:ext cx="8322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>
                    <a:solidFill>
                      <a:srgbClr val="FF0000"/>
                    </a:solidFill>
                  </a:rPr>
                  <a:t>=0000</a:t>
                </a:r>
              </a:p>
            </p:txBody>
          </p:sp>
          <p:cxnSp>
            <p:nvCxnSpPr>
              <p:cNvPr id="16" name="Прямая соединительная линия 15">
                <a:extLst>
                  <a:ext uri="{FF2B5EF4-FFF2-40B4-BE49-F238E27FC236}">
                    <a16:creationId xmlns:a16="http://schemas.microsoft.com/office/drawing/2014/main" xmlns="" id="{6B6F43E3-7EBE-44D0-9B1D-7DE24D99D0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180" y="2713050"/>
                <a:ext cx="219870" cy="328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единительная линия 16">
                <a:extLst>
                  <a:ext uri="{FF2B5EF4-FFF2-40B4-BE49-F238E27FC236}">
                    <a16:creationId xmlns:a16="http://schemas.microsoft.com/office/drawing/2014/main" xmlns="" id="{840A857B-0F43-47A5-8D9F-7658DF3676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100" y="3086100"/>
                <a:ext cx="165100" cy="24385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единительная линия 17">
                <a:extLst>
                  <a:ext uri="{FF2B5EF4-FFF2-40B4-BE49-F238E27FC236}">
                    <a16:creationId xmlns:a16="http://schemas.microsoft.com/office/drawing/2014/main" xmlns="" id="{CEEE6A2F-A767-4021-96D7-A05FDCEBED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6322" y="3706716"/>
                <a:ext cx="1299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6638AD9F-7DC7-490B-9DDC-5CA2BFD800EF}"/>
                </a:ext>
              </a:extLst>
            </p:cNvPr>
            <p:cNvSpPr txBox="1"/>
            <p:nvPr/>
          </p:nvSpPr>
          <p:spPr>
            <a:xfrm>
              <a:off x="838199" y="3403875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solidFill>
                    <a:srgbClr val="FF0000"/>
                  </a:solidFill>
                </a:rPr>
                <a:t>0000</a:t>
              </a: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xmlns="" id="{04292506-E0E8-4989-9B9C-8910479F4EAC}"/>
              </a:ext>
            </a:extLst>
          </p:cNvPr>
          <p:cNvGrpSpPr/>
          <p:nvPr/>
        </p:nvGrpSpPr>
        <p:grpSpPr>
          <a:xfrm>
            <a:off x="838198" y="2654715"/>
            <a:ext cx="9550770" cy="1786634"/>
            <a:chOff x="838198" y="2654715"/>
            <a:chExt cx="9550770" cy="1786634"/>
          </a:xfrm>
        </p:grpSpPr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xmlns="" id="{AA778EF9-9A2E-40BC-8504-6B962ADDE96C}"/>
                </a:ext>
              </a:extLst>
            </p:cNvPr>
            <p:cNvGrpSpPr/>
            <p:nvPr/>
          </p:nvGrpSpPr>
          <p:grpSpPr>
            <a:xfrm>
              <a:off x="7763608" y="2654715"/>
              <a:ext cx="2625360" cy="1786634"/>
              <a:chOff x="4572000" y="2273716"/>
              <a:chExt cx="2625360" cy="1786634"/>
            </a:xfrm>
          </p:grpSpPr>
          <p:cxnSp>
            <p:nvCxnSpPr>
              <p:cNvPr id="7" name="Прямая соединительная линия 6">
                <a:extLst>
                  <a:ext uri="{FF2B5EF4-FFF2-40B4-BE49-F238E27FC236}">
                    <a16:creationId xmlns:a16="http://schemas.microsoft.com/office/drawing/2014/main" xmlns="" id="{2246BC7D-4D61-4F09-ABE3-DDEE9D1259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3390900"/>
                <a:ext cx="271463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единительная линия 7">
                <a:extLst>
                  <a:ext uri="{FF2B5EF4-FFF2-40B4-BE49-F238E27FC236}">
                    <a16:creationId xmlns:a16="http://schemas.microsoft.com/office/drawing/2014/main" xmlns="" id="{1BB6DCCF-236E-4B50-8046-CBB43D853E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7319" y="3745706"/>
                <a:ext cx="573881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единительная линия 8">
                <a:extLst>
                  <a:ext uri="{FF2B5EF4-FFF2-40B4-BE49-F238E27FC236}">
                    <a16:creationId xmlns:a16="http://schemas.microsoft.com/office/drawing/2014/main" xmlns="" id="{196A95C1-9408-4253-9556-A39943B635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3279" y="3388519"/>
                <a:ext cx="413090" cy="36145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B94A0618-98D5-4C63-91C2-095C23AD8F39}"/>
                  </a:ext>
                </a:extLst>
              </p:cNvPr>
              <p:cNvSpPr txBox="1"/>
              <p:nvPr/>
            </p:nvSpPr>
            <p:spPr>
              <a:xfrm>
                <a:off x="6365081" y="2273716"/>
                <a:ext cx="8322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>
                    <a:solidFill>
                      <a:srgbClr val="FF0000"/>
                    </a:solidFill>
                  </a:rPr>
                  <a:t>=0001</a:t>
                </a:r>
              </a:p>
            </p:txBody>
          </p:sp>
          <p:cxnSp>
            <p:nvCxnSpPr>
              <p:cNvPr id="11" name="Прямая соединительная линия 10">
                <a:extLst>
                  <a:ext uri="{FF2B5EF4-FFF2-40B4-BE49-F238E27FC236}">
                    <a16:creationId xmlns:a16="http://schemas.microsoft.com/office/drawing/2014/main" xmlns="" id="{DA6F7FA8-1E96-4BAB-B596-E7C4763EA6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1200" y="3745706"/>
                <a:ext cx="573881" cy="30559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единительная линия 11">
                <a:extLst>
                  <a:ext uri="{FF2B5EF4-FFF2-40B4-BE49-F238E27FC236}">
                    <a16:creationId xmlns:a16="http://schemas.microsoft.com/office/drawing/2014/main" xmlns="" id="{32AAD562-9837-4DDD-A8A2-3E4A0EB28A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5081" y="4060350"/>
                <a:ext cx="511969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0579991E-6598-4A86-8E22-52B0C7A2E8AD}"/>
                </a:ext>
              </a:extLst>
            </p:cNvPr>
            <p:cNvSpPr txBox="1"/>
            <p:nvPr/>
          </p:nvSpPr>
          <p:spPr>
            <a:xfrm>
              <a:off x="838198" y="3714598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solidFill>
                    <a:srgbClr val="FF0000"/>
                  </a:solidFill>
                </a:rPr>
                <a:t>000</a:t>
              </a:r>
              <a:r>
                <a:rPr lang="en-US" sz="2000" dirty="0">
                  <a:solidFill>
                    <a:srgbClr val="FF0000"/>
                  </a:solidFill>
                </a:rPr>
                <a:t>1</a:t>
              </a:r>
              <a:endParaRPr lang="ru-RU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xmlns="" id="{EEBD6997-E66E-44C4-9329-929E0FDEA0D3}"/>
              </a:ext>
            </a:extLst>
          </p:cNvPr>
          <p:cNvGrpSpPr/>
          <p:nvPr/>
        </p:nvGrpSpPr>
        <p:grpSpPr>
          <a:xfrm>
            <a:off x="838198" y="2626351"/>
            <a:ext cx="6684110" cy="2885448"/>
            <a:chOff x="838198" y="2626351"/>
            <a:chExt cx="6684110" cy="2885448"/>
          </a:xfrm>
        </p:grpSpPr>
        <p:grpSp>
          <p:nvGrpSpPr>
            <p:cNvPr id="35" name="Группа 34">
              <a:extLst>
                <a:ext uri="{FF2B5EF4-FFF2-40B4-BE49-F238E27FC236}">
                  <a16:creationId xmlns:a16="http://schemas.microsoft.com/office/drawing/2014/main" xmlns="" id="{892D133A-EC9B-43D6-896D-90402E38F551}"/>
                </a:ext>
              </a:extLst>
            </p:cNvPr>
            <p:cNvGrpSpPr/>
            <p:nvPr/>
          </p:nvGrpSpPr>
          <p:grpSpPr>
            <a:xfrm>
              <a:off x="838198" y="2626351"/>
              <a:ext cx="6684110" cy="2885448"/>
              <a:chOff x="838198" y="2626351"/>
              <a:chExt cx="6684110" cy="2885448"/>
            </a:xfrm>
          </p:grpSpPr>
          <p:grpSp>
            <p:nvGrpSpPr>
              <p:cNvPr id="19" name="Группа 18">
                <a:extLst>
                  <a:ext uri="{FF2B5EF4-FFF2-40B4-BE49-F238E27FC236}">
                    <a16:creationId xmlns:a16="http://schemas.microsoft.com/office/drawing/2014/main" xmlns="" id="{ADC3DFE5-F2EC-411E-9EDC-E96D1DB0DCD3}"/>
                  </a:ext>
                </a:extLst>
              </p:cNvPr>
              <p:cNvGrpSpPr/>
              <p:nvPr/>
            </p:nvGrpSpPr>
            <p:grpSpPr>
              <a:xfrm>
                <a:off x="5693508" y="2626351"/>
                <a:ext cx="1828800" cy="2885448"/>
                <a:chOff x="2501900" y="2245352"/>
                <a:chExt cx="1828800" cy="2885448"/>
              </a:xfrm>
            </p:grpSpPr>
            <p:cxnSp>
              <p:nvCxnSpPr>
                <p:cNvPr id="20" name="Прямая соединительная линия 19">
                  <a:extLst>
                    <a:ext uri="{FF2B5EF4-FFF2-40B4-BE49-F238E27FC236}">
                      <a16:creationId xmlns:a16="http://schemas.microsoft.com/office/drawing/2014/main" xmlns="" id="{8701604E-4BFC-4240-B7DA-C6B201DCEF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0100" y="5130800"/>
                  <a:ext cx="990600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Прямая соединительная линия 20">
                  <a:extLst>
                    <a:ext uri="{FF2B5EF4-FFF2-40B4-BE49-F238E27FC236}">
                      <a16:creationId xmlns:a16="http://schemas.microsoft.com/office/drawing/2014/main" xmlns="" id="{7EF06E00-BF97-4067-8C61-6801711B7C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0700" y="5067300"/>
                  <a:ext cx="0" cy="6350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xmlns="" id="{CBB90845-B2B2-41CC-85D7-FC5A5CE9A354}"/>
                    </a:ext>
                  </a:extLst>
                </p:cNvPr>
                <p:cNvSpPr txBox="1"/>
                <p:nvPr/>
              </p:nvSpPr>
              <p:spPr>
                <a:xfrm>
                  <a:off x="3179124" y="2245352"/>
                  <a:ext cx="83227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2000" dirty="0">
                      <a:solidFill>
                        <a:srgbClr val="FF0000"/>
                      </a:solidFill>
                    </a:rPr>
                    <a:t>=1111</a:t>
                  </a:r>
                </a:p>
              </p:txBody>
            </p:sp>
            <p:cxnSp>
              <p:nvCxnSpPr>
                <p:cNvPr id="23" name="Прямая соединительная линия 22">
                  <a:extLst>
                    <a:ext uri="{FF2B5EF4-FFF2-40B4-BE49-F238E27FC236}">
                      <a16:creationId xmlns:a16="http://schemas.microsoft.com/office/drawing/2014/main" xmlns="" id="{25556934-C314-4C24-89E5-91D74DCE05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68600" y="4085750"/>
                  <a:ext cx="571500" cy="104505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Прямая соединительная линия 23">
                  <a:extLst>
                    <a:ext uri="{FF2B5EF4-FFF2-40B4-BE49-F238E27FC236}">
                      <a16:creationId xmlns:a16="http://schemas.microsoft.com/office/drawing/2014/main" xmlns="" id="{6AFEC929-1710-4391-93E6-8CE7DA0829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01900" y="4085750"/>
                  <a:ext cx="266700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779C54DA-8A32-4307-B9AF-D6A18328B103}"/>
                  </a:ext>
                </a:extLst>
              </p:cNvPr>
              <p:cNvSpPr txBox="1"/>
              <p:nvPr/>
            </p:nvSpPr>
            <p:spPr>
              <a:xfrm>
                <a:off x="838198" y="4320344"/>
                <a:ext cx="704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>
                    <a:solidFill>
                      <a:srgbClr val="FF0000"/>
                    </a:solidFill>
                  </a:rPr>
                  <a:t>000</a:t>
                </a:r>
                <a:r>
                  <a:rPr lang="en-US" sz="2000" dirty="0">
                    <a:solidFill>
                      <a:srgbClr val="FF0000"/>
                    </a:solidFill>
                  </a:rPr>
                  <a:t>1</a:t>
                </a:r>
                <a:endParaRPr lang="ru-RU" sz="2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16CEFAE8-08EA-469E-BED8-BBC96DEBBBF2}"/>
                </a:ext>
              </a:extLst>
            </p:cNvPr>
            <p:cNvSpPr txBox="1"/>
            <p:nvPr/>
          </p:nvSpPr>
          <p:spPr>
            <a:xfrm>
              <a:off x="2659661" y="270748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1</a:t>
              </a:r>
              <a:endParaRPr lang="ru-RU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27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A5BB4CC8-7AA1-4CEA-A4B6-5D2365E3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53A26-BF8B-4217-BB31-C49D06648BA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F5F43950-F397-4B04-B047-2C031E1B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40775" cy="1325563"/>
          </a:xfrm>
        </p:spPr>
        <p:txBody>
          <a:bodyPr/>
          <a:lstStyle/>
          <a:p>
            <a:r>
              <a:rPr lang="ru-RU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Трехпортовый</a:t>
            </a:r>
            <a:r>
              <a:rPr lang="ru-RU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регистровый файл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5A9E6405-D64F-46A2-9821-FDFFF0892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05127"/>
            <a:ext cx="6030782" cy="4036783"/>
          </a:xfrm>
          <a:prstGeom prst="rect">
            <a:avLst/>
          </a:prstGeom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xmlns="" id="{8A20CB60-61E0-48A1-BA4E-8696DFFF3BFB}"/>
              </a:ext>
            </a:extLst>
          </p:cNvPr>
          <p:cNvGrpSpPr/>
          <p:nvPr/>
        </p:nvGrpSpPr>
        <p:grpSpPr>
          <a:xfrm>
            <a:off x="3497501" y="1626577"/>
            <a:ext cx="8005820" cy="4501661"/>
            <a:chOff x="3497501" y="1626577"/>
            <a:chExt cx="8005820" cy="450166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xmlns="" id="{FC7AA865-487C-4ECC-8885-59D1A5B523A0}"/>
                </a:ext>
              </a:extLst>
            </p:cNvPr>
            <p:cNvSpPr/>
            <p:nvPr/>
          </p:nvSpPr>
          <p:spPr>
            <a:xfrm>
              <a:off x="7165731" y="1626577"/>
              <a:ext cx="4337590" cy="4501661"/>
            </a:xfrm>
            <a:prstGeom prst="roundRect">
              <a:avLst>
                <a:gd name="adj" fmla="val 7342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xmlns="" id="{E491915D-AB55-4C0D-8C20-F1C962ABAAB4}"/>
                </a:ext>
              </a:extLst>
            </p:cNvPr>
            <p:cNvSpPr/>
            <p:nvPr/>
          </p:nvSpPr>
          <p:spPr>
            <a:xfrm>
              <a:off x="7452896" y="1818328"/>
              <a:ext cx="4050425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module</a:t>
              </a:r>
              <a:r>
                <a:rPr lang="ru-RU" sz="1600" b="1" dirty="0">
                  <a:solidFill>
                    <a:srgbClr val="0070C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6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ternarny</a:t>
              </a:r>
              <a:r>
                <a: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(</a:t>
              </a:r>
            </a:p>
            <a:p>
              <a:r>
                <a: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</a:t>
              </a:r>
              <a:r>
                <a:rPr lang="en-US" sz="1600" b="1" dirty="0">
                  <a:solidFill>
                    <a:srgbClr val="0070C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input</a:t>
              </a:r>
              <a:r>
                <a: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[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3</a:t>
              </a:r>
              <a:r>
                <a: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</a:t>
              </a:r>
              <a:r>
                <a: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]  d0, d1,</a:t>
              </a:r>
            </a:p>
            <a:p>
              <a:r>
                <a: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</a:t>
              </a:r>
              <a:r>
                <a:rPr lang="en-US" sz="1600" b="1" dirty="0">
                  <a:solidFill>
                    <a:srgbClr val="0070C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input	       </a:t>
              </a:r>
              <a:r>
                <a: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s,</a:t>
              </a:r>
            </a:p>
            <a:p>
              <a:r>
                <a: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</a:t>
              </a:r>
              <a:r>
                <a:rPr lang="en-US" sz="1600" b="1" dirty="0">
                  <a:solidFill>
                    <a:srgbClr val="0070C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output</a:t>
              </a:r>
              <a:r>
                <a: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	[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3</a:t>
              </a:r>
              <a:r>
                <a: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</a:t>
              </a:r>
              <a:r>
                <a: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]  y</a:t>
              </a:r>
            </a:p>
            <a:p>
              <a:r>
                <a: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); </a:t>
              </a:r>
            </a:p>
            <a:p>
              <a:endPara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600" b="1" dirty="0">
                  <a:solidFill>
                    <a:srgbClr val="0070C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assign</a:t>
              </a:r>
              <a:r>
                <a: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y = s ? d1 : d0;</a:t>
              </a:r>
            </a:p>
            <a:p>
              <a:endPara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600" b="1" dirty="0" err="1">
                  <a:solidFill>
                    <a:srgbClr val="0070C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endmodule</a:t>
              </a:r>
              <a:endParaRPr lang="ru-RU" sz="44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xmlns="" id="{6021DF15-CBD1-4E13-AC5B-08C102A79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2896" y="4580122"/>
              <a:ext cx="3709137" cy="1322758"/>
            </a:xfrm>
            <a:prstGeom prst="rect">
              <a:avLst/>
            </a:prstGeom>
          </p:spPr>
        </p:pic>
        <p:sp>
          <p:nvSpPr>
            <p:cNvPr id="3" name="Овал 2">
              <a:extLst>
                <a:ext uri="{FF2B5EF4-FFF2-40B4-BE49-F238E27FC236}">
                  <a16:creationId xmlns:a16="http://schemas.microsoft.com/office/drawing/2014/main" xmlns="" id="{04C45A06-0616-4406-94FB-8EFA2E454CA1}"/>
                </a:ext>
              </a:extLst>
            </p:cNvPr>
            <p:cNvSpPr/>
            <p:nvPr/>
          </p:nvSpPr>
          <p:spPr>
            <a:xfrm>
              <a:off x="3497501" y="2883877"/>
              <a:ext cx="712177" cy="71217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xmlns="" id="{94A19481-5227-4050-81E9-B30490126274}"/>
                </a:ext>
              </a:extLst>
            </p:cNvPr>
            <p:cNvSpPr/>
            <p:nvPr/>
          </p:nvSpPr>
          <p:spPr>
            <a:xfrm>
              <a:off x="4026877" y="1697067"/>
              <a:ext cx="3200400" cy="1221979"/>
            </a:xfrm>
            <a:custGeom>
              <a:avLst/>
              <a:gdLst>
                <a:gd name="connsiteX0" fmla="*/ 0 w 3200400"/>
                <a:gd name="connsiteY0" fmla="*/ 1221979 h 1221979"/>
                <a:gd name="connsiteX1" fmla="*/ 606669 w 3200400"/>
                <a:gd name="connsiteY1" fmla="*/ 316371 h 1221979"/>
                <a:gd name="connsiteX2" fmla="*/ 2373923 w 3200400"/>
                <a:gd name="connsiteY2" fmla="*/ 17433 h 1221979"/>
                <a:gd name="connsiteX3" fmla="*/ 3200400 w 3200400"/>
                <a:gd name="connsiteY3" fmla="*/ 61395 h 1221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0400" h="1221979">
                  <a:moveTo>
                    <a:pt x="0" y="1221979"/>
                  </a:moveTo>
                  <a:cubicBezTo>
                    <a:pt x="105507" y="869554"/>
                    <a:pt x="211015" y="517129"/>
                    <a:pt x="606669" y="316371"/>
                  </a:cubicBezTo>
                  <a:cubicBezTo>
                    <a:pt x="1002323" y="115613"/>
                    <a:pt x="1941635" y="59929"/>
                    <a:pt x="2373923" y="17433"/>
                  </a:cubicBezTo>
                  <a:cubicBezTo>
                    <a:pt x="2806211" y="-25063"/>
                    <a:pt x="3003305" y="18166"/>
                    <a:pt x="3200400" y="61395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81408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8E2A108-8F22-48F7-817E-3B2522E7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Задание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60EB2F4-F9B2-45D8-A5DA-36528BA1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668-FCA2-4CD2-AEB5-80656CE3E1C4}" type="slidenum">
              <a:rPr lang="ru-RU" smtClean="0"/>
              <a:t>6</a:t>
            </a:fld>
            <a:endParaRPr lang="ru-RU"/>
          </a:p>
        </p:txBody>
      </p:sp>
      <p:pic>
        <p:nvPicPr>
          <p:cNvPr id="9" name="officeArt object">
            <a:extLst>
              <a:ext uri="{FF2B5EF4-FFF2-40B4-BE49-F238E27FC236}">
                <a16:creationId xmlns:a16="http://schemas.microsoft.com/office/drawing/2014/main" xmlns="" id="{676CA51B-6EB1-4E43-B42F-6EF7A21905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54237" y="2291446"/>
            <a:ext cx="2685309" cy="228018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84037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40DA4F7-DAF2-417F-B5C1-57CEC406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План лабораторной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D015983-E51E-4C19-99CA-547E78654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/>
          </a:bodyPr>
          <a:lstStyle/>
          <a:p>
            <a:r>
              <a:rPr lang="ru-RU" strike="sngStrike" dirty="0">
                <a:latin typeface="Helvetica World" panose="020B0500040000020004" pitchFamily="34" charset="0"/>
                <a:cs typeface="Helvetica World" panose="020B0500040000020004" pitchFamily="34" charset="0"/>
              </a:rPr>
              <a:t>1 пара</a:t>
            </a:r>
          </a:p>
          <a:p>
            <a:pPr lvl="1"/>
            <a:r>
              <a:rPr lang="ru-RU" strike="sngStrike" dirty="0">
                <a:latin typeface="Helvetica World" panose="020B0500040000020004" pitchFamily="34" charset="0"/>
                <a:cs typeface="Helvetica World" panose="020B0500040000020004" pitchFamily="34" charset="0"/>
              </a:rPr>
              <a:t>Пример синтеза памяти на языке </a:t>
            </a:r>
            <a:r>
              <a:rPr lang="en-US" strike="sngStrike" dirty="0">
                <a:latin typeface="Helvetica World" panose="020B0500040000020004" pitchFamily="34" charset="0"/>
                <a:cs typeface="Helvetica World" panose="020B0500040000020004" pitchFamily="34" charset="0"/>
              </a:rPr>
              <a:t>Verilog HDL</a:t>
            </a:r>
            <a:r>
              <a:rPr lang="ru-RU" strike="sngStrike" dirty="0">
                <a:latin typeface="Helvetica World" panose="020B0500040000020004" pitchFamily="34" charset="0"/>
                <a:cs typeface="Helvetica World" panose="020B0500040000020004" pitchFamily="34" charset="0"/>
              </a:rPr>
              <a:t> (</a:t>
            </a:r>
            <a:r>
              <a:rPr lang="en-US" b="1" strike="sngStrike" dirty="0">
                <a:latin typeface="Helvetica World" panose="020B0500040000020004" pitchFamily="34" charset="0"/>
                <a:cs typeface="Helvetica World" panose="020B0500040000020004" pitchFamily="34" charset="0"/>
              </a:rPr>
              <a:t>T</a:t>
            </a:r>
            <a:r>
              <a:rPr lang="ru-RU" strike="sngStrike" dirty="0">
                <a:latin typeface="Helvetica World" panose="020B0500040000020004" pitchFamily="34" charset="0"/>
                <a:cs typeface="Helvetica World" panose="020B0500040000020004" pitchFamily="34" charset="0"/>
              </a:rPr>
              <a:t>)</a:t>
            </a:r>
          </a:p>
          <a:p>
            <a:pPr lvl="1"/>
            <a:r>
              <a:rPr lang="ru-RU" strike="sngStrike" dirty="0">
                <a:latin typeface="Helvetica World" panose="020B0500040000020004" pitchFamily="34" charset="0"/>
                <a:cs typeface="Helvetica World" panose="020B0500040000020004" pitchFamily="34" charset="0"/>
              </a:rPr>
              <a:t>Синхронная память (</a:t>
            </a:r>
            <a:r>
              <a:rPr lang="en-US" b="1" strike="sngStrike" dirty="0">
                <a:latin typeface="Helvetica World" panose="020B0500040000020004" pitchFamily="34" charset="0"/>
                <a:cs typeface="Helvetica World" panose="020B0500040000020004" pitchFamily="34" charset="0"/>
              </a:rPr>
              <a:t>T</a:t>
            </a:r>
            <a:r>
              <a:rPr lang="ru-RU" strike="sngStrike" dirty="0">
                <a:latin typeface="Helvetica World" panose="020B0500040000020004" pitchFamily="34" charset="0"/>
                <a:cs typeface="Helvetica World" panose="020B0500040000020004" pitchFamily="34" charset="0"/>
              </a:rPr>
              <a:t>)</a:t>
            </a:r>
            <a:endParaRPr lang="en-US" strike="sngStrike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lvl="1"/>
            <a:r>
              <a:rPr lang="ru-RU" strike="sngStrike" dirty="0">
                <a:latin typeface="Helvetica World" panose="020B0500040000020004" pitchFamily="34" charset="0"/>
                <a:cs typeface="Helvetica World" panose="020B0500040000020004" pitchFamily="34" charset="0"/>
              </a:rPr>
              <a:t>Синтез и верификация </a:t>
            </a:r>
            <a:r>
              <a:rPr lang="ru-RU" strike="sngStrike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трехпортового</a:t>
            </a:r>
            <a:r>
              <a:rPr lang="ru-RU" strike="sngStrike" dirty="0">
                <a:latin typeface="Helvetica World" panose="020B0500040000020004" pitchFamily="34" charset="0"/>
                <a:cs typeface="Helvetica World" panose="020B0500040000020004" pitchFamily="34" charset="0"/>
              </a:rPr>
              <a:t> регистрового файла (</a:t>
            </a:r>
            <a:r>
              <a:rPr lang="en-US" b="1" strike="sngStrike" dirty="0">
                <a:latin typeface="Helvetica World" panose="020B0500040000020004" pitchFamily="34" charset="0"/>
                <a:cs typeface="Helvetica World" panose="020B0500040000020004" pitchFamily="34" charset="0"/>
              </a:rPr>
              <a:t>S</a:t>
            </a:r>
            <a:r>
              <a:rPr lang="ru-RU" strike="sngStrike" dirty="0">
                <a:latin typeface="Helvetica World" panose="020B0500040000020004" pitchFamily="34" charset="0"/>
                <a:cs typeface="Helvetica World" panose="020B0500040000020004" pitchFamily="34" charset="0"/>
              </a:rPr>
              <a:t>)</a:t>
            </a:r>
            <a:endParaRPr lang="en-US" strike="sngStrike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2 пара</a:t>
            </a:r>
          </a:p>
          <a:p>
            <a:pPr lvl="1"/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Архитектура и микроархитектура программируемого устройства (</a:t>
            </a:r>
            <a:r>
              <a:rPr lang="en-US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T</a:t>
            </a:r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)</a:t>
            </a:r>
          </a:p>
          <a:p>
            <a:pPr lvl="1"/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Пример программы </a:t>
            </a:r>
            <a:r>
              <a:rPr lang="en-US" dirty="0">
                <a:latin typeface="Helvetica World" panose="020B0500040000020004" pitchFamily="34" charset="0"/>
                <a:cs typeface="Helvetica World" panose="020B0500040000020004" pitchFamily="34" charset="0"/>
              </a:rPr>
              <a:t>(</a:t>
            </a:r>
            <a:r>
              <a:rPr lang="en-US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T</a:t>
            </a:r>
            <a:r>
              <a:rPr lang="en-US" dirty="0">
                <a:latin typeface="Helvetica World" panose="020B0500040000020004" pitchFamily="34" charset="0"/>
                <a:cs typeface="Helvetica World" panose="020B0500040000020004" pitchFamily="34" charset="0"/>
              </a:rPr>
              <a:t>)</a:t>
            </a:r>
          </a:p>
          <a:p>
            <a:pPr lvl="1"/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Реализация микроархитектуры. Программирование (</a:t>
            </a:r>
            <a:r>
              <a:rPr lang="en-US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</a:t>
            </a:r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)</a:t>
            </a:r>
          </a:p>
          <a:p>
            <a:pPr lvl="1"/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Проверка на отладочном стенде</a:t>
            </a:r>
            <a:r>
              <a:rPr lang="en-US" dirty="0">
                <a:latin typeface="Helvetica World" panose="020B0500040000020004" pitchFamily="34" charset="0"/>
                <a:cs typeface="Helvetica World" panose="020B0500040000020004" pitchFamily="34" charset="0"/>
              </a:rPr>
              <a:t> (</a:t>
            </a:r>
            <a:r>
              <a:rPr lang="en-US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</a:t>
            </a:r>
            <a:r>
              <a:rPr lang="en-US" dirty="0">
                <a:latin typeface="Helvetica World" panose="020B0500040000020004" pitchFamily="34" charset="0"/>
                <a:cs typeface="Helvetica World" panose="020B0500040000020004" pitchFamily="34" charset="0"/>
              </a:rPr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13C81468-E5EF-48B1-BA6E-53F15A20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668-FCA2-4CD2-AEB5-80656CE3E1C4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271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8E2A108-8F22-48F7-817E-3B2522E7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 World" panose="020B0500040000020004" pitchFamily="34" charset="0"/>
                <a:cs typeface="Helvetica World" panose="020B0500040000020004" pitchFamily="34" charset="0"/>
              </a:rPr>
              <a:t>Архитектура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60EB2F4-F9B2-45D8-A5DA-36528BA1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8668-FCA2-4CD2-AEB5-80656CE3E1C4}" type="slidenum">
              <a:rPr lang="ru-RU" smtClean="0"/>
              <a:t>8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EDE8A11E-940A-47F6-8618-727442AADB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3161" y="1860423"/>
            <a:ext cx="11225678" cy="680759"/>
          </a:xfrm>
          <a:prstGeom prst="rect">
            <a:avLst/>
          </a:prstGeom>
        </p:spPr>
      </p:pic>
      <p:grpSp>
        <p:nvGrpSpPr>
          <p:cNvPr id="18" name="Группа 17">
            <a:extLst>
              <a:ext uri="{FF2B5EF4-FFF2-40B4-BE49-F238E27FC236}">
                <a16:creationId xmlns:a16="http://schemas.microsoft.com/office/drawing/2014/main" xmlns="" id="{EC1060B9-2DA0-4A87-B4CD-D131F8EAC798}"/>
              </a:ext>
            </a:extLst>
          </p:cNvPr>
          <p:cNvGrpSpPr/>
          <p:nvPr/>
        </p:nvGrpSpPr>
        <p:grpSpPr>
          <a:xfrm>
            <a:off x="838200" y="2948565"/>
            <a:ext cx="6487501" cy="3237292"/>
            <a:chOff x="830337" y="2810913"/>
            <a:chExt cx="6487501" cy="3237292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xmlns="" id="{F619AF46-907C-4AF1-BABC-C0EC40EB89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8491"/>
            <a:stretch/>
          </p:blipFill>
          <p:spPr>
            <a:xfrm>
              <a:off x="838200" y="2810913"/>
              <a:ext cx="6176466" cy="2889867"/>
            </a:xfrm>
            <a:prstGeom prst="rect">
              <a:avLst/>
            </a:prstGeom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xmlns="" id="{846D39CC-2E2D-4267-A5BF-F1428C9BF3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61" t="83882" r="84885" b="9528"/>
            <a:stretch/>
          </p:blipFill>
          <p:spPr>
            <a:xfrm>
              <a:off x="6695769" y="5466735"/>
              <a:ext cx="622069" cy="234045"/>
            </a:xfrm>
            <a:prstGeom prst="rect">
              <a:avLst/>
            </a:prstGeom>
          </p:spPr>
        </p:pic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xmlns="" id="{C487B427-6C13-423E-BA98-F391EA3843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3399"/>
            <a:stretch/>
          </p:blipFill>
          <p:spPr>
            <a:xfrm>
              <a:off x="830337" y="5814160"/>
              <a:ext cx="6176466" cy="2340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4903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4B55F1B5-0B65-4BBD-8060-DC335447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3A26-BF8B-4217-BB31-C49D06648BAB}" type="slidenum">
              <a:rPr lang="ru-RU" smtClean="0"/>
              <a:t>9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B321C23B-CDB7-4AA6-9F0E-1B54F981E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40775" cy="1325563"/>
          </a:xfrm>
        </p:spPr>
        <p:txBody>
          <a:bodyPr/>
          <a:lstStyle/>
          <a:p>
            <a:r>
              <a:rPr lang="ru-RU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1. Операция на АЛУ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6555D0FE-CD2A-4474-8EF6-E76616DF1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986" y="1931871"/>
            <a:ext cx="8615929" cy="84118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2515C7A6-9120-4E10-9743-9C86481A24E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54086" y="3146129"/>
            <a:ext cx="7838710" cy="32102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20980A9-951E-4C5F-82C6-319CFCDED422}"/>
              </a:ext>
            </a:extLst>
          </p:cNvPr>
          <p:cNvSpPr txBox="1"/>
          <p:nvPr/>
        </p:nvSpPr>
        <p:spPr>
          <a:xfrm>
            <a:off x="7807569" y="342335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270025-3F02-4F9D-8265-AB4528E84367}"/>
              </a:ext>
            </a:extLst>
          </p:cNvPr>
          <p:cNvSpPr txBox="1"/>
          <p:nvPr/>
        </p:nvSpPr>
        <p:spPr>
          <a:xfrm>
            <a:off x="5375031" y="515676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84C0C44-D921-442E-B8B7-D97F0A03973D}"/>
              </a:ext>
            </a:extLst>
          </p:cNvPr>
          <p:cNvSpPr txBox="1"/>
          <p:nvPr/>
        </p:nvSpPr>
        <p:spPr>
          <a:xfrm>
            <a:off x="6749561" y="425569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FCE5E53-0026-412F-A475-E337B6312EF4}"/>
              </a:ext>
            </a:extLst>
          </p:cNvPr>
          <p:cNvSpPr txBox="1"/>
          <p:nvPr/>
        </p:nvSpPr>
        <p:spPr>
          <a:xfrm>
            <a:off x="5375031" y="555687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0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xmlns="" id="{979BBE0E-9901-4603-9300-3F4AE615029E}"/>
              </a:ext>
            </a:extLst>
          </p:cNvPr>
          <p:cNvCxnSpPr>
            <a:cxnSpLocks/>
          </p:cNvCxnSpPr>
          <p:nvPr/>
        </p:nvCxnSpPr>
        <p:spPr>
          <a:xfrm flipH="1" flipV="1">
            <a:off x="3660775" y="5489575"/>
            <a:ext cx="196850" cy="920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xmlns="" id="{2C7644F0-D172-49ED-883C-CED5A65414E7}"/>
              </a:ext>
            </a:extLst>
          </p:cNvPr>
          <p:cNvCxnSpPr>
            <a:cxnSpLocks/>
          </p:cNvCxnSpPr>
          <p:nvPr/>
        </p:nvCxnSpPr>
        <p:spPr>
          <a:xfrm flipH="1">
            <a:off x="6670676" y="4854575"/>
            <a:ext cx="209549" cy="203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6815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564</Words>
  <Application>Microsoft Office PowerPoint</Application>
  <PresentationFormat>Произвольный</PresentationFormat>
  <Paragraphs>239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30</vt:i4>
      </vt:variant>
    </vt:vector>
  </HeadingPairs>
  <TitlesOfParts>
    <vt:vector size="37" baseType="lpstr">
      <vt:lpstr>Arial</vt:lpstr>
      <vt:lpstr>Calibri</vt:lpstr>
      <vt:lpstr>Menlo</vt:lpstr>
      <vt:lpstr>Helvetica World</vt:lpstr>
      <vt:lpstr>Calibri Light</vt:lpstr>
      <vt:lpstr>Тема Office</vt:lpstr>
      <vt:lpstr>1_Тема Office</vt:lpstr>
      <vt:lpstr> Регистровый файл. Память. Программируемое устройство</vt:lpstr>
      <vt:lpstr>План лабораторной работы</vt:lpstr>
      <vt:lpstr>Пример синтеза памяти на языке Verilog HDL</vt:lpstr>
      <vt:lpstr>Трехпортовый регистровый файл</vt:lpstr>
      <vt:lpstr>Трехпортовый регистровый файл</vt:lpstr>
      <vt:lpstr>Задание</vt:lpstr>
      <vt:lpstr>План лабораторной работы</vt:lpstr>
      <vt:lpstr>Архитектура</vt:lpstr>
      <vt:lpstr>1. Операция на АЛУ</vt:lpstr>
      <vt:lpstr>2. Загрузка константы</vt:lpstr>
      <vt:lpstr>3. Загрузка с внешних устройств</vt:lpstr>
      <vt:lpstr>4. Безусловный переход</vt:lpstr>
      <vt:lpstr>5. Условный переход</vt:lpstr>
      <vt:lpstr>Пример программы (13 * switches)</vt:lpstr>
      <vt:lpstr>Пример программы (13 * switches)</vt:lpstr>
      <vt:lpstr>Пример программы (13 * switches)</vt:lpstr>
      <vt:lpstr>Пример программы (13 * switches)</vt:lpstr>
      <vt:lpstr>Пример программы (13 * switches)</vt:lpstr>
      <vt:lpstr>Пример программы (13 * switches)</vt:lpstr>
      <vt:lpstr>Пример программы (13 * switches)</vt:lpstr>
      <vt:lpstr>Пример программы (13 * switches)</vt:lpstr>
      <vt:lpstr>Пример программы (13 * switches)</vt:lpstr>
      <vt:lpstr>Пример программы (13 * switches)</vt:lpstr>
      <vt:lpstr>Пример программы (13 * switches)</vt:lpstr>
      <vt:lpstr>Пример программы (13 * switches)</vt:lpstr>
      <vt:lpstr>Пример программы (13 * switches)</vt:lpstr>
      <vt:lpstr>Пример программы (13 * switches)</vt:lpstr>
      <vt:lpstr>Пример программы</vt:lpstr>
      <vt:lpstr>Презентация PowerPoint</vt:lpstr>
      <vt:lpstr>План лабораторной работы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Verilog HDL. АЛУ</dc:title>
  <dc:creator>Михаил Попов</dc:creator>
  <cp:lastModifiedBy>Семичастнов Константин Владиславович</cp:lastModifiedBy>
  <cp:revision>1</cp:revision>
  <dcterms:created xsi:type="dcterms:W3CDTF">2020-09-05T15:49:08Z</dcterms:created>
  <dcterms:modified xsi:type="dcterms:W3CDTF">2021-10-09T06:42:27Z</dcterms:modified>
</cp:coreProperties>
</file>