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5BC11"/>
    <a:srgbClr val="FFCA5A"/>
    <a:srgbClr val="FE912A"/>
    <a:srgbClr val="E34856"/>
    <a:srgbClr val="8B103D"/>
    <a:srgbClr val="065381"/>
    <a:srgbClr val="34B2E4"/>
    <a:srgbClr val="64D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F6C84-A1EB-47F9-A663-6C1E39D53FA7}" v="1" dt="2025-04-01T09:59:5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25C-6F50-D106-803C-E4E0E59DF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00810-F7A0-CC41-0E78-718C88A2B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FBBA-E13A-D727-5393-3DD9FA1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63DA-FE59-4748-62F4-095AD6AE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B52D-9B95-CDC1-59C1-2592806A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152B-BE2A-A203-94E8-DD48E7C9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FFD0A-2A73-1230-1AF0-8232C29D8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0683-5061-BD8D-26A7-D54DAA29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23D1-B14B-22B1-961D-DC5DF569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D095-35F3-E14E-4FF7-F0C451AB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A216E-C562-A1ED-E20E-75EEEAE3D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BDACB-DF63-C729-5DB1-FF9E5C450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FD96-EE6C-73DC-952E-48FEDEFA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5AD8-087A-2B27-BA09-0C1B0DD9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340D-EF84-E437-9BAC-1C4EE74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CF27-0652-69F6-B12F-0283EA28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456D-1064-DE8A-A9DE-5BD939F47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14A9-E742-E4BF-1ACD-641EE9AC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1F18-6730-3E0F-B95F-E445E8A9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E20A-3A56-39F5-B3A1-F283EEB7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5C07-74FA-6E22-81FC-83AB8B73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0A32F-E015-8ED8-D494-161FBADE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DA1E-7E69-CD1C-7C84-CD465369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D8FF-9B74-1F65-9C59-75D84F1B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65E0-6861-AE79-C928-859AF53C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4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5648-31BE-E8F2-4CA6-ABFFB497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7A35-D66E-A178-854D-2BCAEF4A3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FACF2-4E75-ABF1-9BA1-20F57CD5D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503E2-77B8-52FA-0AB7-B20B41EA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F97FE-8E2A-AE2F-603D-553C451E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F1C3E-40B7-758F-DEE1-CBA6FBBE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841C-CB43-4D84-2F7E-338D3830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A0A2D-0470-FE16-C2D0-69617C200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31E5-26D9-EB41-992B-309CD8C19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2CBF0-332E-101E-FC3F-499ECA04B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0ADA9-C10D-C600-5B3D-43FFE8E1F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63F55-7739-DDDA-F1AD-821C289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FF956-D0C7-7EB8-3D73-BE08E574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B5DBD-A58B-23E9-9430-1DE57F59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BFC7-2E79-C803-F76D-989A3269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4B9E4-2776-7840-6C22-BB1D13C0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16259-9AB1-47FF-D4E6-D3AC8FF9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D4E44-5330-3536-358E-1EF96EF1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FCF1A-9F6D-A790-B8F2-F7540951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6CFBD-7DD2-D59A-35DF-8AE59B38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32C4-BCDF-4075-538F-5C9DACC3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6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25E6-EA89-76AE-4FC3-93B13B76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2BDE-4EA7-6537-21B5-EBDD15B2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AEB4E-4910-EAB5-B421-1ECEAD991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5F4D-9E9F-3522-BF65-72D18AF7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F9133-741B-C2C3-5FCE-96670FDD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7F1AC-0C02-A77D-E849-DC6E391B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78B-B016-80BC-E35E-0B971E85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C3200-E105-E161-3575-7777016E6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3433-2B05-6BBB-E478-25AA93DDA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BF013-3E82-ACB9-5D76-7A8E593C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A653-C0F3-1B66-93E4-3177AD6F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23992-88CE-8825-1D17-CA138338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274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4B45F-3C4F-F9BF-799A-4C4D0EC2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A71C4-AE9D-0384-368A-75CFFF36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7D42-8648-6672-0CC1-71BCF2A0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001A-5C8F-4241-984E-6702F217358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68461-8054-F3AC-DB5C-A22BD1D5D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F443-83C1-DFCE-B5F8-E8086AA74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C177C-1906-4651-935D-D0D750B0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0A6C4B8-3BA8-0111-2DD8-A7D550CF706D}"/>
              </a:ext>
            </a:extLst>
          </p:cNvPr>
          <p:cNvSpPr/>
          <p:nvPr/>
        </p:nvSpPr>
        <p:spPr>
          <a:xfrm>
            <a:off x="499104" y="2122465"/>
            <a:ext cx="3064119" cy="2905588"/>
          </a:xfrm>
          <a:custGeom>
            <a:avLst/>
            <a:gdLst>
              <a:gd name="connsiteX0" fmla="*/ 2600390 w 3064119"/>
              <a:gd name="connsiteY0" fmla="*/ 2905508 h 2905588"/>
              <a:gd name="connsiteX1" fmla="*/ 36421 w 3064119"/>
              <a:gd name="connsiteY1" fmla="*/ 2905508 h 2905588"/>
              <a:gd name="connsiteX2" fmla="*/ -51 w 3064119"/>
              <a:gd name="connsiteY2" fmla="*/ 2869036 h 2905588"/>
              <a:gd name="connsiteX3" fmla="*/ -51 w 3064119"/>
              <a:gd name="connsiteY3" fmla="*/ 36391 h 2905588"/>
              <a:gd name="connsiteX4" fmla="*/ 36421 w 3064119"/>
              <a:gd name="connsiteY4" fmla="*/ -81 h 2905588"/>
              <a:gd name="connsiteX5" fmla="*/ 2600390 w 3064119"/>
              <a:gd name="connsiteY5" fmla="*/ -81 h 2905588"/>
              <a:gd name="connsiteX6" fmla="*/ 2636862 w 3064119"/>
              <a:gd name="connsiteY6" fmla="*/ 36391 h 2905588"/>
              <a:gd name="connsiteX7" fmla="*/ 2636862 w 3064119"/>
              <a:gd name="connsiteY7" fmla="*/ 838771 h 2905588"/>
              <a:gd name="connsiteX8" fmla="*/ 3057503 w 3064119"/>
              <a:gd name="connsiteY8" fmla="*/ 1432775 h 2905588"/>
              <a:gd name="connsiteX9" fmla="*/ 3057503 w 3064119"/>
              <a:gd name="connsiteY9" fmla="*/ 1474839 h 2905588"/>
              <a:gd name="connsiteX10" fmla="*/ 2636862 w 3064119"/>
              <a:gd name="connsiteY10" fmla="*/ 2068601 h 2905588"/>
              <a:gd name="connsiteX11" fmla="*/ 2636862 w 3064119"/>
              <a:gd name="connsiteY11" fmla="*/ 2870981 h 2905588"/>
              <a:gd name="connsiteX12" fmla="*/ 2600390 w 3064119"/>
              <a:gd name="connsiteY12" fmla="*/ 2905508 h 2905588"/>
              <a:gd name="connsiteX13" fmla="*/ 72893 w 3064119"/>
              <a:gd name="connsiteY13" fmla="*/ 2832564 h 2905588"/>
              <a:gd name="connsiteX14" fmla="*/ 2563918 w 3064119"/>
              <a:gd name="connsiteY14" fmla="*/ 2832564 h 2905588"/>
              <a:gd name="connsiteX15" fmla="*/ 2563918 w 3064119"/>
              <a:gd name="connsiteY15" fmla="*/ 2056200 h 2905588"/>
              <a:gd name="connsiteX16" fmla="*/ 2570483 w 3064119"/>
              <a:gd name="connsiteY16" fmla="*/ 2035047 h 2905588"/>
              <a:gd name="connsiteX17" fmla="*/ 2983830 w 3064119"/>
              <a:gd name="connsiteY17" fmla="*/ 1452713 h 2905588"/>
              <a:gd name="connsiteX18" fmla="*/ 2570483 w 3064119"/>
              <a:gd name="connsiteY18" fmla="*/ 870623 h 2905588"/>
              <a:gd name="connsiteX19" fmla="*/ 2563918 w 3064119"/>
              <a:gd name="connsiteY19" fmla="*/ 849469 h 2905588"/>
              <a:gd name="connsiteX20" fmla="*/ 2563918 w 3064119"/>
              <a:gd name="connsiteY20" fmla="*/ 72862 h 2905588"/>
              <a:gd name="connsiteX21" fmla="*/ 72893 w 3064119"/>
              <a:gd name="connsiteY21" fmla="*/ 72862 h 290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64119" h="2905588">
                <a:moveTo>
                  <a:pt x="2600390" y="2905508"/>
                </a:moveTo>
                <a:lnTo>
                  <a:pt x="36421" y="2905508"/>
                </a:lnTo>
                <a:cubicBezTo>
                  <a:pt x="16279" y="2905508"/>
                  <a:pt x="-51" y="2889168"/>
                  <a:pt x="-51" y="2869036"/>
                </a:cubicBezTo>
                <a:lnTo>
                  <a:pt x="-51" y="36391"/>
                </a:lnTo>
                <a:cubicBezTo>
                  <a:pt x="-51" y="16248"/>
                  <a:pt x="16279" y="-81"/>
                  <a:pt x="36421" y="-81"/>
                </a:cubicBezTo>
                <a:lnTo>
                  <a:pt x="2600390" y="-81"/>
                </a:lnTo>
                <a:cubicBezTo>
                  <a:pt x="2620522" y="-81"/>
                  <a:pt x="2636862" y="16248"/>
                  <a:pt x="2636862" y="36391"/>
                </a:cubicBezTo>
                <a:lnTo>
                  <a:pt x="2636862" y="838771"/>
                </a:lnTo>
                <a:lnTo>
                  <a:pt x="3057503" y="1432775"/>
                </a:lnTo>
                <a:cubicBezTo>
                  <a:pt x="3066257" y="1445419"/>
                  <a:pt x="3066257" y="1462196"/>
                  <a:pt x="3057503" y="1474839"/>
                </a:cubicBezTo>
                <a:lnTo>
                  <a:pt x="2636862" y="2068601"/>
                </a:lnTo>
                <a:lnTo>
                  <a:pt x="2636862" y="2870981"/>
                </a:lnTo>
                <a:cubicBezTo>
                  <a:pt x="2635816" y="2890360"/>
                  <a:pt x="2619793" y="2905532"/>
                  <a:pt x="2600390" y="2905508"/>
                </a:cubicBezTo>
                <a:close/>
                <a:moveTo>
                  <a:pt x="72893" y="2832564"/>
                </a:moveTo>
                <a:lnTo>
                  <a:pt x="2563918" y="2832564"/>
                </a:lnTo>
                <a:lnTo>
                  <a:pt x="2563918" y="2056200"/>
                </a:lnTo>
                <a:cubicBezTo>
                  <a:pt x="2563845" y="2048638"/>
                  <a:pt x="2566131" y="2041247"/>
                  <a:pt x="2570483" y="2035047"/>
                </a:cubicBezTo>
                <a:lnTo>
                  <a:pt x="2983830" y="1452713"/>
                </a:lnTo>
                <a:lnTo>
                  <a:pt x="2570483" y="870623"/>
                </a:lnTo>
                <a:cubicBezTo>
                  <a:pt x="2566179" y="864398"/>
                  <a:pt x="2563894" y="857031"/>
                  <a:pt x="2563918" y="849469"/>
                </a:cubicBezTo>
                <a:lnTo>
                  <a:pt x="2563918" y="72862"/>
                </a:lnTo>
                <a:lnTo>
                  <a:pt x="72893" y="72862"/>
                </a:lnTo>
                <a:close/>
              </a:path>
            </a:pathLst>
          </a:custGeom>
          <a:solidFill>
            <a:schemeClr val="accent2"/>
          </a:solidFill>
          <a:ln w="24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F5C67AA-A236-5ECA-420E-22EEB18319CD}"/>
              </a:ext>
            </a:extLst>
          </p:cNvPr>
          <p:cNvSpPr/>
          <p:nvPr/>
        </p:nvSpPr>
        <p:spPr>
          <a:xfrm>
            <a:off x="664199" y="2287561"/>
            <a:ext cx="2700885" cy="2575397"/>
          </a:xfrm>
          <a:custGeom>
            <a:avLst/>
            <a:gdLst>
              <a:gd name="connsiteX0" fmla="*/ 2288436 w 2700885"/>
              <a:gd name="connsiteY0" fmla="*/ 18155 h 2575397"/>
              <a:gd name="connsiteX1" fmla="*/ 2288436 w 2700885"/>
              <a:gd name="connsiteY1" fmla="*/ 731057 h 2575397"/>
              <a:gd name="connsiteX2" fmla="*/ 2682575 w 2700885"/>
              <a:gd name="connsiteY2" fmla="*/ 1287861 h 2575397"/>
              <a:gd name="connsiteX3" fmla="*/ 2288436 w 2700885"/>
              <a:gd name="connsiteY3" fmla="*/ 1844421 h 2575397"/>
              <a:gd name="connsiteX4" fmla="*/ 2288436 w 2700885"/>
              <a:gd name="connsiteY4" fmla="*/ 2557080 h 2575397"/>
              <a:gd name="connsiteX5" fmla="*/ 18186 w 2700885"/>
              <a:gd name="connsiteY5" fmla="*/ 2557080 h 2575397"/>
              <a:gd name="connsiteX6" fmla="*/ 18186 w 2700885"/>
              <a:gd name="connsiteY6" fmla="*/ 18155 h 2575397"/>
              <a:gd name="connsiteX7" fmla="*/ 2288436 w 2700885"/>
              <a:gd name="connsiteY7" fmla="*/ 18155 h 2575397"/>
              <a:gd name="connsiteX8" fmla="*/ 2288436 w 2700885"/>
              <a:gd name="connsiteY8" fmla="*/ -81 h 2575397"/>
              <a:gd name="connsiteX9" fmla="*/ 18186 w 2700885"/>
              <a:gd name="connsiteY9" fmla="*/ -81 h 2575397"/>
              <a:gd name="connsiteX10" fmla="*/ -49 w 2700885"/>
              <a:gd name="connsiteY10" fmla="*/ 18155 h 2575397"/>
              <a:gd name="connsiteX11" fmla="*/ -49 w 2700885"/>
              <a:gd name="connsiteY11" fmla="*/ 2557080 h 2575397"/>
              <a:gd name="connsiteX12" fmla="*/ 17698 w 2700885"/>
              <a:gd name="connsiteY12" fmla="*/ 2575316 h 2575397"/>
              <a:gd name="connsiteX13" fmla="*/ 18186 w 2700885"/>
              <a:gd name="connsiteY13" fmla="*/ 2575316 h 2575397"/>
              <a:gd name="connsiteX14" fmla="*/ 2288436 w 2700885"/>
              <a:gd name="connsiteY14" fmla="*/ 2575316 h 2575397"/>
              <a:gd name="connsiteX15" fmla="*/ 2306672 w 2700885"/>
              <a:gd name="connsiteY15" fmla="*/ 2557080 h 2575397"/>
              <a:gd name="connsiteX16" fmla="*/ 2306672 w 2700885"/>
              <a:gd name="connsiteY16" fmla="*/ 1850013 h 2575397"/>
              <a:gd name="connsiteX17" fmla="*/ 2697406 w 2700885"/>
              <a:gd name="connsiteY17" fmla="*/ 1298316 h 2575397"/>
              <a:gd name="connsiteX18" fmla="*/ 2697406 w 2700885"/>
              <a:gd name="connsiteY18" fmla="*/ 1277162 h 2575397"/>
              <a:gd name="connsiteX19" fmla="*/ 2306672 w 2700885"/>
              <a:gd name="connsiteY19" fmla="*/ 725222 h 2575397"/>
              <a:gd name="connsiteX20" fmla="*/ 2306672 w 2700885"/>
              <a:gd name="connsiteY20" fmla="*/ 18155 h 2575397"/>
              <a:gd name="connsiteX21" fmla="*/ 2288436 w 2700885"/>
              <a:gd name="connsiteY21" fmla="*/ -81 h 257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00885" h="2575397">
                <a:moveTo>
                  <a:pt x="2288436" y="18155"/>
                </a:moveTo>
                <a:lnTo>
                  <a:pt x="2288436" y="731057"/>
                </a:lnTo>
                <a:lnTo>
                  <a:pt x="2682575" y="1287861"/>
                </a:lnTo>
                <a:lnTo>
                  <a:pt x="2288436" y="1844421"/>
                </a:lnTo>
                <a:lnTo>
                  <a:pt x="2288436" y="2557080"/>
                </a:lnTo>
                <a:lnTo>
                  <a:pt x="18186" y="2557080"/>
                </a:lnTo>
                <a:lnTo>
                  <a:pt x="18186" y="18155"/>
                </a:lnTo>
                <a:lnTo>
                  <a:pt x="2288436" y="18155"/>
                </a:lnTo>
                <a:moveTo>
                  <a:pt x="2288436" y="-81"/>
                </a:moveTo>
                <a:lnTo>
                  <a:pt x="18186" y="-81"/>
                </a:lnTo>
                <a:cubicBezTo>
                  <a:pt x="8115" y="-81"/>
                  <a:pt x="-49" y="8084"/>
                  <a:pt x="-49" y="18155"/>
                </a:cubicBezTo>
                <a:lnTo>
                  <a:pt x="-49" y="2557080"/>
                </a:lnTo>
                <a:cubicBezTo>
                  <a:pt x="-186" y="2567025"/>
                  <a:pt x="7760" y="2575170"/>
                  <a:pt x="17698" y="2575316"/>
                </a:cubicBezTo>
                <a:cubicBezTo>
                  <a:pt x="17861" y="2575316"/>
                  <a:pt x="18024" y="2575316"/>
                  <a:pt x="18186" y="2575316"/>
                </a:cubicBezTo>
                <a:lnTo>
                  <a:pt x="2288436" y="2575316"/>
                </a:lnTo>
                <a:cubicBezTo>
                  <a:pt x="2298502" y="2575316"/>
                  <a:pt x="2306672" y="2567146"/>
                  <a:pt x="2306672" y="2557080"/>
                </a:cubicBezTo>
                <a:lnTo>
                  <a:pt x="2306672" y="1850013"/>
                </a:lnTo>
                <a:lnTo>
                  <a:pt x="2697406" y="1298316"/>
                </a:lnTo>
                <a:cubicBezTo>
                  <a:pt x="2701978" y="1292018"/>
                  <a:pt x="2701978" y="1283460"/>
                  <a:pt x="2697406" y="1277162"/>
                </a:cubicBezTo>
                <a:lnTo>
                  <a:pt x="2306672" y="725222"/>
                </a:lnTo>
                <a:lnTo>
                  <a:pt x="2306672" y="18155"/>
                </a:lnTo>
                <a:cubicBezTo>
                  <a:pt x="2306550" y="8137"/>
                  <a:pt x="2298454" y="50"/>
                  <a:pt x="2288436" y="-81"/>
                </a:cubicBezTo>
                <a:close/>
              </a:path>
            </a:pathLst>
          </a:custGeom>
          <a:solidFill>
            <a:schemeClr val="accent2"/>
          </a:solidFill>
          <a:ln w="24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17172F-CB2B-942D-31E8-0FF29BC86492}"/>
              </a:ext>
            </a:extLst>
          </p:cNvPr>
          <p:cNvSpPr/>
          <p:nvPr/>
        </p:nvSpPr>
        <p:spPr>
          <a:xfrm>
            <a:off x="9066440" y="2122465"/>
            <a:ext cx="2626457" cy="2905588"/>
          </a:xfrm>
          <a:custGeom>
            <a:avLst/>
            <a:gdLst>
              <a:gd name="connsiteX0" fmla="*/ 2589448 w 2626457"/>
              <a:gd name="connsiteY0" fmla="*/ 2905508 h 2905588"/>
              <a:gd name="connsiteX1" fmla="*/ 36421 w 2626457"/>
              <a:gd name="connsiteY1" fmla="*/ 2905508 h 2905588"/>
              <a:gd name="connsiteX2" fmla="*/ -51 w 2626457"/>
              <a:gd name="connsiteY2" fmla="*/ 2869036 h 2905588"/>
              <a:gd name="connsiteX3" fmla="*/ -51 w 2626457"/>
              <a:gd name="connsiteY3" fmla="*/ 2124768 h 2905588"/>
              <a:gd name="connsiteX4" fmla="*/ 6271 w 2626457"/>
              <a:gd name="connsiteY4" fmla="*/ 2104343 h 2905588"/>
              <a:gd name="connsiteX5" fmla="*/ 452929 w 2626457"/>
              <a:gd name="connsiteY5" fmla="*/ 1452956 h 2905588"/>
              <a:gd name="connsiteX6" fmla="*/ 6757 w 2626457"/>
              <a:gd name="connsiteY6" fmla="*/ 801326 h 2905588"/>
              <a:gd name="connsiteX7" fmla="*/ 436 w 2626457"/>
              <a:gd name="connsiteY7" fmla="*/ 780659 h 2905588"/>
              <a:gd name="connsiteX8" fmla="*/ 436 w 2626457"/>
              <a:gd name="connsiteY8" fmla="*/ 36391 h 2905588"/>
              <a:gd name="connsiteX9" fmla="*/ 36907 w 2626457"/>
              <a:gd name="connsiteY9" fmla="*/ -81 h 2905588"/>
              <a:gd name="connsiteX10" fmla="*/ 2589935 w 2626457"/>
              <a:gd name="connsiteY10" fmla="*/ -81 h 2905588"/>
              <a:gd name="connsiteX11" fmla="*/ 2626407 w 2626457"/>
              <a:gd name="connsiteY11" fmla="*/ 36391 h 2905588"/>
              <a:gd name="connsiteX12" fmla="*/ 2626407 w 2626457"/>
              <a:gd name="connsiteY12" fmla="*/ 2869036 h 2905588"/>
              <a:gd name="connsiteX13" fmla="*/ 2589935 w 2626457"/>
              <a:gd name="connsiteY13" fmla="*/ 2905508 h 2905588"/>
              <a:gd name="connsiteX14" fmla="*/ 2589448 w 2626457"/>
              <a:gd name="connsiteY14" fmla="*/ 2905508 h 2905588"/>
              <a:gd name="connsiteX15" fmla="*/ 73379 w 2626457"/>
              <a:gd name="connsiteY15" fmla="*/ 2832564 h 2905588"/>
              <a:gd name="connsiteX16" fmla="*/ 2553463 w 2626457"/>
              <a:gd name="connsiteY16" fmla="*/ 2832564 h 2905588"/>
              <a:gd name="connsiteX17" fmla="*/ 2553463 w 2626457"/>
              <a:gd name="connsiteY17" fmla="*/ 72862 h 2905588"/>
              <a:gd name="connsiteX18" fmla="*/ 73379 w 2626457"/>
              <a:gd name="connsiteY18" fmla="*/ 72862 h 2905588"/>
              <a:gd name="connsiteX19" fmla="*/ 73379 w 2626457"/>
              <a:gd name="connsiteY19" fmla="*/ 769474 h 2905588"/>
              <a:gd name="connsiteX20" fmla="*/ 527575 w 2626457"/>
              <a:gd name="connsiteY20" fmla="*/ 1432046 h 2905588"/>
              <a:gd name="connsiteX21" fmla="*/ 527575 w 2626457"/>
              <a:gd name="connsiteY21" fmla="*/ 1473381 h 2905588"/>
              <a:gd name="connsiteX22" fmla="*/ 73379 w 2626457"/>
              <a:gd name="connsiteY22" fmla="*/ 2136195 h 290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626457" h="2905588">
                <a:moveTo>
                  <a:pt x="2589448" y="2905508"/>
                </a:moveTo>
                <a:lnTo>
                  <a:pt x="36421" y="2905508"/>
                </a:lnTo>
                <a:cubicBezTo>
                  <a:pt x="16288" y="2905508"/>
                  <a:pt x="-51" y="2889168"/>
                  <a:pt x="-51" y="2869036"/>
                </a:cubicBezTo>
                <a:lnTo>
                  <a:pt x="-51" y="2124768"/>
                </a:lnTo>
                <a:cubicBezTo>
                  <a:pt x="-51" y="2117473"/>
                  <a:pt x="2162" y="2110349"/>
                  <a:pt x="6271" y="2104343"/>
                </a:cubicBezTo>
                <a:lnTo>
                  <a:pt x="452929" y="1452956"/>
                </a:lnTo>
                <a:lnTo>
                  <a:pt x="6757" y="801326"/>
                </a:lnTo>
                <a:cubicBezTo>
                  <a:pt x="2648" y="795223"/>
                  <a:pt x="436" y="788026"/>
                  <a:pt x="436" y="780659"/>
                </a:cubicBezTo>
                <a:lnTo>
                  <a:pt x="436" y="36391"/>
                </a:lnTo>
                <a:cubicBezTo>
                  <a:pt x="436" y="16248"/>
                  <a:pt x="16775" y="-81"/>
                  <a:pt x="36907" y="-81"/>
                </a:cubicBezTo>
                <a:lnTo>
                  <a:pt x="2589935" y="-81"/>
                </a:lnTo>
                <a:cubicBezTo>
                  <a:pt x="2610067" y="-81"/>
                  <a:pt x="2626407" y="16248"/>
                  <a:pt x="2626407" y="36391"/>
                </a:cubicBezTo>
                <a:lnTo>
                  <a:pt x="2626407" y="2869036"/>
                </a:lnTo>
                <a:cubicBezTo>
                  <a:pt x="2626407" y="2889168"/>
                  <a:pt x="2610091" y="2905508"/>
                  <a:pt x="2589935" y="2905508"/>
                </a:cubicBezTo>
                <a:cubicBezTo>
                  <a:pt x="2589764" y="2905508"/>
                  <a:pt x="2589619" y="2905508"/>
                  <a:pt x="2589448" y="2905508"/>
                </a:cubicBezTo>
                <a:close/>
                <a:moveTo>
                  <a:pt x="73379" y="2832564"/>
                </a:moveTo>
                <a:lnTo>
                  <a:pt x="2553463" y="2832564"/>
                </a:lnTo>
                <a:lnTo>
                  <a:pt x="2553463" y="72862"/>
                </a:lnTo>
                <a:lnTo>
                  <a:pt x="73379" y="72862"/>
                </a:lnTo>
                <a:lnTo>
                  <a:pt x="73379" y="769474"/>
                </a:lnTo>
                <a:lnTo>
                  <a:pt x="527575" y="1432046"/>
                </a:lnTo>
                <a:cubicBezTo>
                  <a:pt x="536061" y="1444519"/>
                  <a:pt x="536061" y="1460907"/>
                  <a:pt x="527575" y="1473381"/>
                </a:cubicBezTo>
                <a:lnTo>
                  <a:pt x="73379" y="2136195"/>
                </a:lnTo>
                <a:close/>
              </a:path>
            </a:pathLst>
          </a:custGeom>
          <a:solidFill>
            <a:schemeClr val="accent4"/>
          </a:solidFill>
          <a:ln w="24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3C9348-2E0C-52D7-1D8A-1B5DE9902DBE}"/>
              </a:ext>
            </a:extLst>
          </p:cNvPr>
          <p:cNvSpPr/>
          <p:nvPr/>
        </p:nvSpPr>
        <p:spPr>
          <a:xfrm>
            <a:off x="9232022" y="2287561"/>
            <a:ext cx="2295293" cy="2575397"/>
          </a:xfrm>
          <a:custGeom>
            <a:avLst/>
            <a:gdLst>
              <a:gd name="connsiteX0" fmla="*/ 2277006 w 2295293"/>
              <a:gd name="connsiteY0" fmla="*/ 18155 h 2575397"/>
              <a:gd name="connsiteX1" fmla="*/ 2277006 w 2295293"/>
              <a:gd name="connsiteY1" fmla="*/ 2557080 h 2575397"/>
              <a:gd name="connsiteX2" fmla="*/ 18185 w 2295293"/>
              <a:gd name="connsiteY2" fmla="*/ 2557080 h 2575397"/>
              <a:gd name="connsiteX3" fmla="*/ 18185 w 2295293"/>
              <a:gd name="connsiteY3" fmla="*/ 2005383 h 2575397"/>
              <a:gd name="connsiteX4" fmla="*/ 510068 w 2295293"/>
              <a:gd name="connsiteY4" fmla="*/ 1287861 h 2575397"/>
              <a:gd name="connsiteX5" fmla="*/ 18185 w 2295293"/>
              <a:gd name="connsiteY5" fmla="*/ 570338 h 2575397"/>
              <a:gd name="connsiteX6" fmla="*/ 18185 w 2295293"/>
              <a:gd name="connsiteY6" fmla="*/ 18155 h 2575397"/>
              <a:gd name="connsiteX7" fmla="*/ 2277006 w 2295293"/>
              <a:gd name="connsiteY7" fmla="*/ 18155 h 2575397"/>
              <a:gd name="connsiteX8" fmla="*/ 2277006 w 2295293"/>
              <a:gd name="connsiteY8" fmla="*/ -81 h 2575397"/>
              <a:gd name="connsiteX9" fmla="*/ 18185 w 2295293"/>
              <a:gd name="connsiteY9" fmla="*/ -81 h 2575397"/>
              <a:gd name="connsiteX10" fmla="*/ -51 w 2295293"/>
              <a:gd name="connsiteY10" fmla="*/ 18155 h 2575397"/>
              <a:gd name="connsiteX11" fmla="*/ -51 w 2295293"/>
              <a:gd name="connsiteY11" fmla="*/ 570095 h 2575397"/>
              <a:gd name="connsiteX12" fmla="*/ 3110 w 2295293"/>
              <a:gd name="connsiteY12" fmla="*/ 580307 h 2575397"/>
              <a:gd name="connsiteX13" fmla="*/ 487942 w 2295293"/>
              <a:gd name="connsiteY13" fmla="*/ 1287861 h 2575397"/>
              <a:gd name="connsiteX14" fmla="*/ 3110 w 2295293"/>
              <a:gd name="connsiteY14" fmla="*/ 1995171 h 2575397"/>
              <a:gd name="connsiteX15" fmla="*/ -51 w 2295293"/>
              <a:gd name="connsiteY15" fmla="*/ 2005626 h 2575397"/>
              <a:gd name="connsiteX16" fmla="*/ -51 w 2295293"/>
              <a:gd name="connsiteY16" fmla="*/ 2557080 h 2575397"/>
              <a:gd name="connsiteX17" fmla="*/ 18185 w 2295293"/>
              <a:gd name="connsiteY17" fmla="*/ 2575316 h 2575397"/>
              <a:gd name="connsiteX18" fmla="*/ 2277006 w 2295293"/>
              <a:gd name="connsiteY18" fmla="*/ 2575316 h 2575397"/>
              <a:gd name="connsiteX19" fmla="*/ 2295242 w 2295293"/>
              <a:gd name="connsiteY19" fmla="*/ 2557080 h 2575397"/>
              <a:gd name="connsiteX20" fmla="*/ 2295242 w 2295293"/>
              <a:gd name="connsiteY20" fmla="*/ 18155 h 2575397"/>
              <a:gd name="connsiteX21" fmla="*/ 2277006 w 2295293"/>
              <a:gd name="connsiteY21" fmla="*/ -81 h 257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95293" h="2575397">
                <a:moveTo>
                  <a:pt x="2277006" y="18155"/>
                </a:moveTo>
                <a:lnTo>
                  <a:pt x="2277006" y="2557080"/>
                </a:lnTo>
                <a:lnTo>
                  <a:pt x="18185" y="2557080"/>
                </a:lnTo>
                <a:lnTo>
                  <a:pt x="18185" y="2005383"/>
                </a:lnTo>
                <a:lnTo>
                  <a:pt x="510068" y="1287861"/>
                </a:lnTo>
                <a:lnTo>
                  <a:pt x="18185" y="570338"/>
                </a:lnTo>
                <a:lnTo>
                  <a:pt x="18185" y="18155"/>
                </a:lnTo>
                <a:lnTo>
                  <a:pt x="2277006" y="18155"/>
                </a:lnTo>
                <a:moveTo>
                  <a:pt x="2277006" y="-81"/>
                </a:moveTo>
                <a:lnTo>
                  <a:pt x="18185" y="-81"/>
                </a:lnTo>
                <a:cubicBezTo>
                  <a:pt x="8167" y="50"/>
                  <a:pt x="71" y="8137"/>
                  <a:pt x="-51" y="18155"/>
                </a:cubicBezTo>
                <a:lnTo>
                  <a:pt x="-51" y="570095"/>
                </a:lnTo>
                <a:cubicBezTo>
                  <a:pt x="-2" y="573742"/>
                  <a:pt x="1092" y="577292"/>
                  <a:pt x="3110" y="580307"/>
                </a:cubicBezTo>
                <a:lnTo>
                  <a:pt x="487942" y="1287861"/>
                </a:lnTo>
                <a:lnTo>
                  <a:pt x="3110" y="1995171"/>
                </a:lnTo>
                <a:cubicBezTo>
                  <a:pt x="1068" y="1998283"/>
                  <a:pt x="-27" y="2001906"/>
                  <a:pt x="-51" y="2005626"/>
                </a:cubicBezTo>
                <a:lnTo>
                  <a:pt x="-51" y="2557080"/>
                </a:lnTo>
                <a:cubicBezTo>
                  <a:pt x="-51" y="2567146"/>
                  <a:pt x="8119" y="2575316"/>
                  <a:pt x="18185" y="2575316"/>
                </a:cubicBezTo>
                <a:lnTo>
                  <a:pt x="2277006" y="2575316"/>
                </a:lnTo>
                <a:cubicBezTo>
                  <a:pt x="2287072" y="2575316"/>
                  <a:pt x="2295242" y="2567146"/>
                  <a:pt x="2295242" y="2557080"/>
                </a:cubicBezTo>
                <a:lnTo>
                  <a:pt x="2295242" y="18155"/>
                </a:lnTo>
                <a:cubicBezTo>
                  <a:pt x="2295121" y="8137"/>
                  <a:pt x="2287024" y="50"/>
                  <a:pt x="2277006" y="-81"/>
                </a:cubicBezTo>
                <a:close/>
              </a:path>
            </a:pathLst>
          </a:custGeom>
          <a:solidFill>
            <a:schemeClr val="accent4"/>
          </a:solidFill>
          <a:ln w="24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9EDB400-1456-C4D9-5F09-5D4AE4F28D6B}"/>
              </a:ext>
            </a:extLst>
          </p:cNvPr>
          <p:cNvSpPr/>
          <p:nvPr/>
        </p:nvSpPr>
        <p:spPr>
          <a:xfrm>
            <a:off x="3362068" y="2122465"/>
            <a:ext cx="3053341" cy="2905588"/>
          </a:xfrm>
          <a:custGeom>
            <a:avLst/>
            <a:gdLst>
              <a:gd name="connsiteX0" fmla="*/ 2589448 w 3053341"/>
              <a:gd name="connsiteY0" fmla="*/ 2905508 h 2905588"/>
              <a:gd name="connsiteX1" fmla="*/ 36421 w 3053341"/>
              <a:gd name="connsiteY1" fmla="*/ 2905508 h 2905588"/>
              <a:gd name="connsiteX2" fmla="*/ -51 w 3053341"/>
              <a:gd name="connsiteY2" fmla="*/ 2869036 h 2905588"/>
              <a:gd name="connsiteX3" fmla="*/ -51 w 3053341"/>
              <a:gd name="connsiteY3" fmla="*/ 2124768 h 2905588"/>
              <a:gd name="connsiteX4" fmla="*/ 6271 w 3053341"/>
              <a:gd name="connsiteY4" fmla="*/ 2104343 h 2905588"/>
              <a:gd name="connsiteX5" fmla="*/ 454144 w 3053341"/>
              <a:gd name="connsiteY5" fmla="*/ 1452956 h 2905588"/>
              <a:gd name="connsiteX6" fmla="*/ 7486 w 3053341"/>
              <a:gd name="connsiteY6" fmla="*/ 801326 h 2905588"/>
              <a:gd name="connsiteX7" fmla="*/ 1165 w 3053341"/>
              <a:gd name="connsiteY7" fmla="*/ 780659 h 2905588"/>
              <a:gd name="connsiteX8" fmla="*/ 1165 w 3053341"/>
              <a:gd name="connsiteY8" fmla="*/ 36391 h 2905588"/>
              <a:gd name="connsiteX9" fmla="*/ 37636 w 3053341"/>
              <a:gd name="connsiteY9" fmla="*/ -81 h 2905588"/>
              <a:gd name="connsiteX10" fmla="*/ 2589448 w 3053341"/>
              <a:gd name="connsiteY10" fmla="*/ -81 h 2905588"/>
              <a:gd name="connsiteX11" fmla="*/ 2625920 w 3053341"/>
              <a:gd name="connsiteY11" fmla="*/ 36391 h 2905588"/>
              <a:gd name="connsiteX12" fmla="*/ 2625920 w 3053341"/>
              <a:gd name="connsiteY12" fmla="*/ 838771 h 2905588"/>
              <a:gd name="connsiteX13" fmla="*/ 3046561 w 3053341"/>
              <a:gd name="connsiteY13" fmla="*/ 1432775 h 2905588"/>
              <a:gd name="connsiteX14" fmla="*/ 3046561 w 3053341"/>
              <a:gd name="connsiteY14" fmla="*/ 1474839 h 2905588"/>
              <a:gd name="connsiteX15" fmla="*/ 2625920 w 3053341"/>
              <a:gd name="connsiteY15" fmla="*/ 2068601 h 2905588"/>
              <a:gd name="connsiteX16" fmla="*/ 2625920 w 3053341"/>
              <a:gd name="connsiteY16" fmla="*/ 2870981 h 2905588"/>
              <a:gd name="connsiteX17" fmla="*/ 2589448 w 3053341"/>
              <a:gd name="connsiteY17" fmla="*/ 2905508 h 2905588"/>
              <a:gd name="connsiteX18" fmla="*/ 73622 w 3053341"/>
              <a:gd name="connsiteY18" fmla="*/ 2832564 h 2905588"/>
              <a:gd name="connsiteX19" fmla="*/ 2553706 w 3053341"/>
              <a:gd name="connsiteY19" fmla="*/ 2832564 h 2905588"/>
              <a:gd name="connsiteX20" fmla="*/ 2553706 w 3053341"/>
              <a:gd name="connsiteY20" fmla="*/ 2056200 h 2905588"/>
              <a:gd name="connsiteX21" fmla="*/ 2560514 w 3053341"/>
              <a:gd name="connsiteY21" fmla="*/ 2035047 h 2905588"/>
              <a:gd name="connsiteX22" fmla="*/ 2973861 w 3053341"/>
              <a:gd name="connsiteY22" fmla="*/ 1452713 h 2905588"/>
              <a:gd name="connsiteX23" fmla="*/ 2560514 w 3053341"/>
              <a:gd name="connsiteY23" fmla="*/ 870623 h 2905588"/>
              <a:gd name="connsiteX24" fmla="*/ 2553706 w 3053341"/>
              <a:gd name="connsiteY24" fmla="*/ 849469 h 2905588"/>
              <a:gd name="connsiteX25" fmla="*/ 2553706 w 3053341"/>
              <a:gd name="connsiteY25" fmla="*/ 72862 h 2905588"/>
              <a:gd name="connsiteX26" fmla="*/ 73622 w 3053341"/>
              <a:gd name="connsiteY26" fmla="*/ 72862 h 2905588"/>
              <a:gd name="connsiteX27" fmla="*/ 73622 w 3053341"/>
              <a:gd name="connsiteY27" fmla="*/ 769474 h 2905588"/>
              <a:gd name="connsiteX28" fmla="*/ 527818 w 3053341"/>
              <a:gd name="connsiteY28" fmla="*/ 1432046 h 2905588"/>
              <a:gd name="connsiteX29" fmla="*/ 527818 w 3053341"/>
              <a:gd name="connsiteY29" fmla="*/ 1473381 h 2905588"/>
              <a:gd name="connsiteX30" fmla="*/ 74108 w 3053341"/>
              <a:gd name="connsiteY30" fmla="*/ 2136195 h 290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53341" h="2905588">
                <a:moveTo>
                  <a:pt x="2589448" y="2905508"/>
                </a:moveTo>
                <a:lnTo>
                  <a:pt x="36421" y="2905508"/>
                </a:lnTo>
                <a:cubicBezTo>
                  <a:pt x="16288" y="2905508"/>
                  <a:pt x="-51" y="2889168"/>
                  <a:pt x="-51" y="2869036"/>
                </a:cubicBezTo>
                <a:lnTo>
                  <a:pt x="-51" y="2124768"/>
                </a:lnTo>
                <a:cubicBezTo>
                  <a:pt x="-51" y="2117473"/>
                  <a:pt x="2162" y="2110349"/>
                  <a:pt x="6271" y="2104343"/>
                </a:cubicBezTo>
                <a:lnTo>
                  <a:pt x="454144" y="1452956"/>
                </a:lnTo>
                <a:lnTo>
                  <a:pt x="7486" y="801326"/>
                </a:lnTo>
                <a:cubicBezTo>
                  <a:pt x="3377" y="795223"/>
                  <a:pt x="1165" y="788026"/>
                  <a:pt x="1165" y="780659"/>
                </a:cubicBezTo>
                <a:lnTo>
                  <a:pt x="1165" y="36391"/>
                </a:lnTo>
                <a:cubicBezTo>
                  <a:pt x="1165" y="16248"/>
                  <a:pt x="17504" y="-81"/>
                  <a:pt x="37636" y="-81"/>
                </a:cubicBezTo>
                <a:lnTo>
                  <a:pt x="2589448" y="-81"/>
                </a:lnTo>
                <a:cubicBezTo>
                  <a:pt x="2609581" y="-81"/>
                  <a:pt x="2625920" y="16248"/>
                  <a:pt x="2625920" y="36391"/>
                </a:cubicBezTo>
                <a:lnTo>
                  <a:pt x="2625920" y="838771"/>
                </a:lnTo>
                <a:lnTo>
                  <a:pt x="3046561" y="1432775"/>
                </a:lnTo>
                <a:cubicBezTo>
                  <a:pt x="3055534" y="1445370"/>
                  <a:pt x="3055534" y="1462245"/>
                  <a:pt x="3046561" y="1474839"/>
                </a:cubicBezTo>
                <a:lnTo>
                  <a:pt x="2625920" y="2068601"/>
                </a:lnTo>
                <a:lnTo>
                  <a:pt x="2625920" y="2870981"/>
                </a:lnTo>
                <a:cubicBezTo>
                  <a:pt x="2624875" y="2890360"/>
                  <a:pt x="2608851" y="2905532"/>
                  <a:pt x="2589448" y="2905508"/>
                </a:cubicBezTo>
                <a:close/>
                <a:moveTo>
                  <a:pt x="73622" y="2832564"/>
                </a:moveTo>
                <a:lnTo>
                  <a:pt x="2553706" y="2832564"/>
                </a:lnTo>
                <a:lnTo>
                  <a:pt x="2553706" y="2056200"/>
                </a:lnTo>
                <a:cubicBezTo>
                  <a:pt x="2553730" y="2048614"/>
                  <a:pt x="2556088" y="2041223"/>
                  <a:pt x="2560514" y="2035047"/>
                </a:cubicBezTo>
                <a:lnTo>
                  <a:pt x="2973861" y="1452713"/>
                </a:lnTo>
                <a:lnTo>
                  <a:pt x="2560514" y="870623"/>
                </a:lnTo>
                <a:cubicBezTo>
                  <a:pt x="2556137" y="864423"/>
                  <a:pt x="2553779" y="857055"/>
                  <a:pt x="2553706" y="849469"/>
                </a:cubicBezTo>
                <a:lnTo>
                  <a:pt x="2553706" y="72862"/>
                </a:lnTo>
                <a:lnTo>
                  <a:pt x="73622" y="72862"/>
                </a:lnTo>
                <a:lnTo>
                  <a:pt x="73622" y="769474"/>
                </a:lnTo>
                <a:lnTo>
                  <a:pt x="527818" y="1432046"/>
                </a:lnTo>
                <a:cubicBezTo>
                  <a:pt x="536304" y="1444519"/>
                  <a:pt x="536304" y="1460907"/>
                  <a:pt x="527818" y="1473381"/>
                </a:cubicBezTo>
                <a:lnTo>
                  <a:pt x="74108" y="2136195"/>
                </a:lnTo>
                <a:close/>
              </a:path>
            </a:pathLst>
          </a:custGeom>
          <a:solidFill>
            <a:schemeClr val="accent3"/>
          </a:solidFill>
          <a:ln w="24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D15285E-F82F-6F90-544D-760D77F31200}"/>
              </a:ext>
            </a:extLst>
          </p:cNvPr>
          <p:cNvSpPr/>
          <p:nvPr/>
        </p:nvSpPr>
        <p:spPr>
          <a:xfrm>
            <a:off x="3528380" y="2286832"/>
            <a:ext cx="2689796" cy="2576128"/>
          </a:xfrm>
          <a:custGeom>
            <a:avLst/>
            <a:gdLst>
              <a:gd name="connsiteX0" fmla="*/ 2277250 w 2689796"/>
              <a:gd name="connsiteY0" fmla="*/ 18884 h 2576128"/>
              <a:gd name="connsiteX1" fmla="*/ 2277250 w 2689796"/>
              <a:gd name="connsiteY1" fmla="*/ 731787 h 2576128"/>
              <a:gd name="connsiteX2" fmla="*/ 2671146 w 2689796"/>
              <a:gd name="connsiteY2" fmla="*/ 1288590 h 2576128"/>
              <a:gd name="connsiteX3" fmla="*/ 2277250 w 2689796"/>
              <a:gd name="connsiteY3" fmla="*/ 1844907 h 2576128"/>
              <a:gd name="connsiteX4" fmla="*/ 2277250 w 2689796"/>
              <a:gd name="connsiteY4" fmla="*/ 2557809 h 2576128"/>
              <a:gd name="connsiteX5" fmla="*/ 18185 w 2689796"/>
              <a:gd name="connsiteY5" fmla="*/ 2557809 h 2576128"/>
              <a:gd name="connsiteX6" fmla="*/ 18185 w 2689796"/>
              <a:gd name="connsiteY6" fmla="*/ 2006112 h 2576128"/>
              <a:gd name="connsiteX7" fmla="*/ 510068 w 2689796"/>
              <a:gd name="connsiteY7" fmla="*/ 1288590 h 2576128"/>
              <a:gd name="connsiteX8" fmla="*/ 18185 w 2689796"/>
              <a:gd name="connsiteY8" fmla="*/ 571068 h 2576128"/>
              <a:gd name="connsiteX9" fmla="*/ 18185 w 2689796"/>
              <a:gd name="connsiteY9" fmla="*/ 18884 h 2576128"/>
              <a:gd name="connsiteX10" fmla="*/ 2277250 w 2689796"/>
              <a:gd name="connsiteY10" fmla="*/ 18884 h 2576128"/>
              <a:gd name="connsiteX11" fmla="*/ 2277250 w 2689796"/>
              <a:gd name="connsiteY11" fmla="*/ 648 h 2576128"/>
              <a:gd name="connsiteX12" fmla="*/ 18185 w 2689796"/>
              <a:gd name="connsiteY12" fmla="*/ 648 h 2576128"/>
              <a:gd name="connsiteX13" fmla="*/ -51 w 2689796"/>
              <a:gd name="connsiteY13" fmla="*/ 18884 h 2576128"/>
              <a:gd name="connsiteX14" fmla="*/ -51 w 2689796"/>
              <a:gd name="connsiteY14" fmla="*/ 570825 h 2576128"/>
              <a:gd name="connsiteX15" fmla="*/ 3110 w 2689796"/>
              <a:gd name="connsiteY15" fmla="*/ 581037 h 2576128"/>
              <a:gd name="connsiteX16" fmla="*/ 487942 w 2689796"/>
              <a:gd name="connsiteY16" fmla="*/ 1288590 h 2576128"/>
              <a:gd name="connsiteX17" fmla="*/ 3110 w 2689796"/>
              <a:gd name="connsiteY17" fmla="*/ 1995900 h 2576128"/>
              <a:gd name="connsiteX18" fmla="*/ -51 w 2689796"/>
              <a:gd name="connsiteY18" fmla="*/ 2006356 h 2576128"/>
              <a:gd name="connsiteX19" fmla="*/ -51 w 2689796"/>
              <a:gd name="connsiteY19" fmla="*/ 2557809 h 2576128"/>
              <a:gd name="connsiteX20" fmla="*/ 18185 w 2689796"/>
              <a:gd name="connsiteY20" fmla="*/ 2576045 h 2576128"/>
              <a:gd name="connsiteX21" fmla="*/ 2277250 w 2689796"/>
              <a:gd name="connsiteY21" fmla="*/ 2576045 h 2576128"/>
              <a:gd name="connsiteX22" fmla="*/ 2295485 w 2689796"/>
              <a:gd name="connsiteY22" fmla="*/ 2558296 h 2576128"/>
              <a:gd name="connsiteX23" fmla="*/ 2295485 w 2689796"/>
              <a:gd name="connsiteY23" fmla="*/ 2557809 h 2576128"/>
              <a:gd name="connsiteX24" fmla="*/ 2295485 w 2689796"/>
              <a:gd name="connsiteY24" fmla="*/ 1850742 h 2576128"/>
              <a:gd name="connsiteX25" fmla="*/ 2686463 w 2689796"/>
              <a:gd name="connsiteY25" fmla="*/ 1299045 h 2576128"/>
              <a:gd name="connsiteX26" fmla="*/ 2686463 w 2689796"/>
              <a:gd name="connsiteY26" fmla="*/ 1277892 h 2576128"/>
              <a:gd name="connsiteX27" fmla="*/ 2295485 w 2689796"/>
              <a:gd name="connsiteY27" fmla="*/ 725951 h 2576128"/>
              <a:gd name="connsiteX28" fmla="*/ 2295485 w 2689796"/>
              <a:gd name="connsiteY28" fmla="*/ 18884 h 2576128"/>
              <a:gd name="connsiteX29" fmla="*/ 2278003 w 2689796"/>
              <a:gd name="connsiteY29" fmla="*/ -67 h 2576128"/>
              <a:gd name="connsiteX30" fmla="*/ 2277250 w 2689796"/>
              <a:gd name="connsiteY30" fmla="*/ -81 h 25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89796" h="2576128">
                <a:moveTo>
                  <a:pt x="2277250" y="18884"/>
                </a:moveTo>
                <a:lnTo>
                  <a:pt x="2277250" y="731787"/>
                </a:lnTo>
                <a:lnTo>
                  <a:pt x="2671146" y="1288590"/>
                </a:lnTo>
                <a:lnTo>
                  <a:pt x="2277250" y="1844907"/>
                </a:lnTo>
                <a:lnTo>
                  <a:pt x="2277250" y="2557809"/>
                </a:lnTo>
                <a:lnTo>
                  <a:pt x="18185" y="2557809"/>
                </a:lnTo>
                <a:lnTo>
                  <a:pt x="18185" y="2006112"/>
                </a:lnTo>
                <a:lnTo>
                  <a:pt x="510068" y="1288590"/>
                </a:lnTo>
                <a:lnTo>
                  <a:pt x="18185" y="571068"/>
                </a:lnTo>
                <a:lnTo>
                  <a:pt x="18185" y="18884"/>
                </a:lnTo>
                <a:lnTo>
                  <a:pt x="2277250" y="18884"/>
                </a:lnTo>
                <a:moveTo>
                  <a:pt x="2277250" y="648"/>
                </a:moveTo>
                <a:lnTo>
                  <a:pt x="18185" y="648"/>
                </a:lnTo>
                <a:cubicBezTo>
                  <a:pt x="8167" y="780"/>
                  <a:pt x="71" y="8866"/>
                  <a:pt x="-51" y="18884"/>
                </a:cubicBezTo>
                <a:lnTo>
                  <a:pt x="-51" y="570825"/>
                </a:lnTo>
                <a:cubicBezTo>
                  <a:pt x="-3" y="574472"/>
                  <a:pt x="1092" y="578022"/>
                  <a:pt x="3110" y="581037"/>
                </a:cubicBezTo>
                <a:lnTo>
                  <a:pt x="487942" y="1288590"/>
                </a:lnTo>
                <a:lnTo>
                  <a:pt x="3110" y="1995900"/>
                </a:lnTo>
                <a:cubicBezTo>
                  <a:pt x="1067" y="1999013"/>
                  <a:pt x="-27" y="2002635"/>
                  <a:pt x="-51" y="2006356"/>
                </a:cubicBezTo>
                <a:lnTo>
                  <a:pt x="-51" y="2557809"/>
                </a:lnTo>
                <a:cubicBezTo>
                  <a:pt x="-51" y="2567876"/>
                  <a:pt x="8119" y="2576045"/>
                  <a:pt x="18185" y="2576045"/>
                </a:cubicBezTo>
                <a:lnTo>
                  <a:pt x="2277250" y="2576045"/>
                </a:lnTo>
                <a:cubicBezTo>
                  <a:pt x="2287194" y="2576191"/>
                  <a:pt x="2295339" y="2568240"/>
                  <a:pt x="2295485" y="2558296"/>
                </a:cubicBezTo>
                <a:cubicBezTo>
                  <a:pt x="2295485" y="2558126"/>
                  <a:pt x="2295485" y="2557980"/>
                  <a:pt x="2295485" y="2557809"/>
                </a:cubicBezTo>
                <a:lnTo>
                  <a:pt x="2295485" y="1850742"/>
                </a:lnTo>
                <a:lnTo>
                  <a:pt x="2686463" y="1299045"/>
                </a:lnTo>
                <a:cubicBezTo>
                  <a:pt x="2690840" y="1292675"/>
                  <a:pt x="2690840" y="1284262"/>
                  <a:pt x="2686463" y="1277892"/>
                </a:cubicBezTo>
                <a:lnTo>
                  <a:pt x="2295485" y="725951"/>
                </a:lnTo>
                <a:lnTo>
                  <a:pt x="2295485" y="18884"/>
                </a:lnTo>
                <a:cubicBezTo>
                  <a:pt x="2295899" y="8820"/>
                  <a:pt x="2288045" y="337"/>
                  <a:pt x="2278003" y="-67"/>
                </a:cubicBezTo>
                <a:cubicBezTo>
                  <a:pt x="2277736" y="-76"/>
                  <a:pt x="2277493" y="-81"/>
                  <a:pt x="2277250" y="-81"/>
                </a:cubicBezTo>
                <a:close/>
              </a:path>
            </a:pathLst>
          </a:custGeom>
          <a:solidFill>
            <a:schemeClr val="accent3"/>
          </a:solidFill>
          <a:ln w="24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BE27F2A9-1785-DFB7-954C-2920D35BEE94}"/>
              </a:ext>
            </a:extLst>
          </p:cNvPr>
          <p:cNvSpPr/>
          <p:nvPr/>
        </p:nvSpPr>
        <p:spPr>
          <a:xfrm>
            <a:off x="6214254" y="2122465"/>
            <a:ext cx="3053341" cy="2905588"/>
          </a:xfrm>
          <a:custGeom>
            <a:avLst/>
            <a:gdLst>
              <a:gd name="connsiteX0" fmla="*/ 2589448 w 3053341"/>
              <a:gd name="connsiteY0" fmla="*/ 2905508 h 2905588"/>
              <a:gd name="connsiteX1" fmla="*/ 36421 w 3053341"/>
              <a:gd name="connsiteY1" fmla="*/ 2905508 h 2905588"/>
              <a:gd name="connsiteX2" fmla="*/ -51 w 3053341"/>
              <a:gd name="connsiteY2" fmla="*/ 2869036 h 2905588"/>
              <a:gd name="connsiteX3" fmla="*/ -51 w 3053341"/>
              <a:gd name="connsiteY3" fmla="*/ 2124768 h 2905588"/>
              <a:gd name="connsiteX4" fmla="*/ 6271 w 3053341"/>
              <a:gd name="connsiteY4" fmla="*/ 2104343 h 2905588"/>
              <a:gd name="connsiteX5" fmla="*/ 454144 w 3053341"/>
              <a:gd name="connsiteY5" fmla="*/ 1452956 h 2905588"/>
              <a:gd name="connsiteX6" fmla="*/ 7486 w 3053341"/>
              <a:gd name="connsiteY6" fmla="*/ 801326 h 2905588"/>
              <a:gd name="connsiteX7" fmla="*/ 1165 w 3053341"/>
              <a:gd name="connsiteY7" fmla="*/ 780659 h 2905588"/>
              <a:gd name="connsiteX8" fmla="*/ 1165 w 3053341"/>
              <a:gd name="connsiteY8" fmla="*/ 36391 h 2905588"/>
              <a:gd name="connsiteX9" fmla="*/ 37636 w 3053341"/>
              <a:gd name="connsiteY9" fmla="*/ -81 h 2905588"/>
              <a:gd name="connsiteX10" fmla="*/ 2589448 w 3053341"/>
              <a:gd name="connsiteY10" fmla="*/ -81 h 2905588"/>
              <a:gd name="connsiteX11" fmla="*/ 2625920 w 3053341"/>
              <a:gd name="connsiteY11" fmla="*/ 36391 h 2905588"/>
              <a:gd name="connsiteX12" fmla="*/ 2625920 w 3053341"/>
              <a:gd name="connsiteY12" fmla="*/ 838771 h 2905588"/>
              <a:gd name="connsiteX13" fmla="*/ 3046561 w 3053341"/>
              <a:gd name="connsiteY13" fmla="*/ 1432775 h 2905588"/>
              <a:gd name="connsiteX14" fmla="*/ 3046561 w 3053341"/>
              <a:gd name="connsiteY14" fmla="*/ 1474839 h 2905588"/>
              <a:gd name="connsiteX15" fmla="*/ 2625920 w 3053341"/>
              <a:gd name="connsiteY15" fmla="*/ 2068601 h 2905588"/>
              <a:gd name="connsiteX16" fmla="*/ 2625920 w 3053341"/>
              <a:gd name="connsiteY16" fmla="*/ 2870981 h 2905588"/>
              <a:gd name="connsiteX17" fmla="*/ 2589448 w 3053341"/>
              <a:gd name="connsiteY17" fmla="*/ 2905508 h 2905588"/>
              <a:gd name="connsiteX18" fmla="*/ 73622 w 3053341"/>
              <a:gd name="connsiteY18" fmla="*/ 2832564 h 2905588"/>
              <a:gd name="connsiteX19" fmla="*/ 2553706 w 3053341"/>
              <a:gd name="connsiteY19" fmla="*/ 2832564 h 2905588"/>
              <a:gd name="connsiteX20" fmla="*/ 2553706 w 3053341"/>
              <a:gd name="connsiteY20" fmla="*/ 2056200 h 2905588"/>
              <a:gd name="connsiteX21" fmla="*/ 2560514 w 3053341"/>
              <a:gd name="connsiteY21" fmla="*/ 2035047 h 2905588"/>
              <a:gd name="connsiteX22" fmla="*/ 2973861 w 3053341"/>
              <a:gd name="connsiteY22" fmla="*/ 1452713 h 2905588"/>
              <a:gd name="connsiteX23" fmla="*/ 2560514 w 3053341"/>
              <a:gd name="connsiteY23" fmla="*/ 870623 h 2905588"/>
              <a:gd name="connsiteX24" fmla="*/ 2553706 w 3053341"/>
              <a:gd name="connsiteY24" fmla="*/ 849469 h 2905588"/>
              <a:gd name="connsiteX25" fmla="*/ 2553706 w 3053341"/>
              <a:gd name="connsiteY25" fmla="*/ 72862 h 2905588"/>
              <a:gd name="connsiteX26" fmla="*/ 73622 w 3053341"/>
              <a:gd name="connsiteY26" fmla="*/ 72862 h 2905588"/>
              <a:gd name="connsiteX27" fmla="*/ 73622 w 3053341"/>
              <a:gd name="connsiteY27" fmla="*/ 769474 h 2905588"/>
              <a:gd name="connsiteX28" fmla="*/ 527818 w 3053341"/>
              <a:gd name="connsiteY28" fmla="*/ 1432046 h 2905588"/>
              <a:gd name="connsiteX29" fmla="*/ 527818 w 3053341"/>
              <a:gd name="connsiteY29" fmla="*/ 1473381 h 2905588"/>
              <a:gd name="connsiteX30" fmla="*/ 74108 w 3053341"/>
              <a:gd name="connsiteY30" fmla="*/ 2136195 h 290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53341" h="2905588">
                <a:moveTo>
                  <a:pt x="2589448" y="2905508"/>
                </a:moveTo>
                <a:lnTo>
                  <a:pt x="36421" y="2905508"/>
                </a:lnTo>
                <a:cubicBezTo>
                  <a:pt x="16288" y="2905508"/>
                  <a:pt x="-51" y="2889168"/>
                  <a:pt x="-51" y="2869036"/>
                </a:cubicBezTo>
                <a:lnTo>
                  <a:pt x="-51" y="2124768"/>
                </a:lnTo>
                <a:cubicBezTo>
                  <a:pt x="-51" y="2117473"/>
                  <a:pt x="2162" y="2110349"/>
                  <a:pt x="6271" y="2104343"/>
                </a:cubicBezTo>
                <a:lnTo>
                  <a:pt x="454144" y="1452956"/>
                </a:lnTo>
                <a:lnTo>
                  <a:pt x="7486" y="801326"/>
                </a:lnTo>
                <a:cubicBezTo>
                  <a:pt x="3377" y="795223"/>
                  <a:pt x="1165" y="788026"/>
                  <a:pt x="1165" y="780659"/>
                </a:cubicBezTo>
                <a:lnTo>
                  <a:pt x="1165" y="36391"/>
                </a:lnTo>
                <a:cubicBezTo>
                  <a:pt x="1165" y="16248"/>
                  <a:pt x="17504" y="-81"/>
                  <a:pt x="37636" y="-81"/>
                </a:cubicBezTo>
                <a:lnTo>
                  <a:pt x="2589448" y="-81"/>
                </a:lnTo>
                <a:cubicBezTo>
                  <a:pt x="2609581" y="-81"/>
                  <a:pt x="2625920" y="16248"/>
                  <a:pt x="2625920" y="36391"/>
                </a:cubicBezTo>
                <a:lnTo>
                  <a:pt x="2625920" y="838771"/>
                </a:lnTo>
                <a:lnTo>
                  <a:pt x="3046561" y="1432775"/>
                </a:lnTo>
                <a:cubicBezTo>
                  <a:pt x="3055534" y="1445370"/>
                  <a:pt x="3055534" y="1462245"/>
                  <a:pt x="3046561" y="1474839"/>
                </a:cubicBezTo>
                <a:lnTo>
                  <a:pt x="2625920" y="2068601"/>
                </a:lnTo>
                <a:lnTo>
                  <a:pt x="2625920" y="2870981"/>
                </a:lnTo>
                <a:cubicBezTo>
                  <a:pt x="2624875" y="2890360"/>
                  <a:pt x="2608851" y="2905532"/>
                  <a:pt x="2589448" y="2905508"/>
                </a:cubicBezTo>
                <a:close/>
                <a:moveTo>
                  <a:pt x="73622" y="2832564"/>
                </a:moveTo>
                <a:lnTo>
                  <a:pt x="2553706" y="2832564"/>
                </a:lnTo>
                <a:lnTo>
                  <a:pt x="2553706" y="2056200"/>
                </a:lnTo>
                <a:cubicBezTo>
                  <a:pt x="2553730" y="2048614"/>
                  <a:pt x="2556088" y="2041223"/>
                  <a:pt x="2560514" y="2035047"/>
                </a:cubicBezTo>
                <a:lnTo>
                  <a:pt x="2973861" y="1452713"/>
                </a:lnTo>
                <a:lnTo>
                  <a:pt x="2560514" y="870623"/>
                </a:lnTo>
                <a:cubicBezTo>
                  <a:pt x="2556137" y="864423"/>
                  <a:pt x="2553779" y="857055"/>
                  <a:pt x="2553706" y="849469"/>
                </a:cubicBezTo>
                <a:lnTo>
                  <a:pt x="2553706" y="72862"/>
                </a:lnTo>
                <a:lnTo>
                  <a:pt x="73622" y="72862"/>
                </a:lnTo>
                <a:lnTo>
                  <a:pt x="73622" y="769474"/>
                </a:lnTo>
                <a:lnTo>
                  <a:pt x="527818" y="1432046"/>
                </a:lnTo>
                <a:cubicBezTo>
                  <a:pt x="536304" y="1444519"/>
                  <a:pt x="536304" y="1460907"/>
                  <a:pt x="527818" y="1473381"/>
                </a:cubicBezTo>
                <a:lnTo>
                  <a:pt x="74108" y="2136195"/>
                </a:lnTo>
                <a:close/>
              </a:path>
            </a:pathLst>
          </a:custGeom>
          <a:solidFill>
            <a:schemeClr val="accent1"/>
          </a:solidFill>
          <a:ln w="24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C03FFC34-4227-BB10-FBF2-6E3F9781D1F3}"/>
              </a:ext>
            </a:extLst>
          </p:cNvPr>
          <p:cNvSpPr/>
          <p:nvPr/>
        </p:nvSpPr>
        <p:spPr>
          <a:xfrm>
            <a:off x="6380566" y="2286832"/>
            <a:ext cx="2689796" cy="2576128"/>
          </a:xfrm>
          <a:custGeom>
            <a:avLst/>
            <a:gdLst>
              <a:gd name="connsiteX0" fmla="*/ 2277250 w 2689796"/>
              <a:gd name="connsiteY0" fmla="*/ 18884 h 2576128"/>
              <a:gd name="connsiteX1" fmla="*/ 2277250 w 2689796"/>
              <a:gd name="connsiteY1" fmla="*/ 731787 h 2576128"/>
              <a:gd name="connsiteX2" fmla="*/ 2671146 w 2689796"/>
              <a:gd name="connsiteY2" fmla="*/ 1288590 h 2576128"/>
              <a:gd name="connsiteX3" fmla="*/ 2277250 w 2689796"/>
              <a:gd name="connsiteY3" fmla="*/ 1844907 h 2576128"/>
              <a:gd name="connsiteX4" fmla="*/ 2277250 w 2689796"/>
              <a:gd name="connsiteY4" fmla="*/ 2557809 h 2576128"/>
              <a:gd name="connsiteX5" fmla="*/ 18185 w 2689796"/>
              <a:gd name="connsiteY5" fmla="*/ 2557809 h 2576128"/>
              <a:gd name="connsiteX6" fmla="*/ 18185 w 2689796"/>
              <a:gd name="connsiteY6" fmla="*/ 2006112 h 2576128"/>
              <a:gd name="connsiteX7" fmla="*/ 510068 w 2689796"/>
              <a:gd name="connsiteY7" fmla="*/ 1288590 h 2576128"/>
              <a:gd name="connsiteX8" fmla="*/ 18185 w 2689796"/>
              <a:gd name="connsiteY8" fmla="*/ 571068 h 2576128"/>
              <a:gd name="connsiteX9" fmla="*/ 18185 w 2689796"/>
              <a:gd name="connsiteY9" fmla="*/ 18884 h 2576128"/>
              <a:gd name="connsiteX10" fmla="*/ 2277250 w 2689796"/>
              <a:gd name="connsiteY10" fmla="*/ 18884 h 2576128"/>
              <a:gd name="connsiteX11" fmla="*/ 2277250 w 2689796"/>
              <a:gd name="connsiteY11" fmla="*/ 648 h 2576128"/>
              <a:gd name="connsiteX12" fmla="*/ 18185 w 2689796"/>
              <a:gd name="connsiteY12" fmla="*/ 648 h 2576128"/>
              <a:gd name="connsiteX13" fmla="*/ -51 w 2689796"/>
              <a:gd name="connsiteY13" fmla="*/ 18884 h 2576128"/>
              <a:gd name="connsiteX14" fmla="*/ -51 w 2689796"/>
              <a:gd name="connsiteY14" fmla="*/ 570825 h 2576128"/>
              <a:gd name="connsiteX15" fmla="*/ 3110 w 2689796"/>
              <a:gd name="connsiteY15" fmla="*/ 581037 h 2576128"/>
              <a:gd name="connsiteX16" fmla="*/ 487942 w 2689796"/>
              <a:gd name="connsiteY16" fmla="*/ 1288590 h 2576128"/>
              <a:gd name="connsiteX17" fmla="*/ 3110 w 2689796"/>
              <a:gd name="connsiteY17" fmla="*/ 1995900 h 2576128"/>
              <a:gd name="connsiteX18" fmla="*/ -51 w 2689796"/>
              <a:gd name="connsiteY18" fmla="*/ 2006356 h 2576128"/>
              <a:gd name="connsiteX19" fmla="*/ -51 w 2689796"/>
              <a:gd name="connsiteY19" fmla="*/ 2557809 h 2576128"/>
              <a:gd name="connsiteX20" fmla="*/ 18185 w 2689796"/>
              <a:gd name="connsiteY20" fmla="*/ 2576045 h 2576128"/>
              <a:gd name="connsiteX21" fmla="*/ 2277250 w 2689796"/>
              <a:gd name="connsiteY21" fmla="*/ 2576045 h 2576128"/>
              <a:gd name="connsiteX22" fmla="*/ 2295485 w 2689796"/>
              <a:gd name="connsiteY22" fmla="*/ 2558296 h 2576128"/>
              <a:gd name="connsiteX23" fmla="*/ 2295485 w 2689796"/>
              <a:gd name="connsiteY23" fmla="*/ 2557809 h 2576128"/>
              <a:gd name="connsiteX24" fmla="*/ 2295485 w 2689796"/>
              <a:gd name="connsiteY24" fmla="*/ 1850742 h 2576128"/>
              <a:gd name="connsiteX25" fmla="*/ 2686463 w 2689796"/>
              <a:gd name="connsiteY25" fmla="*/ 1299045 h 2576128"/>
              <a:gd name="connsiteX26" fmla="*/ 2686463 w 2689796"/>
              <a:gd name="connsiteY26" fmla="*/ 1277892 h 2576128"/>
              <a:gd name="connsiteX27" fmla="*/ 2295485 w 2689796"/>
              <a:gd name="connsiteY27" fmla="*/ 725951 h 2576128"/>
              <a:gd name="connsiteX28" fmla="*/ 2295485 w 2689796"/>
              <a:gd name="connsiteY28" fmla="*/ 18884 h 2576128"/>
              <a:gd name="connsiteX29" fmla="*/ 2278003 w 2689796"/>
              <a:gd name="connsiteY29" fmla="*/ -67 h 2576128"/>
              <a:gd name="connsiteX30" fmla="*/ 2277250 w 2689796"/>
              <a:gd name="connsiteY30" fmla="*/ -81 h 257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89796" h="2576128">
                <a:moveTo>
                  <a:pt x="2277250" y="18884"/>
                </a:moveTo>
                <a:lnTo>
                  <a:pt x="2277250" y="731787"/>
                </a:lnTo>
                <a:lnTo>
                  <a:pt x="2671146" y="1288590"/>
                </a:lnTo>
                <a:lnTo>
                  <a:pt x="2277250" y="1844907"/>
                </a:lnTo>
                <a:lnTo>
                  <a:pt x="2277250" y="2557809"/>
                </a:lnTo>
                <a:lnTo>
                  <a:pt x="18185" y="2557809"/>
                </a:lnTo>
                <a:lnTo>
                  <a:pt x="18185" y="2006112"/>
                </a:lnTo>
                <a:lnTo>
                  <a:pt x="510068" y="1288590"/>
                </a:lnTo>
                <a:lnTo>
                  <a:pt x="18185" y="571068"/>
                </a:lnTo>
                <a:lnTo>
                  <a:pt x="18185" y="18884"/>
                </a:lnTo>
                <a:lnTo>
                  <a:pt x="2277250" y="18884"/>
                </a:lnTo>
                <a:moveTo>
                  <a:pt x="2277250" y="648"/>
                </a:moveTo>
                <a:lnTo>
                  <a:pt x="18185" y="648"/>
                </a:lnTo>
                <a:cubicBezTo>
                  <a:pt x="8167" y="780"/>
                  <a:pt x="71" y="8866"/>
                  <a:pt x="-51" y="18884"/>
                </a:cubicBezTo>
                <a:lnTo>
                  <a:pt x="-51" y="570825"/>
                </a:lnTo>
                <a:cubicBezTo>
                  <a:pt x="-3" y="574472"/>
                  <a:pt x="1092" y="578022"/>
                  <a:pt x="3110" y="581037"/>
                </a:cubicBezTo>
                <a:lnTo>
                  <a:pt x="487942" y="1288590"/>
                </a:lnTo>
                <a:lnTo>
                  <a:pt x="3110" y="1995900"/>
                </a:lnTo>
                <a:cubicBezTo>
                  <a:pt x="1067" y="1999013"/>
                  <a:pt x="-27" y="2002635"/>
                  <a:pt x="-51" y="2006356"/>
                </a:cubicBezTo>
                <a:lnTo>
                  <a:pt x="-51" y="2557809"/>
                </a:lnTo>
                <a:cubicBezTo>
                  <a:pt x="-51" y="2567876"/>
                  <a:pt x="8119" y="2576045"/>
                  <a:pt x="18185" y="2576045"/>
                </a:cubicBezTo>
                <a:lnTo>
                  <a:pt x="2277250" y="2576045"/>
                </a:lnTo>
                <a:cubicBezTo>
                  <a:pt x="2287194" y="2576191"/>
                  <a:pt x="2295339" y="2568240"/>
                  <a:pt x="2295485" y="2558296"/>
                </a:cubicBezTo>
                <a:cubicBezTo>
                  <a:pt x="2295485" y="2558126"/>
                  <a:pt x="2295485" y="2557980"/>
                  <a:pt x="2295485" y="2557809"/>
                </a:cubicBezTo>
                <a:lnTo>
                  <a:pt x="2295485" y="1850742"/>
                </a:lnTo>
                <a:lnTo>
                  <a:pt x="2686463" y="1299045"/>
                </a:lnTo>
                <a:cubicBezTo>
                  <a:pt x="2690840" y="1292675"/>
                  <a:pt x="2690840" y="1284262"/>
                  <a:pt x="2686463" y="1277892"/>
                </a:cubicBezTo>
                <a:lnTo>
                  <a:pt x="2295485" y="725951"/>
                </a:lnTo>
                <a:lnTo>
                  <a:pt x="2295485" y="18884"/>
                </a:lnTo>
                <a:cubicBezTo>
                  <a:pt x="2295899" y="8820"/>
                  <a:pt x="2288045" y="337"/>
                  <a:pt x="2278003" y="-67"/>
                </a:cubicBezTo>
                <a:cubicBezTo>
                  <a:pt x="2277736" y="-76"/>
                  <a:pt x="2277493" y="-81"/>
                  <a:pt x="2277250" y="-81"/>
                </a:cubicBezTo>
                <a:close/>
              </a:path>
            </a:pathLst>
          </a:custGeom>
          <a:solidFill>
            <a:schemeClr val="accent1"/>
          </a:solidFill>
          <a:ln w="24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B0B3D01C-E0C0-AC2B-3226-297ED58604CA}"/>
              </a:ext>
            </a:extLst>
          </p:cNvPr>
          <p:cNvSpPr txBox="1"/>
          <p:nvPr/>
        </p:nvSpPr>
        <p:spPr>
          <a:xfrm>
            <a:off x="837157" y="3280068"/>
            <a:ext cx="211228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Reduced time to hire is achieved by using the reduced time delays in communication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85FC874F-12A1-CA14-CB10-8D0D31AAD624}"/>
              </a:ext>
            </a:extLst>
          </p:cNvPr>
          <p:cNvSpPr txBox="1"/>
          <p:nvPr/>
        </p:nvSpPr>
        <p:spPr>
          <a:xfrm>
            <a:off x="4061973" y="3280068"/>
            <a:ext cx="19042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Montserrat" panose="00000500000000000000" pitchFamily="2" charset="0"/>
              </a:rPr>
              <a:t>Managers and recruitment specialists should be able to leverage a Talent Pool.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67D993C6-E1EF-1524-DADF-5E0A526112C2}"/>
              </a:ext>
            </a:extLst>
          </p:cNvPr>
          <p:cNvSpPr txBox="1"/>
          <p:nvPr/>
        </p:nvSpPr>
        <p:spPr>
          <a:xfrm>
            <a:off x="6929526" y="3280068"/>
            <a:ext cx="1751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Montserrat" panose="00000500000000000000" pitchFamily="2" charset="0"/>
              </a:rPr>
              <a:t>Electronic candidate screening as part of the online application process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E4C1B0BB-4154-AAA1-8CBC-473AC98F60E2}"/>
              </a:ext>
            </a:extLst>
          </p:cNvPr>
          <p:cNvSpPr txBox="1"/>
          <p:nvPr/>
        </p:nvSpPr>
        <p:spPr>
          <a:xfrm>
            <a:off x="9766345" y="3280068"/>
            <a:ext cx="18175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latin typeface="Montserrat" panose="00000500000000000000" pitchFamily="2" charset="0"/>
              </a:rPr>
              <a:t>Manual processes need to be automated &amp; reduce the need for printed documentation.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6673F42E-B093-3B66-D96E-E1E9B660E543}"/>
              </a:ext>
            </a:extLst>
          </p:cNvPr>
          <p:cNvSpPr txBox="1"/>
          <p:nvPr/>
        </p:nvSpPr>
        <p:spPr>
          <a:xfrm>
            <a:off x="837157" y="2619747"/>
            <a:ext cx="12395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  <a:latin typeface="Montserrat" panose="00000500000000000000" pitchFamily="2" charset="0"/>
              </a:rPr>
              <a:t>Time to Hire</a:t>
            </a:r>
            <a:endParaRPr lang="en-US" sz="1600" b="1" dirty="0">
              <a:latin typeface="Montserrat" panose="00000500000000000000" pitchFamily="2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31440640-B663-0E46-C889-3B172F54AAEA}"/>
              </a:ext>
            </a:extLst>
          </p:cNvPr>
          <p:cNvSpPr txBox="1"/>
          <p:nvPr/>
        </p:nvSpPr>
        <p:spPr>
          <a:xfrm>
            <a:off x="4061973" y="2619747"/>
            <a:ext cx="1335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Cost Per Hire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6B1AFEE-15A4-85A2-4A56-3A927A382DF0}"/>
              </a:ext>
            </a:extLst>
          </p:cNvPr>
          <p:cNvSpPr txBox="1"/>
          <p:nvPr/>
        </p:nvSpPr>
        <p:spPr>
          <a:xfrm>
            <a:off x="6929526" y="2619747"/>
            <a:ext cx="13268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Candidate Quality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B81F13B-A5AD-E812-90CB-CD8B9AD8EC3B}"/>
              </a:ext>
            </a:extLst>
          </p:cNvPr>
          <p:cNvSpPr txBox="1"/>
          <p:nvPr/>
        </p:nvSpPr>
        <p:spPr>
          <a:xfrm>
            <a:off x="9766345" y="2619747"/>
            <a:ext cx="1642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Recruitment Efficiency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DECC5E64-382B-AA74-FB40-6E26A3EB05A8}"/>
              </a:ext>
            </a:extLst>
          </p:cNvPr>
          <p:cNvSpPr txBox="1"/>
          <p:nvPr/>
        </p:nvSpPr>
        <p:spPr>
          <a:xfrm>
            <a:off x="0" y="64555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Recruitment Process Improvement</a:t>
            </a:r>
          </a:p>
        </p:txBody>
      </p:sp>
    </p:spTree>
    <p:extLst>
      <p:ext uri="{BB962C8B-B14F-4D97-AF65-F5344CB8AC3E}">
        <p14:creationId xmlns:p14="http://schemas.microsoft.com/office/powerpoint/2010/main" val="86886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52">
      <a:dk1>
        <a:sysClr val="windowText" lastClr="000000"/>
      </a:dk1>
      <a:lt1>
        <a:sysClr val="window" lastClr="FFFFFF"/>
      </a:lt1>
      <a:dk2>
        <a:srgbClr val="64D1DA"/>
      </a:dk2>
      <a:lt2>
        <a:srgbClr val="34B2E4"/>
      </a:lt2>
      <a:accent1>
        <a:srgbClr val="065381"/>
      </a:accent1>
      <a:accent2>
        <a:srgbClr val="8B103D"/>
      </a:accent2>
      <a:accent3>
        <a:srgbClr val="E34856"/>
      </a:accent3>
      <a:accent4>
        <a:srgbClr val="FE912A"/>
      </a:accent4>
      <a:accent5>
        <a:srgbClr val="95BC11"/>
      </a:accent5>
      <a:accent6>
        <a:srgbClr val="FFCA5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eaa6df-661f-4604-8cff-c91cf36610a5">
      <Terms xmlns="http://schemas.microsoft.com/office/infopath/2007/PartnerControls"/>
    </lcf76f155ced4ddcb4097134ff3c332f>
    <TaxCatchAll xmlns="5de708c7-6ebf-4b51-a995-ecc64498b6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9A12D594F4146A736B61C75F2A9F0" ma:contentTypeVersion="17" ma:contentTypeDescription="Create a new document." ma:contentTypeScope="" ma:versionID="a1d50fb90419390532d99b45a4ed6133">
  <xsd:schema xmlns:xsd="http://www.w3.org/2001/XMLSchema" xmlns:xs="http://www.w3.org/2001/XMLSchema" xmlns:p="http://schemas.microsoft.com/office/2006/metadata/properties" xmlns:ns2="5de708c7-6ebf-4b51-a995-ecc64498b673" xmlns:ns3="f7eaa6df-661f-4604-8cff-c91cf36610a5" targetNamespace="http://schemas.microsoft.com/office/2006/metadata/properties" ma:root="true" ma:fieldsID="68249f772d28c5b9b7979242c3909515" ns2:_="" ns3:_="">
    <xsd:import namespace="5de708c7-6ebf-4b51-a995-ecc64498b673"/>
    <xsd:import namespace="f7eaa6df-661f-4604-8cff-c91cf36610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708c7-6ebf-4b51-a995-ecc64498b6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f05cd9bb-e26c-4d4d-b542-f947deadef19}" ma:internalName="TaxCatchAll" ma:showField="CatchAllData" ma:web="5de708c7-6ebf-4b51-a995-ecc64498b6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aa6df-661f-4604-8cff-c91cf36610a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0cf11a8-953d-4432-81d3-596c7ca2a3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092A52-00A4-45E5-AC80-BFE527D75D97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5de708c7-6ebf-4b51-a995-ecc64498b673"/>
    <ds:schemaRef ds:uri="http://schemas.microsoft.com/office/2006/metadata/properties"/>
    <ds:schemaRef ds:uri="http://schemas.microsoft.com/office/infopath/2007/PartnerControls"/>
    <ds:schemaRef ds:uri="f7eaa6df-661f-4604-8cff-c91cf36610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917A40C-06E4-499A-8C16-F498E1B1FB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5D2BA8-3DE7-469D-9BCD-D69C9AEDEA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708c7-6ebf-4b51-a995-ecc64498b673"/>
    <ds:schemaRef ds:uri="f7eaa6df-661f-4604-8cff-c91cf36610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 Egg</dc:creator>
  <cp:keywords>4 Process, 4 Infographics</cp:keywords>
  <cp:lastModifiedBy>Aqdas Shaikh</cp:lastModifiedBy>
  <cp:revision>13</cp:revision>
  <dcterms:created xsi:type="dcterms:W3CDTF">2023-10-03T06:49:34Z</dcterms:created>
  <dcterms:modified xsi:type="dcterms:W3CDTF">2025-08-31T12:41:35Z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0x0101005DC9A12D594F4146A736B61C75F2A9F0</vt:lpwstr>
  </property>
  <property fmtid="{D5CDD505-2E9C-101B-9397-08002B2CF9AE}" pid="3" name="MediaServiceImageTags">
    <vt:lpwstr/>
  </property>
</Properties>
</file>