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A43EB-0464-4B09-BCD1-A25FA60F00FC}" v="7" dt="2025-07-01T13:23:07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li Mohite" userId="5fa1a947-bdac-4000-8ebe-9ba25b7dd8d4" providerId="ADAL" clId="{F98A43EB-0464-4B09-BCD1-A25FA60F00FC}"/>
    <pc:docChg chg="undo modSld">
      <pc:chgData name="Manali Mohite" userId="5fa1a947-bdac-4000-8ebe-9ba25b7dd8d4" providerId="ADAL" clId="{F98A43EB-0464-4B09-BCD1-A25FA60F00FC}" dt="2025-07-11T12:45:35.088" v="57" actId="255"/>
      <pc:docMkLst>
        <pc:docMk/>
      </pc:docMkLst>
      <pc:sldChg chg="delSp modSp mod">
        <pc:chgData name="Manali Mohite" userId="5fa1a947-bdac-4000-8ebe-9ba25b7dd8d4" providerId="ADAL" clId="{F98A43EB-0464-4B09-BCD1-A25FA60F00FC}" dt="2025-07-11T12:45:35.088" v="57" actId="255"/>
        <pc:sldMkLst>
          <pc:docMk/>
          <pc:sldMk cId="3312478164" sldId="262"/>
        </pc:sldMkLst>
        <pc:spChg chg="mod">
          <ac:chgData name="Manali Mohite" userId="5fa1a947-bdac-4000-8ebe-9ba25b7dd8d4" providerId="ADAL" clId="{F98A43EB-0464-4B09-BCD1-A25FA60F00FC}" dt="2025-07-11T12:45:35.088" v="57" actId="255"/>
          <ac:spMkLst>
            <pc:docMk/>
            <pc:sldMk cId="3312478164" sldId="262"/>
            <ac:spMk id="2" creationId="{3A6927DD-DE6B-ED26-E470-6A4398B8985E}"/>
          </ac:spMkLst>
        </pc:spChg>
        <pc:spChg chg="mod">
          <ac:chgData name="Manali Mohite" userId="5fa1a947-bdac-4000-8ebe-9ba25b7dd8d4" providerId="ADAL" clId="{F98A43EB-0464-4B09-BCD1-A25FA60F00FC}" dt="2025-07-01T13:23:19.776" v="53" actId="207"/>
          <ac:spMkLst>
            <pc:docMk/>
            <pc:sldMk cId="3312478164" sldId="262"/>
            <ac:spMk id="10" creationId="{5207569A-36B2-7370-83D1-A88510562951}"/>
          </ac:spMkLst>
        </pc:spChg>
        <pc:spChg chg="mod">
          <ac:chgData name="Manali Mohite" userId="5fa1a947-bdac-4000-8ebe-9ba25b7dd8d4" providerId="ADAL" clId="{F98A43EB-0464-4B09-BCD1-A25FA60F00FC}" dt="2025-06-24T05:10:30.955" v="12" actId="165"/>
          <ac:spMkLst>
            <pc:docMk/>
            <pc:sldMk cId="3312478164" sldId="262"/>
            <ac:spMk id="15" creationId="{D21C6A81-2EAA-FAC7-1CDB-6244694F0C3E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6" creationId="{AE1142A5-66C6-AE3D-0647-01CC5BA9BCD1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25" creationId="{98733271-4589-C50D-84C3-9D0D8CBDBA36}"/>
          </ac:spMkLst>
        </pc:spChg>
        <pc:spChg chg="mod topLvl">
          <ac:chgData name="Manali Mohite" userId="5fa1a947-bdac-4000-8ebe-9ba25b7dd8d4" providerId="ADAL" clId="{F98A43EB-0464-4B09-BCD1-A25FA60F00FC}" dt="2025-06-24T05:11:02.636" v="27" actId="12789"/>
          <ac:spMkLst>
            <pc:docMk/>
            <pc:sldMk cId="3312478164" sldId="262"/>
            <ac:spMk id="35" creationId="{CD7AD218-592B-33A3-CB05-8A737FEDE61B}"/>
          </ac:spMkLst>
        </pc:spChg>
        <pc:spChg chg="mod">
          <ac:chgData name="Manali Mohite" userId="5fa1a947-bdac-4000-8ebe-9ba25b7dd8d4" providerId="ADAL" clId="{F98A43EB-0464-4B09-BCD1-A25FA60F00FC}" dt="2025-07-01T13:23:19.776" v="53" actId="207"/>
          <ac:spMkLst>
            <pc:docMk/>
            <pc:sldMk cId="3312478164" sldId="262"/>
            <ac:spMk id="145" creationId="{20EC3B60-7F6A-84E5-CDD4-1E30BB2AF3EE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47" creationId="{32B3355A-A227-50D8-F7E7-BAF740E99EF6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50" creationId="{3E87E65A-16A3-845E-7AE7-52DC05D70B46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51" creationId="{1ABD77CF-5F05-96E1-892E-D86D87D73DE7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53" creationId="{2FD10C4E-8BE5-9C17-5A0F-829EAEA3781D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55" creationId="{0BC954D3-4E50-3110-107E-891DC2166BE6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58" creationId="{D8A2BB31-4E93-FBE1-6239-5DD653386291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59" creationId="{81A11B02-8BD5-7CCC-8DF3-350238BA8E9F}"/>
          </ac:spMkLst>
        </pc:spChg>
        <pc:spChg chg="mod">
          <ac:chgData name="Manali Mohite" userId="5fa1a947-bdac-4000-8ebe-9ba25b7dd8d4" providerId="ADAL" clId="{F98A43EB-0464-4B09-BCD1-A25FA60F00FC}" dt="2025-06-24T05:10:43.144" v="13" actId="207"/>
          <ac:spMkLst>
            <pc:docMk/>
            <pc:sldMk cId="3312478164" sldId="262"/>
            <ac:spMk id="164" creationId="{094311AE-13F4-6842-DC51-FA6F7229A81C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66" creationId="{80B86941-928D-D7FF-584B-F9313D84B738}"/>
          </ac:spMkLst>
        </pc:spChg>
        <pc:spChg chg="mod">
          <ac:chgData name="Manali Mohite" userId="5fa1a947-bdac-4000-8ebe-9ba25b7dd8d4" providerId="ADAL" clId="{F98A43EB-0464-4B09-BCD1-A25FA60F00FC}" dt="2025-06-24T05:10:30.955" v="12" actId="165"/>
          <ac:spMkLst>
            <pc:docMk/>
            <pc:sldMk cId="3312478164" sldId="262"/>
            <ac:spMk id="167" creationId="{6690CB05-E50E-A040-FC55-638E285AFAD9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69" creationId="{EE57407F-98A2-BDCD-D6D7-726251A88618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70" creationId="{D810BE83-8A9E-164C-C5D8-E3F8C394F0E3}"/>
          </ac:spMkLst>
        </pc:spChg>
        <pc:spChg chg="mod topLvl">
          <ac:chgData name="Manali Mohite" userId="5fa1a947-bdac-4000-8ebe-9ba25b7dd8d4" providerId="ADAL" clId="{F98A43EB-0464-4B09-BCD1-A25FA60F00FC}" dt="2025-07-01T13:23:19.776" v="53" actId="207"/>
          <ac:spMkLst>
            <pc:docMk/>
            <pc:sldMk cId="3312478164" sldId="262"/>
            <ac:spMk id="171" creationId="{74E5F9AC-69DD-03A6-10D8-276EB512C245}"/>
          </ac:spMkLst>
        </pc:spChg>
        <pc:spChg chg="mod">
          <ac:chgData name="Manali Mohite" userId="5fa1a947-bdac-4000-8ebe-9ba25b7dd8d4" providerId="ADAL" clId="{F98A43EB-0464-4B09-BCD1-A25FA60F00FC}" dt="2025-07-01T13:23:19.776" v="53" actId="207"/>
          <ac:spMkLst>
            <pc:docMk/>
            <pc:sldMk cId="3312478164" sldId="262"/>
            <ac:spMk id="172" creationId="{580917B5-89EE-3E09-6908-4CAB6DBC28FD}"/>
          </ac:spMkLst>
        </pc:spChg>
        <pc:spChg chg="mod">
          <ac:chgData name="Manali Mohite" userId="5fa1a947-bdac-4000-8ebe-9ba25b7dd8d4" providerId="ADAL" clId="{F98A43EB-0464-4B09-BCD1-A25FA60F00FC}" dt="2025-06-24T05:11:13.376" v="31" actId="555"/>
          <ac:spMkLst>
            <pc:docMk/>
            <pc:sldMk cId="3312478164" sldId="262"/>
            <ac:spMk id="173" creationId="{243AD2D2-6B81-74B5-F6EB-A5629D7A6423}"/>
          </ac:spMkLst>
        </pc:spChg>
        <pc:spChg chg="mod topLvl">
          <ac:chgData name="Manali Mohite" userId="5fa1a947-bdac-4000-8ebe-9ba25b7dd8d4" providerId="ADAL" clId="{F98A43EB-0464-4B09-BCD1-A25FA60F00FC}" dt="2025-06-24T05:11:16.365" v="32" actId="20577"/>
          <ac:spMkLst>
            <pc:docMk/>
            <pc:sldMk cId="3312478164" sldId="262"/>
            <ac:spMk id="174" creationId="{966E4BAA-3678-C75D-C010-85E568711A0F}"/>
          </ac:spMkLst>
        </pc:spChg>
        <pc:spChg chg="mod">
          <ac:chgData name="Manali Mohite" userId="5fa1a947-bdac-4000-8ebe-9ba25b7dd8d4" providerId="ADAL" clId="{F98A43EB-0464-4B09-BCD1-A25FA60F00FC}" dt="2025-06-24T05:11:18.256" v="33" actId="20577"/>
          <ac:spMkLst>
            <pc:docMk/>
            <pc:sldMk cId="3312478164" sldId="262"/>
            <ac:spMk id="175" creationId="{F007990A-6B93-F9D8-4ADB-C57E759EAB43}"/>
          </ac:spMkLst>
        </pc:spChg>
        <pc:spChg chg="mod">
          <ac:chgData name="Manali Mohite" userId="5fa1a947-bdac-4000-8ebe-9ba25b7dd8d4" providerId="ADAL" clId="{F98A43EB-0464-4B09-BCD1-A25FA60F00FC}" dt="2025-06-24T05:11:20.035" v="34" actId="20577"/>
          <ac:spMkLst>
            <pc:docMk/>
            <pc:sldMk cId="3312478164" sldId="262"/>
            <ac:spMk id="176" creationId="{E2FD2A0B-CC21-356A-8F72-46F89AC2C2DB}"/>
          </ac:spMkLst>
        </pc:spChg>
        <pc:spChg chg="mod">
          <ac:chgData name="Manali Mohite" userId="5fa1a947-bdac-4000-8ebe-9ba25b7dd8d4" providerId="ADAL" clId="{F98A43EB-0464-4B09-BCD1-A25FA60F00FC}" dt="2025-06-24T05:10:30.955" v="12" actId="165"/>
          <ac:spMkLst>
            <pc:docMk/>
            <pc:sldMk cId="3312478164" sldId="262"/>
            <ac:spMk id="178" creationId="{1CE3D37B-4263-0E93-EEF5-918ED7B63212}"/>
          </ac:spMkLst>
        </pc:spChg>
        <pc:spChg chg="mod">
          <ac:chgData name="Manali Mohite" userId="5fa1a947-bdac-4000-8ebe-9ba25b7dd8d4" providerId="ADAL" clId="{F98A43EB-0464-4B09-BCD1-A25FA60F00FC}" dt="2025-07-01T13:23:31.532" v="56" actId="2711"/>
          <ac:spMkLst>
            <pc:docMk/>
            <pc:sldMk cId="3312478164" sldId="262"/>
            <ac:spMk id="179" creationId="{592EDB9C-9A73-8748-7F81-CA24F094CBDB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81" creationId="{90C71E20-C0CB-1C18-73C3-E3D1CF11EE8E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82" creationId="{82745830-805F-816C-4B73-5085C9468AD6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84" creationId="{C9664B7B-EDCD-5BC9-086C-7730C8104D08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85" creationId="{E1461637-542F-6F90-043D-73F28E4EE138}"/>
          </ac:spMkLst>
        </pc:spChg>
        <pc:spChg chg="mod">
          <ac:chgData name="Manali Mohite" userId="5fa1a947-bdac-4000-8ebe-9ba25b7dd8d4" providerId="ADAL" clId="{F98A43EB-0464-4B09-BCD1-A25FA60F00FC}" dt="2025-06-24T05:10:46.078" v="14" actId="207"/>
          <ac:spMkLst>
            <pc:docMk/>
            <pc:sldMk cId="3312478164" sldId="262"/>
            <ac:spMk id="187" creationId="{46A472E3-723C-7AF9-4D9D-5DF83C30ED31}"/>
          </ac:spMkLst>
        </pc:spChg>
        <pc:spChg chg="mod">
          <ac:chgData name="Manali Mohite" userId="5fa1a947-bdac-4000-8ebe-9ba25b7dd8d4" providerId="ADAL" clId="{F98A43EB-0464-4B09-BCD1-A25FA60F00FC}" dt="2025-06-24T05:10:50.023" v="15" actId="948"/>
          <ac:spMkLst>
            <pc:docMk/>
            <pc:sldMk cId="3312478164" sldId="262"/>
            <ac:spMk id="188" creationId="{D0A4D2A5-2326-0E73-5EF4-84C4E7B199DD}"/>
          </ac:spMkLst>
        </pc:spChg>
        <pc:grpChg chg="mod">
          <ac:chgData name="Manali Mohite" userId="5fa1a947-bdac-4000-8ebe-9ba25b7dd8d4" providerId="ADAL" clId="{F98A43EB-0464-4B09-BCD1-A25FA60F00FC}" dt="2025-06-24T05:10:52.475" v="17" actId="1076"/>
          <ac:grpSpMkLst>
            <pc:docMk/>
            <pc:sldMk cId="3312478164" sldId="262"/>
            <ac:grpSpMk id="186" creationId="{89A615B7-33D3-4C48-530C-A30943A8867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FB5D7-9D07-452B-99B7-E2212EAD1E99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1DAAF-4032-4BF4-8AE1-4CD2664F7B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2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66EB-E144-D99C-4447-9FEB1B21E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1431B-4B38-EA6A-2A13-1539859F8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217F-74CC-7D75-7159-F8F74B6E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56B8-E869-B156-64EE-8550E80B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66AA-E92D-7991-E652-BFAED74C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7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2576-AC45-78FA-12B8-693438C5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24375-132A-4CDB-3BCA-294F1CA5D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FDDB-7D3D-0DB3-4CCF-EAFF58AC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D79F-D502-C77E-202D-0A42AA7A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4D42-2C76-4A33-B7AD-56692F15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0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BCD2F-7698-3E88-8B0D-2C9D2B866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99C85-0A0E-516C-2EA6-D58419D6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5FD2-68C1-33A4-43DA-0B441786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08CA-7D22-D409-BB91-F4E9EC57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80516-94C5-B3B4-50BD-ADD728C7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4279-2F91-8F9C-927D-BEA82AD7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95BE3-8F0A-180D-F754-0E14059E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AD2C-18C3-F4C2-2C82-241BCA9A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F4C5-C67F-AEB2-C8FA-01FA3469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06079-9D2C-B05A-53F6-79AE0122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5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FFB-B244-4C4F-5F6D-C03AF648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93D77-B429-9738-476A-89139BCA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BF5F-439E-08CF-8471-C890CD12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5B90-0AFF-E41E-0C7D-25576543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8A35-BC4D-A0C2-0780-4CFB989C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2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09D7-2AFF-04C6-20D8-1775FF71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B765-499F-7193-3C1F-C746C1437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D2E2A-FF32-EA79-DA35-DE385B174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0F9A8-9576-4A86-95BE-7EAF3D6C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6A32B-EBED-103D-8459-7846A9D6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9FCE1-E446-D1E0-8936-FAFA83AE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B8AA-DFFE-D28D-D8F8-FF660716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D609-C376-BDBE-1BA4-F812C312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084E3-0BC7-694A-F30C-066F8311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D4171-F11C-4275-20DE-D02D436CF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F2376-2D6F-2240-FB8E-E1FB943E9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B8CE6-861B-BEB7-AD6B-0083CD0C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2581F-7292-6A2B-354D-3AC3ED0D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251F9-5A28-277F-4FC5-2F849313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3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FF81-55BF-5228-4ED9-F58EB3E8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F0CC7-6123-06C7-2A03-995F3E1D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0648F-660C-BA8B-CAFD-06FA3F9D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0D379-0087-2B08-1597-C0F1FB9E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6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630EC-44BE-C2BA-A398-E192678C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DB53D-69E3-E4B1-407B-61D26930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C46E8-DDD8-B5D1-27B4-4256095D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3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383-75A1-92B7-89FA-928AA0A0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B0B6-FE1A-F6FC-C0A1-726056120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D3D79-9A2F-A468-1017-6C760E85F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ACFC6-D7FF-33DB-0570-70276AEF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43A1F-B9BD-96F9-B85C-00688C81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F6073-7D12-4684-6494-708E6AFE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D80BC-78A3-9237-01B2-17B9E0623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2E525-5BB9-601A-A150-4EB1A197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DA60-CD59-1F5D-405B-9937CA6D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3A725-7BE0-72B7-E2B8-38ADF390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93C6-783A-27D7-921B-81606D13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0EED6-6798-76F5-2279-6680D2D4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6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8102-58A6-4EEC-ED70-9A3A93B1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69FD-F443-F2F9-2D3E-D1AB311A1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0C5D-68E5-21CD-6DCC-ED8BD2B28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04BA8-63A1-45DE-95BC-9B64C824F7E5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CADB0-7162-DAEE-8C0D-D74B921C7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E2EA9-1E6E-23D5-669E-90021946D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4E4C4-594C-45B2-9DAF-BC5019AC6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2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927DD-DE6B-ED26-E470-6A4398B8985E}"/>
              </a:ext>
            </a:extLst>
          </p:cNvPr>
          <p:cNvSpPr txBox="1"/>
          <p:nvPr/>
        </p:nvSpPr>
        <p:spPr>
          <a:xfrm>
            <a:off x="554182" y="265355"/>
            <a:ext cx="11083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effectLst/>
                <a:latin typeface="+mj-lt"/>
              </a:rPr>
              <a:t>Slide title</a:t>
            </a:r>
            <a:endParaRPr lang="en-US" sz="3600" b="1" dirty="0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07569A-36B2-7370-83D1-A88510562951}"/>
              </a:ext>
            </a:extLst>
          </p:cNvPr>
          <p:cNvSpPr/>
          <p:nvPr/>
        </p:nvSpPr>
        <p:spPr>
          <a:xfrm>
            <a:off x="2552555" y="3680764"/>
            <a:ext cx="622503" cy="718937"/>
          </a:xfrm>
          <a:custGeom>
            <a:avLst/>
            <a:gdLst>
              <a:gd name="connsiteX0" fmla="*/ 493605 w 493604"/>
              <a:gd name="connsiteY0" fmla="*/ 285036 h 570070"/>
              <a:gd name="connsiteX1" fmla="*/ 0 w 493604"/>
              <a:gd name="connsiteY1" fmla="*/ 0 h 570070"/>
              <a:gd name="connsiteX2" fmla="*/ 0 w 493604"/>
              <a:gd name="connsiteY2" fmla="*/ 570071 h 570070"/>
              <a:gd name="connsiteX3" fmla="*/ 493605 w 493604"/>
              <a:gd name="connsiteY3" fmla="*/ 285036 h 57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04" h="570070">
                <a:moveTo>
                  <a:pt x="493605" y="285036"/>
                </a:moveTo>
                <a:lnTo>
                  <a:pt x="0" y="0"/>
                </a:lnTo>
                <a:lnTo>
                  <a:pt x="0" y="570071"/>
                </a:lnTo>
                <a:lnTo>
                  <a:pt x="493605" y="2850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4" name="Graphic 3">
            <a:extLst>
              <a:ext uri="{FF2B5EF4-FFF2-40B4-BE49-F238E27FC236}">
                <a16:creationId xmlns:a16="http://schemas.microsoft.com/office/drawing/2014/main" id="{247F5DE3-D390-8B47-E8B6-ACE2045E518C}"/>
              </a:ext>
            </a:extLst>
          </p:cNvPr>
          <p:cNvGrpSpPr/>
          <p:nvPr/>
        </p:nvGrpSpPr>
        <p:grpSpPr>
          <a:xfrm>
            <a:off x="2169302" y="2070288"/>
            <a:ext cx="127246" cy="31135"/>
            <a:chOff x="3146031" y="2416502"/>
            <a:chExt cx="100898" cy="2468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1C6A81-2EAA-FAC7-1CDB-6244694F0C3E}"/>
                </a:ext>
              </a:extLst>
            </p:cNvPr>
            <p:cNvSpPr/>
            <p:nvPr/>
          </p:nvSpPr>
          <p:spPr>
            <a:xfrm>
              <a:off x="3146031" y="2416502"/>
              <a:ext cx="72351" cy="19116"/>
            </a:xfrm>
            <a:custGeom>
              <a:avLst/>
              <a:gdLst>
                <a:gd name="connsiteX0" fmla="*/ 59322 w 72351"/>
                <a:gd name="connsiteY0" fmla="*/ 18688 h 19116"/>
                <a:gd name="connsiteX1" fmla="*/ 0 w 72351"/>
                <a:gd name="connsiteY1" fmla="*/ 0 h 19116"/>
                <a:gd name="connsiteX2" fmla="*/ 13116 w 72351"/>
                <a:gd name="connsiteY2" fmla="*/ 429 h 19116"/>
                <a:gd name="connsiteX3" fmla="*/ 72352 w 72351"/>
                <a:gd name="connsiteY3" fmla="*/ 19117 h 19116"/>
                <a:gd name="connsiteX4" fmla="*/ 59322 w 72351"/>
                <a:gd name="connsiteY4" fmla="*/ 18688 h 1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" h="19116">
                  <a:moveTo>
                    <a:pt x="59322" y="18688"/>
                  </a:moveTo>
                  <a:lnTo>
                    <a:pt x="0" y="0"/>
                  </a:lnTo>
                  <a:cubicBezTo>
                    <a:pt x="4458" y="0"/>
                    <a:pt x="8573" y="0"/>
                    <a:pt x="13116" y="429"/>
                  </a:cubicBezTo>
                  <a:lnTo>
                    <a:pt x="72352" y="19117"/>
                  </a:lnTo>
                  <a:cubicBezTo>
                    <a:pt x="68066" y="19117"/>
                    <a:pt x="63779" y="18602"/>
                    <a:pt x="59322" y="18688"/>
                  </a:cubicBezTo>
                </a:path>
              </a:pathLst>
            </a:custGeom>
            <a:solidFill>
              <a:srgbClr val="949494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1142A5-66C6-AE3D-0647-01CC5BA9BCD1}"/>
                </a:ext>
              </a:extLst>
            </p:cNvPr>
            <p:cNvSpPr/>
            <p:nvPr/>
          </p:nvSpPr>
          <p:spPr>
            <a:xfrm>
              <a:off x="3159147" y="2416930"/>
              <a:ext cx="87782" cy="24260"/>
            </a:xfrm>
            <a:custGeom>
              <a:avLst/>
              <a:gdLst>
                <a:gd name="connsiteX0" fmla="*/ 59236 w 87782"/>
                <a:gd name="connsiteY0" fmla="*/ 18688 h 24260"/>
                <a:gd name="connsiteX1" fmla="*/ 0 w 87782"/>
                <a:gd name="connsiteY1" fmla="*/ 0 h 24260"/>
                <a:gd name="connsiteX2" fmla="*/ 28461 w 87782"/>
                <a:gd name="connsiteY2" fmla="*/ 5572 h 24260"/>
                <a:gd name="connsiteX3" fmla="*/ 87782 w 87782"/>
                <a:gd name="connsiteY3" fmla="*/ 24260 h 24260"/>
                <a:gd name="connsiteX4" fmla="*/ 59236 w 87782"/>
                <a:gd name="connsiteY4" fmla="*/ 18688 h 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" h="24260">
                  <a:moveTo>
                    <a:pt x="59236" y="18688"/>
                  </a:moveTo>
                  <a:lnTo>
                    <a:pt x="0" y="0"/>
                  </a:lnTo>
                  <a:cubicBezTo>
                    <a:pt x="9670" y="754"/>
                    <a:pt x="19220" y="2623"/>
                    <a:pt x="28461" y="5572"/>
                  </a:cubicBezTo>
                  <a:lnTo>
                    <a:pt x="87782" y="24260"/>
                  </a:lnTo>
                  <a:cubicBezTo>
                    <a:pt x="78516" y="21311"/>
                    <a:pt x="68931" y="19442"/>
                    <a:pt x="59236" y="18688"/>
                  </a:cubicBezTo>
                </a:path>
              </a:pathLst>
            </a:custGeom>
            <a:solidFill>
              <a:srgbClr val="999999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8733271-4589-C50D-84C3-9D0D8CBDBA36}"/>
              </a:ext>
            </a:extLst>
          </p:cNvPr>
          <p:cNvSpPr/>
          <p:nvPr/>
        </p:nvSpPr>
        <p:spPr>
          <a:xfrm>
            <a:off x="241674" y="2093847"/>
            <a:ext cx="2197911" cy="3892772"/>
          </a:xfrm>
          <a:custGeom>
            <a:avLst/>
            <a:gdLst>
              <a:gd name="connsiteX0" fmla="*/ 1587803 w 1742798"/>
              <a:gd name="connsiteY0" fmla="*/ 6 h 3086712"/>
              <a:gd name="connsiteX1" fmla="*/ 1722811 w 1742798"/>
              <a:gd name="connsiteY1" fmla="*/ 132443 h 3086712"/>
              <a:gd name="connsiteX2" fmla="*/ 1722820 w 1742798"/>
              <a:gd name="connsiteY2" fmla="*/ 133652 h 3086712"/>
              <a:gd name="connsiteX3" fmla="*/ 1742794 w 1742798"/>
              <a:gd name="connsiteY3" fmla="*/ 2923486 h 3086712"/>
              <a:gd name="connsiteX4" fmla="*/ 1609663 w 1742798"/>
              <a:gd name="connsiteY4" fmla="*/ 3061675 h 3086712"/>
              <a:gd name="connsiteX5" fmla="*/ 154995 w 1742798"/>
              <a:gd name="connsiteY5" fmla="*/ 3086707 h 3086712"/>
              <a:gd name="connsiteX6" fmla="*/ 19984 w 1742798"/>
              <a:gd name="connsiteY6" fmla="*/ 2954270 h 3086712"/>
              <a:gd name="connsiteX7" fmla="*/ 19978 w 1742798"/>
              <a:gd name="connsiteY7" fmla="*/ 2953061 h 3086712"/>
              <a:gd name="connsiteX8" fmla="*/ 4 w 1742798"/>
              <a:gd name="connsiteY8" fmla="*/ 163312 h 3086712"/>
              <a:gd name="connsiteX9" fmla="*/ 133135 w 1742798"/>
              <a:gd name="connsiteY9" fmla="*/ 25124 h 308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2798" h="3086712">
                <a:moveTo>
                  <a:pt x="1587803" y="6"/>
                </a:moveTo>
                <a:cubicBezTo>
                  <a:pt x="1661655" y="-705"/>
                  <a:pt x="1722100" y="58591"/>
                  <a:pt x="1722811" y="132443"/>
                </a:cubicBezTo>
                <a:cubicBezTo>
                  <a:pt x="1722820" y="132846"/>
                  <a:pt x="1722820" y="133249"/>
                  <a:pt x="1722820" y="133652"/>
                </a:cubicBezTo>
                <a:lnTo>
                  <a:pt x="1742794" y="2923486"/>
                </a:lnTo>
                <a:cubicBezTo>
                  <a:pt x="1743385" y="2998092"/>
                  <a:pt x="1684235" y="3059489"/>
                  <a:pt x="1609663" y="3061675"/>
                </a:cubicBezTo>
                <a:lnTo>
                  <a:pt x="154995" y="3086707"/>
                </a:lnTo>
                <a:cubicBezTo>
                  <a:pt x="81141" y="3087418"/>
                  <a:pt x="20695" y="3028122"/>
                  <a:pt x="19984" y="2954270"/>
                </a:cubicBezTo>
                <a:cubicBezTo>
                  <a:pt x="19981" y="2953867"/>
                  <a:pt x="19978" y="2953464"/>
                  <a:pt x="19978" y="2953061"/>
                </a:cubicBezTo>
                <a:lnTo>
                  <a:pt x="4" y="163312"/>
                </a:lnTo>
                <a:cubicBezTo>
                  <a:pt x="-587" y="88706"/>
                  <a:pt x="58561" y="27310"/>
                  <a:pt x="133135" y="25124"/>
                </a:cubicBezTo>
                <a:close/>
              </a:path>
            </a:pathLst>
          </a:custGeom>
          <a:solidFill>
            <a:schemeClr val="bg1"/>
          </a:solidFill>
          <a:ln w="8572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D7AD218-592B-33A3-CB05-8A737FEDE61B}"/>
              </a:ext>
            </a:extLst>
          </p:cNvPr>
          <p:cNvSpPr/>
          <p:nvPr/>
        </p:nvSpPr>
        <p:spPr>
          <a:xfrm>
            <a:off x="241674" y="2778307"/>
            <a:ext cx="2180281" cy="754724"/>
          </a:xfrm>
          <a:custGeom>
            <a:avLst/>
            <a:gdLst>
              <a:gd name="connsiteX0" fmla="*/ 1703613 w 1703612"/>
              <a:gd name="connsiteY0" fmla="*/ 0 h 598446"/>
              <a:gd name="connsiteX1" fmla="*/ 1702499 w 1703612"/>
              <a:gd name="connsiteY1" fmla="*/ 330041 h 598446"/>
              <a:gd name="connsiteX2" fmla="*/ 1506017 w 1703612"/>
              <a:gd name="connsiteY2" fmla="*/ 580358 h 598446"/>
              <a:gd name="connsiteX3" fmla="*/ 0 w 1703612"/>
              <a:gd name="connsiteY3" fmla="*/ 598446 h 598446"/>
              <a:gd name="connsiteX4" fmla="*/ 1114 w 1703612"/>
              <a:gd name="connsiteY4" fmla="*/ 268491 h 598446"/>
              <a:gd name="connsiteX5" fmla="*/ 197596 w 1703612"/>
              <a:gd name="connsiteY5" fmla="*/ 18174 h 59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3612" h="598446">
                <a:moveTo>
                  <a:pt x="1703613" y="0"/>
                </a:moveTo>
                <a:lnTo>
                  <a:pt x="1702499" y="330041"/>
                </a:lnTo>
                <a:cubicBezTo>
                  <a:pt x="1702070" y="466344"/>
                  <a:pt x="1613602" y="578644"/>
                  <a:pt x="1506017" y="580358"/>
                </a:cubicBezTo>
                <a:lnTo>
                  <a:pt x="0" y="598446"/>
                </a:lnTo>
                <a:lnTo>
                  <a:pt x="1114" y="268491"/>
                </a:lnTo>
                <a:cubicBezTo>
                  <a:pt x="1629" y="132102"/>
                  <a:pt x="90011" y="19459"/>
                  <a:pt x="197596" y="18174"/>
                </a:cubicBezTo>
                <a:close/>
              </a:path>
            </a:pathLst>
          </a:custGeom>
          <a:solidFill>
            <a:schemeClr val="accent1"/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20EC3B60-7F6A-84E5-CDD4-1E30BB2AF3EE}"/>
              </a:ext>
            </a:extLst>
          </p:cNvPr>
          <p:cNvSpPr/>
          <p:nvPr/>
        </p:nvSpPr>
        <p:spPr>
          <a:xfrm>
            <a:off x="5598909" y="3680764"/>
            <a:ext cx="622503" cy="718937"/>
          </a:xfrm>
          <a:custGeom>
            <a:avLst/>
            <a:gdLst>
              <a:gd name="connsiteX0" fmla="*/ 493605 w 493604"/>
              <a:gd name="connsiteY0" fmla="*/ 285036 h 570070"/>
              <a:gd name="connsiteX1" fmla="*/ 0 w 493604"/>
              <a:gd name="connsiteY1" fmla="*/ 0 h 570070"/>
              <a:gd name="connsiteX2" fmla="*/ 0 w 493604"/>
              <a:gd name="connsiteY2" fmla="*/ 570071 h 570070"/>
              <a:gd name="connsiteX3" fmla="*/ 493605 w 493604"/>
              <a:gd name="connsiteY3" fmla="*/ 285036 h 57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04" h="570070">
                <a:moveTo>
                  <a:pt x="493605" y="285036"/>
                </a:moveTo>
                <a:lnTo>
                  <a:pt x="0" y="0"/>
                </a:lnTo>
                <a:lnTo>
                  <a:pt x="0" y="570071"/>
                </a:lnTo>
                <a:lnTo>
                  <a:pt x="493605" y="2850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46" name="Graphic 3">
            <a:extLst>
              <a:ext uri="{FF2B5EF4-FFF2-40B4-BE49-F238E27FC236}">
                <a16:creationId xmlns:a16="http://schemas.microsoft.com/office/drawing/2014/main" id="{6A5A8544-0965-3654-EB5F-97DCEE2FD92C}"/>
              </a:ext>
            </a:extLst>
          </p:cNvPr>
          <p:cNvGrpSpPr/>
          <p:nvPr/>
        </p:nvGrpSpPr>
        <p:grpSpPr>
          <a:xfrm>
            <a:off x="5215656" y="2070288"/>
            <a:ext cx="127246" cy="31135"/>
            <a:chOff x="3146031" y="2416502"/>
            <a:chExt cx="100898" cy="24688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E87E65A-16A3-845E-7AE7-52DC05D70B46}"/>
                </a:ext>
              </a:extLst>
            </p:cNvPr>
            <p:cNvSpPr/>
            <p:nvPr/>
          </p:nvSpPr>
          <p:spPr>
            <a:xfrm>
              <a:off x="3146031" y="2416502"/>
              <a:ext cx="72351" cy="19116"/>
            </a:xfrm>
            <a:custGeom>
              <a:avLst/>
              <a:gdLst>
                <a:gd name="connsiteX0" fmla="*/ 59322 w 72351"/>
                <a:gd name="connsiteY0" fmla="*/ 18688 h 19116"/>
                <a:gd name="connsiteX1" fmla="*/ 0 w 72351"/>
                <a:gd name="connsiteY1" fmla="*/ 0 h 19116"/>
                <a:gd name="connsiteX2" fmla="*/ 13116 w 72351"/>
                <a:gd name="connsiteY2" fmla="*/ 429 h 19116"/>
                <a:gd name="connsiteX3" fmla="*/ 72352 w 72351"/>
                <a:gd name="connsiteY3" fmla="*/ 19117 h 19116"/>
                <a:gd name="connsiteX4" fmla="*/ 59322 w 72351"/>
                <a:gd name="connsiteY4" fmla="*/ 18688 h 1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" h="19116">
                  <a:moveTo>
                    <a:pt x="59322" y="18688"/>
                  </a:moveTo>
                  <a:lnTo>
                    <a:pt x="0" y="0"/>
                  </a:lnTo>
                  <a:cubicBezTo>
                    <a:pt x="4458" y="0"/>
                    <a:pt x="8573" y="0"/>
                    <a:pt x="13116" y="429"/>
                  </a:cubicBezTo>
                  <a:lnTo>
                    <a:pt x="72352" y="19117"/>
                  </a:lnTo>
                  <a:cubicBezTo>
                    <a:pt x="68066" y="19117"/>
                    <a:pt x="63779" y="18602"/>
                    <a:pt x="59322" y="18688"/>
                  </a:cubicBezTo>
                </a:path>
              </a:pathLst>
            </a:custGeom>
            <a:solidFill>
              <a:srgbClr val="949494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ABD77CF-5F05-96E1-892E-D86D87D73DE7}"/>
                </a:ext>
              </a:extLst>
            </p:cNvPr>
            <p:cNvSpPr/>
            <p:nvPr/>
          </p:nvSpPr>
          <p:spPr>
            <a:xfrm>
              <a:off x="3159147" y="2416930"/>
              <a:ext cx="87782" cy="24260"/>
            </a:xfrm>
            <a:custGeom>
              <a:avLst/>
              <a:gdLst>
                <a:gd name="connsiteX0" fmla="*/ 59236 w 87782"/>
                <a:gd name="connsiteY0" fmla="*/ 18688 h 24260"/>
                <a:gd name="connsiteX1" fmla="*/ 0 w 87782"/>
                <a:gd name="connsiteY1" fmla="*/ 0 h 24260"/>
                <a:gd name="connsiteX2" fmla="*/ 28461 w 87782"/>
                <a:gd name="connsiteY2" fmla="*/ 5572 h 24260"/>
                <a:gd name="connsiteX3" fmla="*/ 87782 w 87782"/>
                <a:gd name="connsiteY3" fmla="*/ 24260 h 24260"/>
                <a:gd name="connsiteX4" fmla="*/ 59236 w 87782"/>
                <a:gd name="connsiteY4" fmla="*/ 18688 h 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" h="24260">
                  <a:moveTo>
                    <a:pt x="59236" y="18688"/>
                  </a:moveTo>
                  <a:lnTo>
                    <a:pt x="0" y="0"/>
                  </a:lnTo>
                  <a:cubicBezTo>
                    <a:pt x="9670" y="754"/>
                    <a:pt x="19220" y="2623"/>
                    <a:pt x="28461" y="5572"/>
                  </a:cubicBezTo>
                  <a:lnTo>
                    <a:pt x="87782" y="24260"/>
                  </a:lnTo>
                  <a:cubicBezTo>
                    <a:pt x="78516" y="21311"/>
                    <a:pt x="68931" y="19442"/>
                    <a:pt x="59236" y="18688"/>
                  </a:cubicBezTo>
                </a:path>
              </a:pathLst>
            </a:custGeom>
            <a:solidFill>
              <a:srgbClr val="999999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32B3355A-A227-50D8-F7E7-BAF740E99EF6}"/>
              </a:ext>
            </a:extLst>
          </p:cNvPr>
          <p:cNvSpPr/>
          <p:nvPr/>
        </p:nvSpPr>
        <p:spPr>
          <a:xfrm>
            <a:off x="3288028" y="2093847"/>
            <a:ext cx="2197911" cy="3892772"/>
          </a:xfrm>
          <a:custGeom>
            <a:avLst/>
            <a:gdLst>
              <a:gd name="connsiteX0" fmla="*/ 1587803 w 1742798"/>
              <a:gd name="connsiteY0" fmla="*/ 6 h 3086712"/>
              <a:gd name="connsiteX1" fmla="*/ 1722811 w 1742798"/>
              <a:gd name="connsiteY1" fmla="*/ 132443 h 3086712"/>
              <a:gd name="connsiteX2" fmla="*/ 1722820 w 1742798"/>
              <a:gd name="connsiteY2" fmla="*/ 133652 h 3086712"/>
              <a:gd name="connsiteX3" fmla="*/ 1742794 w 1742798"/>
              <a:gd name="connsiteY3" fmla="*/ 2923486 h 3086712"/>
              <a:gd name="connsiteX4" fmla="*/ 1609663 w 1742798"/>
              <a:gd name="connsiteY4" fmla="*/ 3061675 h 3086712"/>
              <a:gd name="connsiteX5" fmla="*/ 154995 w 1742798"/>
              <a:gd name="connsiteY5" fmla="*/ 3086707 h 3086712"/>
              <a:gd name="connsiteX6" fmla="*/ 19984 w 1742798"/>
              <a:gd name="connsiteY6" fmla="*/ 2954270 h 3086712"/>
              <a:gd name="connsiteX7" fmla="*/ 19978 w 1742798"/>
              <a:gd name="connsiteY7" fmla="*/ 2953061 h 3086712"/>
              <a:gd name="connsiteX8" fmla="*/ 4 w 1742798"/>
              <a:gd name="connsiteY8" fmla="*/ 163312 h 3086712"/>
              <a:gd name="connsiteX9" fmla="*/ 133135 w 1742798"/>
              <a:gd name="connsiteY9" fmla="*/ 25124 h 308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2798" h="3086712">
                <a:moveTo>
                  <a:pt x="1587803" y="6"/>
                </a:moveTo>
                <a:cubicBezTo>
                  <a:pt x="1661655" y="-705"/>
                  <a:pt x="1722100" y="58591"/>
                  <a:pt x="1722811" y="132443"/>
                </a:cubicBezTo>
                <a:cubicBezTo>
                  <a:pt x="1722820" y="132846"/>
                  <a:pt x="1722820" y="133249"/>
                  <a:pt x="1722820" y="133652"/>
                </a:cubicBezTo>
                <a:lnTo>
                  <a:pt x="1742794" y="2923486"/>
                </a:lnTo>
                <a:cubicBezTo>
                  <a:pt x="1743385" y="2998092"/>
                  <a:pt x="1684235" y="3059489"/>
                  <a:pt x="1609663" y="3061675"/>
                </a:cubicBezTo>
                <a:lnTo>
                  <a:pt x="154995" y="3086707"/>
                </a:lnTo>
                <a:cubicBezTo>
                  <a:pt x="81141" y="3087418"/>
                  <a:pt x="20695" y="3028122"/>
                  <a:pt x="19984" y="2954270"/>
                </a:cubicBezTo>
                <a:cubicBezTo>
                  <a:pt x="19981" y="2953867"/>
                  <a:pt x="19978" y="2953464"/>
                  <a:pt x="19978" y="2953061"/>
                </a:cubicBezTo>
                <a:lnTo>
                  <a:pt x="4" y="163312"/>
                </a:lnTo>
                <a:cubicBezTo>
                  <a:pt x="-587" y="88706"/>
                  <a:pt x="58561" y="27310"/>
                  <a:pt x="133135" y="25124"/>
                </a:cubicBezTo>
                <a:close/>
              </a:path>
            </a:pathLst>
          </a:custGeom>
          <a:solidFill>
            <a:schemeClr val="bg1"/>
          </a:solidFill>
          <a:ln w="8572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1D2A944A-4EE9-B136-F0FE-8C73B7BB9EEB}"/>
              </a:ext>
            </a:extLst>
          </p:cNvPr>
          <p:cNvSpPr/>
          <p:nvPr/>
        </p:nvSpPr>
        <p:spPr>
          <a:xfrm>
            <a:off x="3288028" y="2778307"/>
            <a:ext cx="2180281" cy="754724"/>
          </a:xfrm>
          <a:custGeom>
            <a:avLst/>
            <a:gdLst>
              <a:gd name="connsiteX0" fmla="*/ 1703613 w 1703612"/>
              <a:gd name="connsiteY0" fmla="*/ 0 h 598446"/>
              <a:gd name="connsiteX1" fmla="*/ 1702499 w 1703612"/>
              <a:gd name="connsiteY1" fmla="*/ 330041 h 598446"/>
              <a:gd name="connsiteX2" fmla="*/ 1506017 w 1703612"/>
              <a:gd name="connsiteY2" fmla="*/ 580358 h 598446"/>
              <a:gd name="connsiteX3" fmla="*/ 0 w 1703612"/>
              <a:gd name="connsiteY3" fmla="*/ 598446 h 598446"/>
              <a:gd name="connsiteX4" fmla="*/ 1114 w 1703612"/>
              <a:gd name="connsiteY4" fmla="*/ 268491 h 598446"/>
              <a:gd name="connsiteX5" fmla="*/ 197596 w 1703612"/>
              <a:gd name="connsiteY5" fmla="*/ 18174 h 59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3612" h="598446">
                <a:moveTo>
                  <a:pt x="1703613" y="0"/>
                </a:moveTo>
                <a:lnTo>
                  <a:pt x="1702499" y="330041"/>
                </a:lnTo>
                <a:cubicBezTo>
                  <a:pt x="1702070" y="466344"/>
                  <a:pt x="1613602" y="578644"/>
                  <a:pt x="1506017" y="580358"/>
                </a:cubicBezTo>
                <a:lnTo>
                  <a:pt x="0" y="598446"/>
                </a:lnTo>
                <a:lnTo>
                  <a:pt x="1114" y="268491"/>
                </a:lnTo>
                <a:cubicBezTo>
                  <a:pt x="1629" y="132102"/>
                  <a:pt x="90011" y="19459"/>
                  <a:pt x="197596" y="18174"/>
                </a:cubicBezTo>
                <a:close/>
              </a:path>
            </a:pathLst>
          </a:custGeom>
          <a:solidFill>
            <a:schemeClr val="accent2"/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FD10C4E-8BE5-9C17-5A0F-829EAEA3781D}"/>
              </a:ext>
            </a:extLst>
          </p:cNvPr>
          <p:cNvSpPr/>
          <p:nvPr/>
        </p:nvSpPr>
        <p:spPr>
          <a:xfrm>
            <a:off x="8645263" y="3680764"/>
            <a:ext cx="622503" cy="718937"/>
          </a:xfrm>
          <a:custGeom>
            <a:avLst/>
            <a:gdLst>
              <a:gd name="connsiteX0" fmla="*/ 493605 w 493604"/>
              <a:gd name="connsiteY0" fmla="*/ 285036 h 570070"/>
              <a:gd name="connsiteX1" fmla="*/ 0 w 493604"/>
              <a:gd name="connsiteY1" fmla="*/ 0 h 570070"/>
              <a:gd name="connsiteX2" fmla="*/ 0 w 493604"/>
              <a:gd name="connsiteY2" fmla="*/ 570071 h 570070"/>
              <a:gd name="connsiteX3" fmla="*/ 493605 w 493604"/>
              <a:gd name="connsiteY3" fmla="*/ 285036 h 57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604" h="570070">
                <a:moveTo>
                  <a:pt x="493605" y="285036"/>
                </a:moveTo>
                <a:lnTo>
                  <a:pt x="0" y="0"/>
                </a:lnTo>
                <a:lnTo>
                  <a:pt x="0" y="570071"/>
                </a:lnTo>
                <a:lnTo>
                  <a:pt x="493605" y="28503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54" name="Graphic 3">
            <a:extLst>
              <a:ext uri="{FF2B5EF4-FFF2-40B4-BE49-F238E27FC236}">
                <a16:creationId xmlns:a16="http://schemas.microsoft.com/office/drawing/2014/main" id="{DD8B396C-D876-FBB7-EC64-F1AD4463896D}"/>
              </a:ext>
            </a:extLst>
          </p:cNvPr>
          <p:cNvGrpSpPr/>
          <p:nvPr/>
        </p:nvGrpSpPr>
        <p:grpSpPr>
          <a:xfrm>
            <a:off x="8262010" y="2070288"/>
            <a:ext cx="127246" cy="31135"/>
            <a:chOff x="3146031" y="2416502"/>
            <a:chExt cx="100898" cy="24688"/>
          </a:xfrm>
        </p:grpSpPr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8A2BB31-4E93-FBE1-6239-5DD653386291}"/>
                </a:ext>
              </a:extLst>
            </p:cNvPr>
            <p:cNvSpPr/>
            <p:nvPr/>
          </p:nvSpPr>
          <p:spPr>
            <a:xfrm>
              <a:off x="3146031" y="2416502"/>
              <a:ext cx="72351" cy="19116"/>
            </a:xfrm>
            <a:custGeom>
              <a:avLst/>
              <a:gdLst>
                <a:gd name="connsiteX0" fmla="*/ 59322 w 72351"/>
                <a:gd name="connsiteY0" fmla="*/ 18688 h 19116"/>
                <a:gd name="connsiteX1" fmla="*/ 0 w 72351"/>
                <a:gd name="connsiteY1" fmla="*/ 0 h 19116"/>
                <a:gd name="connsiteX2" fmla="*/ 13116 w 72351"/>
                <a:gd name="connsiteY2" fmla="*/ 429 h 19116"/>
                <a:gd name="connsiteX3" fmla="*/ 72352 w 72351"/>
                <a:gd name="connsiteY3" fmla="*/ 19117 h 19116"/>
                <a:gd name="connsiteX4" fmla="*/ 59322 w 72351"/>
                <a:gd name="connsiteY4" fmla="*/ 18688 h 1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" h="19116">
                  <a:moveTo>
                    <a:pt x="59322" y="18688"/>
                  </a:moveTo>
                  <a:lnTo>
                    <a:pt x="0" y="0"/>
                  </a:lnTo>
                  <a:cubicBezTo>
                    <a:pt x="4458" y="0"/>
                    <a:pt x="8573" y="0"/>
                    <a:pt x="13116" y="429"/>
                  </a:cubicBezTo>
                  <a:lnTo>
                    <a:pt x="72352" y="19117"/>
                  </a:lnTo>
                  <a:cubicBezTo>
                    <a:pt x="68066" y="19117"/>
                    <a:pt x="63779" y="18602"/>
                    <a:pt x="59322" y="18688"/>
                  </a:cubicBezTo>
                </a:path>
              </a:pathLst>
            </a:custGeom>
            <a:solidFill>
              <a:srgbClr val="949494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1A11B02-8BD5-7CCC-8DF3-350238BA8E9F}"/>
                </a:ext>
              </a:extLst>
            </p:cNvPr>
            <p:cNvSpPr/>
            <p:nvPr/>
          </p:nvSpPr>
          <p:spPr>
            <a:xfrm>
              <a:off x="3159147" y="2416930"/>
              <a:ext cx="87782" cy="24260"/>
            </a:xfrm>
            <a:custGeom>
              <a:avLst/>
              <a:gdLst>
                <a:gd name="connsiteX0" fmla="*/ 59236 w 87782"/>
                <a:gd name="connsiteY0" fmla="*/ 18688 h 24260"/>
                <a:gd name="connsiteX1" fmla="*/ 0 w 87782"/>
                <a:gd name="connsiteY1" fmla="*/ 0 h 24260"/>
                <a:gd name="connsiteX2" fmla="*/ 28461 w 87782"/>
                <a:gd name="connsiteY2" fmla="*/ 5572 h 24260"/>
                <a:gd name="connsiteX3" fmla="*/ 87782 w 87782"/>
                <a:gd name="connsiteY3" fmla="*/ 24260 h 24260"/>
                <a:gd name="connsiteX4" fmla="*/ 59236 w 87782"/>
                <a:gd name="connsiteY4" fmla="*/ 18688 h 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" h="24260">
                  <a:moveTo>
                    <a:pt x="59236" y="18688"/>
                  </a:moveTo>
                  <a:lnTo>
                    <a:pt x="0" y="0"/>
                  </a:lnTo>
                  <a:cubicBezTo>
                    <a:pt x="9670" y="754"/>
                    <a:pt x="19220" y="2623"/>
                    <a:pt x="28461" y="5572"/>
                  </a:cubicBezTo>
                  <a:lnTo>
                    <a:pt x="87782" y="24260"/>
                  </a:lnTo>
                  <a:cubicBezTo>
                    <a:pt x="78516" y="21311"/>
                    <a:pt x="68931" y="19442"/>
                    <a:pt x="59236" y="18688"/>
                  </a:cubicBezTo>
                </a:path>
              </a:pathLst>
            </a:custGeom>
            <a:solidFill>
              <a:srgbClr val="999999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0BC954D3-4E50-3110-107E-891DC2166BE6}"/>
              </a:ext>
            </a:extLst>
          </p:cNvPr>
          <p:cNvSpPr/>
          <p:nvPr/>
        </p:nvSpPr>
        <p:spPr>
          <a:xfrm>
            <a:off x="6334382" y="2093847"/>
            <a:ext cx="2197911" cy="3892772"/>
          </a:xfrm>
          <a:custGeom>
            <a:avLst/>
            <a:gdLst>
              <a:gd name="connsiteX0" fmla="*/ 1587803 w 1742798"/>
              <a:gd name="connsiteY0" fmla="*/ 6 h 3086712"/>
              <a:gd name="connsiteX1" fmla="*/ 1722811 w 1742798"/>
              <a:gd name="connsiteY1" fmla="*/ 132443 h 3086712"/>
              <a:gd name="connsiteX2" fmla="*/ 1722820 w 1742798"/>
              <a:gd name="connsiteY2" fmla="*/ 133652 h 3086712"/>
              <a:gd name="connsiteX3" fmla="*/ 1742794 w 1742798"/>
              <a:gd name="connsiteY3" fmla="*/ 2923486 h 3086712"/>
              <a:gd name="connsiteX4" fmla="*/ 1609663 w 1742798"/>
              <a:gd name="connsiteY4" fmla="*/ 3061675 h 3086712"/>
              <a:gd name="connsiteX5" fmla="*/ 154995 w 1742798"/>
              <a:gd name="connsiteY5" fmla="*/ 3086707 h 3086712"/>
              <a:gd name="connsiteX6" fmla="*/ 19984 w 1742798"/>
              <a:gd name="connsiteY6" fmla="*/ 2954270 h 3086712"/>
              <a:gd name="connsiteX7" fmla="*/ 19978 w 1742798"/>
              <a:gd name="connsiteY7" fmla="*/ 2953061 h 3086712"/>
              <a:gd name="connsiteX8" fmla="*/ 4 w 1742798"/>
              <a:gd name="connsiteY8" fmla="*/ 163312 h 3086712"/>
              <a:gd name="connsiteX9" fmla="*/ 133135 w 1742798"/>
              <a:gd name="connsiteY9" fmla="*/ 25124 h 308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2798" h="3086712">
                <a:moveTo>
                  <a:pt x="1587803" y="6"/>
                </a:moveTo>
                <a:cubicBezTo>
                  <a:pt x="1661655" y="-705"/>
                  <a:pt x="1722100" y="58591"/>
                  <a:pt x="1722811" y="132443"/>
                </a:cubicBezTo>
                <a:cubicBezTo>
                  <a:pt x="1722820" y="132846"/>
                  <a:pt x="1722820" y="133249"/>
                  <a:pt x="1722820" y="133652"/>
                </a:cubicBezTo>
                <a:lnTo>
                  <a:pt x="1742794" y="2923486"/>
                </a:lnTo>
                <a:cubicBezTo>
                  <a:pt x="1743385" y="2998092"/>
                  <a:pt x="1684235" y="3059489"/>
                  <a:pt x="1609663" y="3061675"/>
                </a:cubicBezTo>
                <a:lnTo>
                  <a:pt x="154995" y="3086707"/>
                </a:lnTo>
                <a:cubicBezTo>
                  <a:pt x="81141" y="3087418"/>
                  <a:pt x="20695" y="3028122"/>
                  <a:pt x="19984" y="2954270"/>
                </a:cubicBezTo>
                <a:cubicBezTo>
                  <a:pt x="19981" y="2953867"/>
                  <a:pt x="19978" y="2953464"/>
                  <a:pt x="19978" y="2953061"/>
                </a:cubicBezTo>
                <a:lnTo>
                  <a:pt x="4" y="163312"/>
                </a:lnTo>
                <a:cubicBezTo>
                  <a:pt x="-587" y="88706"/>
                  <a:pt x="58561" y="27310"/>
                  <a:pt x="133135" y="25124"/>
                </a:cubicBezTo>
                <a:close/>
              </a:path>
            </a:pathLst>
          </a:custGeom>
          <a:solidFill>
            <a:schemeClr val="bg1"/>
          </a:solidFill>
          <a:ln w="8572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2AC37331-D574-A11E-6F36-6111EE32C417}"/>
              </a:ext>
            </a:extLst>
          </p:cNvPr>
          <p:cNvSpPr/>
          <p:nvPr/>
        </p:nvSpPr>
        <p:spPr>
          <a:xfrm>
            <a:off x="6334382" y="2778307"/>
            <a:ext cx="2180281" cy="754724"/>
          </a:xfrm>
          <a:custGeom>
            <a:avLst/>
            <a:gdLst>
              <a:gd name="connsiteX0" fmla="*/ 1703613 w 1703612"/>
              <a:gd name="connsiteY0" fmla="*/ 0 h 598446"/>
              <a:gd name="connsiteX1" fmla="*/ 1702499 w 1703612"/>
              <a:gd name="connsiteY1" fmla="*/ 330041 h 598446"/>
              <a:gd name="connsiteX2" fmla="*/ 1506017 w 1703612"/>
              <a:gd name="connsiteY2" fmla="*/ 580358 h 598446"/>
              <a:gd name="connsiteX3" fmla="*/ 0 w 1703612"/>
              <a:gd name="connsiteY3" fmla="*/ 598446 h 598446"/>
              <a:gd name="connsiteX4" fmla="*/ 1114 w 1703612"/>
              <a:gd name="connsiteY4" fmla="*/ 268491 h 598446"/>
              <a:gd name="connsiteX5" fmla="*/ 197596 w 1703612"/>
              <a:gd name="connsiteY5" fmla="*/ 18174 h 59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3612" h="598446">
                <a:moveTo>
                  <a:pt x="1703613" y="0"/>
                </a:moveTo>
                <a:lnTo>
                  <a:pt x="1702499" y="330041"/>
                </a:lnTo>
                <a:cubicBezTo>
                  <a:pt x="1702070" y="466344"/>
                  <a:pt x="1613602" y="578644"/>
                  <a:pt x="1506017" y="580358"/>
                </a:cubicBezTo>
                <a:lnTo>
                  <a:pt x="0" y="598446"/>
                </a:lnTo>
                <a:lnTo>
                  <a:pt x="1114" y="268491"/>
                </a:lnTo>
                <a:cubicBezTo>
                  <a:pt x="1629" y="132102"/>
                  <a:pt x="90011" y="19459"/>
                  <a:pt x="197596" y="18174"/>
                </a:cubicBezTo>
                <a:close/>
              </a:path>
            </a:pathLst>
          </a:custGeom>
          <a:solidFill>
            <a:schemeClr val="accent3"/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62" name="Graphic 3">
            <a:extLst>
              <a:ext uri="{FF2B5EF4-FFF2-40B4-BE49-F238E27FC236}">
                <a16:creationId xmlns:a16="http://schemas.microsoft.com/office/drawing/2014/main" id="{4F7E5F1C-A41E-26F0-5DEC-C61D6F34F9F6}"/>
              </a:ext>
            </a:extLst>
          </p:cNvPr>
          <p:cNvGrpSpPr/>
          <p:nvPr/>
        </p:nvGrpSpPr>
        <p:grpSpPr>
          <a:xfrm>
            <a:off x="11308364" y="2070288"/>
            <a:ext cx="127246" cy="31135"/>
            <a:chOff x="3146031" y="2416502"/>
            <a:chExt cx="100898" cy="24688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0B86941-928D-D7FF-584B-F9313D84B738}"/>
                </a:ext>
              </a:extLst>
            </p:cNvPr>
            <p:cNvSpPr/>
            <p:nvPr/>
          </p:nvSpPr>
          <p:spPr>
            <a:xfrm>
              <a:off x="3146031" y="2416502"/>
              <a:ext cx="72351" cy="19116"/>
            </a:xfrm>
            <a:custGeom>
              <a:avLst/>
              <a:gdLst>
                <a:gd name="connsiteX0" fmla="*/ 59322 w 72351"/>
                <a:gd name="connsiteY0" fmla="*/ 18688 h 19116"/>
                <a:gd name="connsiteX1" fmla="*/ 0 w 72351"/>
                <a:gd name="connsiteY1" fmla="*/ 0 h 19116"/>
                <a:gd name="connsiteX2" fmla="*/ 13116 w 72351"/>
                <a:gd name="connsiteY2" fmla="*/ 429 h 19116"/>
                <a:gd name="connsiteX3" fmla="*/ 72352 w 72351"/>
                <a:gd name="connsiteY3" fmla="*/ 19117 h 19116"/>
                <a:gd name="connsiteX4" fmla="*/ 59322 w 72351"/>
                <a:gd name="connsiteY4" fmla="*/ 18688 h 1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" h="19116">
                  <a:moveTo>
                    <a:pt x="59322" y="18688"/>
                  </a:moveTo>
                  <a:lnTo>
                    <a:pt x="0" y="0"/>
                  </a:lnTo>
                  <a:cubicBezTo>
                    <a:pt x="4458" y="0"/>
                    <a:pt x="8573" y="0"/>
                    <a:pt x="13116" y="429"/>
                  </a:cubicBezTo>
                  <a:lnTo>
                    <a:pt x="72352" y="19117"/>
                  </a:lnTo>
                  <a:cubicBezTo>
                    <a:pt x="68066" y="19117"/>
                    <a:pt x="63779" y="18602"/>
                    <a:pt x="59322" y="18688"/>
                  </a:cubicBezTo>
                </a:path>
              </a:pathLst>
            </a:custGeom>
            <a:solidFill>
              <a:srgbClr val="949494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6690CB05-E50E-A040-FC55-638E285AFAD9}"/>
                </a:ext>
              </a:extLst>
            </p:cNvPr>
            <p:cNvSpPr/>
            <p:nvPr/>
          </p:nvSpPr>
          <p:spPr>
            <a:xfrm>
              <a:off x="3159147" y="2416930"/>
              <a:ext cx="87782" cy="24260"/>
            </a:xfrm>
            <a:custGeom>
              <a:avLst/>
              <a:gdLst>
                <a:gd name="connsiteX0" fmla="*/ 59236 w 87782"/>
                <a:gd name="connsiteY0" fmla="*/ 18688 h 24260"/>
                <a:gd name="connsiteX1" fmla="*/ 0 w 87782"/>
                <a:gd name="connsiteY1" fmla="*/ 0 h 24260"/>
                <a:gd name="connsiteX2" fmla="*/ 28461 w 87782"/>
                <a:gd name="connsiteY2" fmla="*/ 5572 h 24260"/>
                <a:gd name="connsiteX3" fmla="*/ 87782 w 87782"/>
                <a:gd name="connsiteY3" fmla="*/ 24260 h 24260"/>
                <a:gd name="connsiteX4" fmla="*/ 59236 w 87782"/>
                <a:gd name="connsiteY4" fmla="*/ 18688 h 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" h="24260">
                  <a:moveTo>
                    <a:pt x="59236" y="18688"/>
                  </a:moveTo>
                  <a:lnTo>
                    <a:pt x="0" y="0"/>
                  </a:lnTo>
                  <a:cubicBezTo>
                    <a:pt x="9670" y="754"/>
                    <a:pt x="19220" y="2623"/>
                    <a:pt x="28461" y="5572"/>
                  </a:cubicBezTo>
                  <a:lnTo>
                    <a:pt x="87782" y="24260"/>
                  </a:lnTo>
                  <a:cubicBezTo>
                    <a:pt x="78516" y="21311"/>
                    <a:pt x="68931" y="19442"/>
                    <a:pt x="59236" y="18688"/>
                  </a:cubicBezTo>
                </a:path>
              </a:pathLst>
            </a:custGeom>
            <a:solidFill>
              <a:srgbClr val="999999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432E48DE-935D-137B-4E74-2246F6493C36}"/>
              </a:ext>
            </a:extLst>
          </p:cNvPr>
          <p:cNvSpPr/>
          <p:nvPr/>
        </p:nvSpPr>
        <p:spPr>
          <a:xfrm>
            <a:off x="9380736" y="2093847"/>
            <a:ext cx="2197911" cy="3892772"/>
          </a:xfrm>
          <a:custGeom>
            <a:avLst/>
            <a:gdLst>
              <a:gd name="connsiteX0" fmla="*/ 1587803 w 1742798"/>
              <a:gd name="connsiteY0" fmla="*/ 6 h 3086712"/>
              <a:gd name="connsiteX1" fmla="*/ 1722811 w 1742798"/>
              <a:gd name="connsiteY1" fmla="*/ 132443 h 3086712"/>
              <a:gd name="connsiteX2" fmla="*/ 1722820 w 1742798"/>
              <a:gd name="connsiteY2" fmla="*/ 133652 h 3086712"/>
              <a:gd name="connsiteX3" fmla="*/ 1742794 w 1742798"/>
              <a:gd name="connsiteY3" fmla="*/ 2923486 h 3086712"/>
              <a:gd name="connsiteX4" fmla="*/ 1609663 w 1742798"/>
              <a:gd name="connsiteY4" fmla="*/ 3061675 h 3086712"/>
              <a:gd name="connsiteX5" fmla="*/ 154995 w 1742798"/>
              <a:gd name="connsiteY5" fmla="*/ 3086707 h 3086712"/>
              <a:gd name="connsiteX6" fmla="*/ 19984 w 1742798"/>
              <a:gd name="connsiteY6" fmla="*/ 2954270 h 3086712"/>
              <a:gd name="connsiteX7" fmla="*/ 19978 w 1742798"/>
              <a:gd name="connsiteY7" fmla="*/ 2953061 h 3086712"/>
              <a:gd name="connsiteX8" fmla="*/ 4 w 1742798"/>
              <a:gd name="connsiteY8" fmla="*/ 163312 h 3086712"/>
              <a:gd name="connsiteX9" fmla="*/ 133135 w 1742798"/>
              <a:gd name="connsiteY9" fmla="*/ 25124 h 308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42798" h="3086712">
                <a:moveTo>
                  <a:pt x="1587803" y="6"/>
                </a:moveTo>
                <a:cubicBezTo>
                  <a:pt x="1661655" y="-705"/>
                  <a:pt x="1722100" y="58591"/>
                  <a:pt x="1722811" y="132443"/>
                </a:cubicBezTo>
                <a:cubicBezTo>
                  <a:pt x="1722820" y="132846"/>
                  <a:pt x="1722820" y="133249"/>
                  <a:pt x="1722820" y="133652"/>
                </a:cubicBezTo>
                <a:lnTo>
                  <a:pt x="1742794" y="2923486"/>
                </a:lnTo>
                <a:cubicBezTo>
                  <a:pt x="1743385" y="2998092"/>
                  <a:pt x="1684235" y="3059489"/>
                  <a:pt x="1609663" y="3061675"/>
                </a:cubicBezTo>
                <a:lnTo>
                  <a:pt x="154995" y="3086707"/>
                </a:lnTo>
                <a:cubicBezTo>
                  <a:pt x="81141" y="3087418"/>
                  <a:pt x="20695" y="3028122"/>
                  <a:pt x="19984" y="2954270"/>
                </a:cubicBezTo>
                <a:cubicBezTo>
                  <a:pt x="19981" y="2953867"/>
                  <a:pt x="19978" y="2953464"/>
                  <a:pt x="19978" y="2953061"/>
                </a:cubicBezTo>
                <a:lnTo>
                  <a:pt x="4" y="163312"/>
                </a:lnTo>
                <a:cubicBezTo>
                  <a:pt x="-587" y="88706"/>
                  <a:pt x="58561" y="27310"/>
                  <a:pt x="133135" y="25124"/>
                </a:cubicBezTo>
                <a:close/>
              </a:path>
            </a:pathLst>
          </a:custGeom>
          <a:solidFill>
            <a:schemeClr val="bg1"/>
          </a:solidFill>
          <a:ln w="8572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094311AE-13F4-6842-DC51-FA6F7229A81C}"/>
              </a:ext>
            </a:extLst>
          </p:cNvPr>
          <p:cNvSpPr/>
          <p:nvPr/>
        </p:nvSpPr>
        <p:spPr>
          <a:xfrm>
            <a:off x="9380736" y="2778307"/>
            <a:ext cx="2180281" cy="754724"/>
          </a:xfrm>
          <a:custGeom>
            <a:avLst/>
            <a:gdLst>
              <a:gd name="connsiteX0" fmla="*/ 1703613 w 1703612"/>
              <a:gd name="connsiteY0" fmla="*/ 0 h 598446"/>
              <a:gd name="connsiteX1" fmla="*/ 1702499 w 1703612"/>
              <a:gd name="connsiteY1" fmla="*/ 330041 h 598446"/>
              <a:gd name="connsiteX2" fmla="*/ 1506017 w 1703612"/>
              <a:gd name="connsiteY2" fmla="*/ 580358 h 598446"/>
              <a:gd name="connsiteX3" fmla="*/ 0 w 1703612"/>
              <a:gd name="connsiteY3" fmla="*/ 598446 h 598446"/>
              <a:gd name="connsiteX4" fmla="*/ 1114 w 1703612"/>
              <a:gd name="connsiteY4" fmla="*/ 268491 h 598446"/>
              <a:gd name="connsiteX5" fmla="*/ 197596 w 1703612"/>
              <a:gd name="connsiteY5" fmla="*/ 18174 h 59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3612" h="598446">
                <a:moveTo>
                  <a:pt x="1703613" y="0"/>
                </a:moveTo>
                <a:lnTo>
                  <a:pt x="1702499" y="330041"/>
                </a:lnTo>
                <a:cubicBezTo>
                  <a:pt x="1702070" y="466344"/>
                  <a:pt x="1613602" y="578644"/>
                  <a:pt x="1506017" y="580358"/>
                </a:cubicBezTo>
                <a:lnTo>
                  <a:pt x="0" y="598446"/>
                </a:lnTo>
                <a:lnTo>
                  <a:pt x="1114" y="268491"/>
                </a:lnTo>
                <a:cubicBezTo>
                  <a:pt x="1629" y="132102"/>
                  <a:pt x="90011" y="19459"/>
                  <a:pt x="197596" y="18174"/>
                </a:cubicBezTo>
                <a:close/>
              </a:path>
            </a:pathLst>
          </a:custGeom>
          <a:solidFill>
            <a:schemeClr val="accent4"/>
          </a:solidFill>
          <a:ln w="85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E57407F-98A2-BDCD-D6D7-726251A88618}"/>
              </a:ext>
            </a:extLst>
          </p:cNvPr>
          <p:cNvSpPr txBox="1"/>
          <p:nvPr/>
        </p:nvSpPr>
        <p:spPr>
          <a:xfrm>
            <a:off x="340777" y="3668279"/>
            <a:ext cx="1982074" cy="217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</a:rPr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D810BE83-8A9E-164C-C5D8-E3F8C394F0E3}"/>
              </a:ext>
            </a:extLst>
          </p:cNvPr>
          <p:cNvSpPr txBox="1"/>
          <p:nvPr/>
        </p:nvSpPr>
        <p:spPr>
          <a:xfrm>
            <a:off x="3387131" y="3668279"/>
            <a:ext cx="1982074" cy="192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4E5F9AC-69DD-03A6-10D8-276EB512C245}"/>
              </a:ext>
            </a:extLst>
          </p:cNvPr>
          <p:cNvSpPr txBox="1"/>
          <p:nvPr/>
        </p:nvSpPr>
        <p:spPr>
          <a:xfrm>
            <a:off x="6416657" y="3668279"/>
            <a:ext cx="1998101" cy="192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80917B5-89EE-3E09-6908-4CAB6DBC28FD}"/>
              </a:ext>
            </a:extLst>
          </p:cNvPr>
          <p:cNvSpPr txBox="1"/>
          <p:nvPr/>
        </p:nvSpPr>
        <p:spPr>
          <a:xfrm>
            <a:off x="9479838" y="3668279"/>
            <a:ext cx="1982074" cy="192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  <a:p>
            <a:pPr marL="285750" indent="-285750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Lorem ipsum dolor sit amet,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43AD2D2-6B81-74B5-F6EB-A5629D7A6423}"/>
              </a:ext>
            </a:extLst>
          </p:cNvPr>
          <p:cNvSpPr txBox="1"/>
          <p:nvPr/>
        </p:nvSpPr>
        <p:spPr>
          <a:xfrm>
            <a:off x="315284" y="3001781"/>
            <a:ext cx="197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</a:rPr>
              <a:t>Heading 1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66E4BAA-3678-C75D-C010-85E568711A0F}"/>
              </a:ext>
            </a:extLst>
          </p:cNvPr>
          <p:cNvSpPr txBox="1"/>
          <p:nvPr/>
        </p:nvSpPr>
        <p:spPr>
          <a:xfrm>
            <a:off x="3401137" y="3001781"/>
            <a:ext cx="197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</a:rPr>
              <a:t>Heading 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007990A-6B93-F9D8-4ADB-C57E759EAB43}"/>
              </a:ext>
            </a:extLst>
          </p:cNvPr>
          <p:cNvSpPr txBox="1"/>
          <p:nvPr/>
        </p:nvSpPr>
        <p:spPr>
          <a:xfrm>
            <a:off x="6421367" y="3001781"/>
            <a:ext cx="197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</a:rPr>
              <a:t>Heading 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FD2A0B-CC21-356A-8F72-46F89AC2C2DB}"/>
              </a:ext>
            </a:extLst>
          </p:cNvPr>
          <p:cNvSpPr txBox="1"/>
          <p:nvPr/>
        </p:nvSpPr>
        <p:spPr>
          <a:xfrm>
            <a:off x="9493846" y="3001781"/>
            <a:ext cx="1971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</a:rPr>
              <a:t>Heading 4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69F90D1-5CE5-82E3-2145-16B931E19BB7}"/>
              </a:ext>
            </a:extLst>
          </p:cNvPr>
          <p:cNvGrpSpPr/>
          <p:nvPr/>
        </p:nvGrpSpPr>
        <p:grpSpPr>
          <a:xfrm>
            <a:off x="1836758" y="1483690"/>
            <a:ext cx="952661" cy="952661"/>
            <a:chOff x="7923461" y="936252"/>
            <a:chExt cx="1394156" cy="1394156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CE3D37B-4263-0E93-EEF5-918ED7B63212}"/>
                </a:ext>
              </a:extLst>
            </p:cNvPr>
            <p:cNvSpPr/>
            <p:nvPr/>
          </p:nvSpPr>
          <p:spPr>
            <a:xfrm>
              <a:off x="8016896" y="1029687"/>
              <a:ext cx="1207287" cy="120728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Circle: Hollow 178">
              <a:extLst>
                <a:ext uri="{FF2B5EF4-FFF2-40B4-BE49-F238E27FC236}">
                  <a16:creationId xmlns:a16="http://schemas.microsoft.com/office/drawing/2014/main" id="{592EDB9C-9A73-8748-7F81-CA24F094CBDB}"/>
                </a:ext>
              </a:extLst>
            </p:cNvPr>
            <p:cNvSpPr/>
            <p:nvPr/>
          </p:nvSpPr>
          <p:spPr>
            <a:xfrm>
              <a:off x="7923461" y="936252"/>
              <a:ext cx="1394156" cy="1394156"/>
            </a:xfrm>
            <a:prstGeom prst="donut">
              <a:avLst>
                <a:gd name="adj" fmla="val 760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BDAEA91-1CDF-AF25-AEE1-291E97F0C696}"/>
              </a:ext>
            </a:extLst>
          </p:cNvPr>
          <p:cNvGrpSpPr/>
          <p:nvPr/>
        </p:nvGrpSpPr>
        <p:grpSpPr>
          <a:xfrm>
            <a:off x="4957499" y="1483690"/>
            <a:ext cx="952661" cy="952661"/>
            <a:chOff x="7923461" y="936252"/>
            <a:chExt cx="1394156" cy="1394156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0C71E20-C0CB-1C18-73C3-E3D1CF11EE8E}"/>
                </a:ext>
              </a:extLst>
            </p:cNvPr>
            <p:cNvSpPr/>
            <p:nvPr/>
          </p:nvSpPr>
          <p:spPr>
            <a:xfrm>
              <a:off x="8016896" y="1029687"/>
              <a:ext cx="1207287" cy="1207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Circle: Hollow 181">
              <a:extLst>
                <a:ext uri="{FF2B5EF4-FFF2-40B4-BE49-F238E27FC236}">
                  <a16:creationId xmlns:a16="http://schemas.microsoft.com/office/drawing/2014/main" id="{82745830-805F-816C-4B73-5085C9468AD6}"/>
                </a:ext>
              </a:extLst>
            </p:cNvPr>
            <p:cNvSpPr/>
            <p:nvPr/>
          </p:nvSpPr>
          <p:spPr>
            <a:xfrm>
              <a:off x="7923461" y="936252"/>
              <a:ext cx="1394156" cy="1394156"/>
            </a:xfrm>
            <a:prstGeom prst="donut">
              <a:avLst>
                <a:gd name="adj" fmla="val 760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E6DB8E7-BAB7-90E2-734C-5D051C49F673}"/>
              </a:ext>
            </a:extLst>
          </p:cNvPr>
          <p:cNvGrpSpPr/>
          <p:nvPr/>
        </p:nvGrpSpPr>
        <p:grpSpPr>
          <a:xfrm>
            <a:off x="7876923" y="1483690"/>
            <a:ext cx="952661" cy="952661"/>
            <a:chOff x="7923461" y="936252"/>
            <a:chExt cx="1394156" cy="1394156"/>
          </a:xfrm>
        </p:grpSpPr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9664B7B-EDCD-5BC9-086C-7730C8104D08}"/>
                </a:ext>
              </a:extLst>
            </p:cNvPr>
            <p:cNvSpPr/>
            <p:nvPr/>
          </p:nvSpPr>
          <p:spPr>
            <a:xfrm>
              <a:off x="8016896" y="1029687"/>
              <a:ext cx="1207287" cy="1207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Circle: Hollow 184">
              <a:extLst>
                <a:ext uri="{FF2B5EF4-FFF2-40B4-BE49-F238E27FC236}">
                  <a16:creationId xmlns:a16="http://schemas.microsoft.com/office/drawing/2014/main" id="{E1461637-542F-6F90-043D-73F28E4EE138}"/>
                </a:ext>
              </a:extLst>
            </p:cNvPr>
            <p:cNvSpPr/>
            <p:nvPr/>
          </p:nvSpPr>
          <p:spPr>
            <a:xfrm>
              <a:off x="7923461" y="936252"/>
              <a:ext cx="1394156" cy="1394156"/>
            </a:xfrm>
            <a:prstGeom prst="donut">
              <a:avLst>
                <a:gd name="adj" fmla="val 760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9A615B7-33D3-4C48-530C-A30943A88675}"/>
              </a:ext>
            </a:extLst>
          </p:cNvPr>
          <p:cNvGrpSpPr/>
          <p:nvPr/>
        </p:nvGrpSpPr>
        <p:grpSpPr>
          <a:xfrm>
            <a:off x="10997664" y="1483690"/>
            <a:ext cx="952661" cy="952661"/>
            <a:chOff x="7923461" y="936252"/>
            <a:chExt cx="1394156" cy="1394156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6A472E3-723C-7AF9-4D9D-5DF83C30ED31}"/>
                </a:ext>
              </a:extLst>
            </p:cNvPr>
            <p:cNvSpPr/>
            <p:nvPr/>
          </p:nvSpPr>
          <p:spPr>
            <a:xfrm>
              <a:off x="8016896" y="1029687"/>
              <a:ext cx="1207287" cy="1207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Circle: Hollow 187">
              <a:extLst>
                <a:ext uri="{FF2B5EF4-FFF2-40B4-BE49-F238E27FC236}">
                  <a16:creationId xmlns:a16="http://schemas.microsoft.com/office/drawing/2014/main" id="{D0A4D2A5-2326-0E73-5EF4-84C4E7B199DD}"/>
                </a:ext>
              </a:extLst>
            </p:cNvPr>
            <p:cNvSpPr/>
            <p:nvPr/>
          </p:nvSpPr>
          <p:spPr>
            <a:xfrm>
              <a:off x="7923461" y="936252"/>
              <a:ext cx="1394156" cy="1394156"/>
            </a:xfrm>
            <a:prstGeom prst="donut">
              <a:avLst>
                <a:gd name="adj" fmla="val 760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9" name="Picture 18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90023A-B898-AD4C-BFFD-3C515C281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062" y="1708994"/>
            <a:ext cx="502053" cy="502053"/>
          </a:xfrm>
          <a:prstGeom prst="rect">
            <a:avLst/>
          </a:prstGeom>
        </p:spPr>
      </p:pic>
      <p:pic>
        <p:nvPicPr>
          <p:cNvPr id="190" name="Picture 18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E528F0-2F8F-20B3-82D2-09530F29B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61" y="1699452"/>
            <a:ext cx="521137" cy="521137"/>
          </a:xfrm>
          <a:prstGeom prst="rect">
            <a:avLst/>
          </a:prstGeom>
        </p:spPr>
      </p:pic>
      <p:pic>
        <p:nvPicPr>
          <p:cNvPr id="191" name="Picture 19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0F4DF7D-0565-E0E5-DC75-806CAB69D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914" y="1733681"/>
            <a:ext cx="452679" cy="452679"/>
          </a:xfrm>
          <a:prstGeom prst="rect">
            <a:avLst/>
          </a:prstGeom>
        </p:spPr>
      </p:pic>
      <p:pic>
        <p:nvPicPr>
          <p:cNvPr id="192" name="Picture 19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663559-E94F-5739-C38A-CACAFB478A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395" y="1737421"/>
            <a:ext cx="445199" cy="4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7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youts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BA8F0"/>
      </a:accent1>
      <a:accent2>
        <a:srgbClr val="F24C00"/>
      </a:accent2>
      <a:accent3>
        <a:srgbClr val="9A4EF0"/>
      </a:accent3>
      <a:accent4>
        <a:srgbClr val="F9D030"/>
      </a:accent4>
      <a:accent5>
        <a:srgbClr val="B5BAD0"/>
      </a:accent5>
      <a:accent6>
        <a:srgbClr val="D9D9D9"/>
      </a:accent6>
      <a:hlink>
        <a:srgbClr val="0097A7"/>
      </a:hlink>
      <a:folHlink>
        <a:srgbClr val="0097A7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eaa6df-661f-4604-8cff-c91cf36610a5">
      <Terms xmlns="http://schemas.microsoft.com/office/infopath/2007/PartnerControls"/>
    </lcf76f155ced4ddcb4097134ff3c332f>
    <TaxCatchAll xmlns="5de708c7-6ebf-4b51-a995-ecc64498b67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9A12D594F4146A736B61C75F2A9F0" ma:contentTypeVersion="17" ma:contentTypeDescription="Create a new document." ma:contentTypeScope="" ma:versionID="a1d50fb90419390532d99b45a4ed6133">
  <xsd:schema xmlns:xsd="http://www.w3.org/2001/XMLSchema" xmlns:xs="http://www.w3.org/2001/XMLSchema" xmlns:p="http://schemas.microsoft.com/office/2006/metadata/properties" xmlns:ns2="5de708c7-6ebf-4b51-a995-ecc64498b673" xmlns:ns3="f7eaa6df-661f-4604-8cff-c91cf36610a5" targetNamespace="http://schemas.microsoft.com/office/2006/metadata/properties" ma:root="true" ma:fieldsID="68249f772d28c5b9b7979242c3909515" ns2:_="" ns3:_="">
    <xsd:import namespace="5de708c7-6ebf-4b51-a995-ecc64498b673"/>
    <xsd:import namespace="f7eaa6df-661f-4604-8cff-c91cf36610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708c7-6ebf-4b51-a995-ecc64498b6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f05cd9bb-e26c-4d4d-b542-f947deadef19}" ma:internalName="TaxCatchAll" ma:showField="CatchAllData" ma:web="5de708c7-6ebf-4b51-a995-ecc64498b6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aa6df-661f-4604-8cff-c91cf36610a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0cf11a8-953d-4432-81d3-596c7ca2a3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762F25-420A-4863-BE2B-992F6A74EEF2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f7eaa6df-661f-4604-8cff-c91cf36610a5"/>
    <ds:schemaRef ds:uri="5de708c7-6ebf-4b51-a995-ecc64498b67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4B89752-7EFD-4A73-B4BA-1D2ED0246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708c7-6ebf-4b51-a995-ecc64498b673"/>
    <ds:schemaRef ds:uri="f7eaa6df-661f-4604-8cff-c91cf36610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86FAAA-ED91-448F-91D3-468D9B3AD3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106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 Egg</dc:creator>
  <cp:keywords>4 Process, 4 Columns, 4 infographics; 4-step process, arrow flow, bullet list layout, business workflow, clean design, color-coded, flat icon, horizontal process, infographic, modern presentation, multi-stage diagram, rounded corners, sequential steps, step-by-step, timeline layout, visual flowchart</cp:keywords>
  <cp:lastModifiedBy>Manali Mohite</cp:lastModifiedBy>
  <cp:revision>8</cp:revision>
  <dcterms:created xsi:type="dcterms:W3CDTF">2023-10-10T05:58:53Z</dcterms:created>
  <dcterms:modified xsi:type="dcterms:W3CDTF">2025-07-11T12:45:45Z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0x0101005DC9A12D594F4146A736B61C75F2A9F0</vt:lpwstr>
  </property>
  <property fmtid="{D5CDD505-2E9C-101B-9397-08002B2CF9AE}" pid="3" name="MediaServiceImageTags">
    <vt:lpwstr/>
  </property>
</Properties>
</file>