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ECB8D1-F953-43D5-9DCC-AECD1EA0C7B5}" v="2" dt="2025-07-28T05:13:57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ali Mohite" userId="5fa1a947-bdac-4000-8ebe-9ba25b7dd8d4" providerId="ADAL" clId="{86D79518-C6FC-4781-B404-12228D1E2668}"/>
    <pc:docChg chg="custSel modSld modMainMaster">
      <pc:chgData name="Manali Mohite" userId="5fa1a947-bdac-4000-8ebe-9ba25b7dd8d4" providerId="ADAL" clId="{86D79518-C6FC-4781-B404-12228D1E2668}" dt="2025-07-01T12:44:40.390" v="47" actId="207"/>
      <pc:docMkLst>
        <pc:docMk/>
      </pc:docMkLst>
      <pc:sldChg chg="addSp delSp modSp mod">
        <pc:chgData name="Manali Mohite" userId="5fa1a947-bdac-4000-8ebe-9ba25b7dd8d4" providerId="ADAL" clId="{86D79518-C6FC-4781-B404-12228D1E2668}" dt="2025-07-01T12:44:40.390" v="47" actId="207"/>
        <pc:sldMkLst>
          <pc:docMk/>
          <pc:sldMk cId="4192800754" sldId="270"/>
        </pc:sldMkLst>
        <pc:spChg chg="add mod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5" creationId="{72FEE721-5CA3-6789-F127-084FA652943D}"/>
          </ac:spMkLst>
        </pc:spChg>
        <pc:spChg chg="mod topLvl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7" creationId="{F5C92FD2-1FF2-082A-38FD-ADA4D6B013DD}"/>
          </ac:spMkLst>
        </pc:spChg>
        <pc:spChg chg="mod topLvl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8" creationId="{51C3F594-0161-CB65-4E3A-1469D95D5AFF}"/>
          </ac:spMkLst>
        </pc:spChg>
        <pc:spChg chg="mod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9" creationId="{BD0ECFF9-8AF7-61F8-9BE0-C189F65A6510}"/>
          </ac:spMkLst>
        </pc:spChg>
        <pc:spChg chg="mod">
          <ac:chgData name="Manali Mohite" userId="5fa1a947-bdac-4000-8ebe-9ba25b7dd8d4" providerId="ADAL" clId="{86D79518-C6FC-4781-B404-12228D1E2668}" dt="2025-07-01T12:44:38.419" v="46" actId="207"/>
          <ac:spMkLst>
            <pc:docMk/>
            <pc:sldMk cId="4192800754" sldId="270"/>
            <ac:spMk id="10" creationId="{197315F3-8410-DDEB-81A8-0283CCA231CB}"/>
          </ac:spMkLst>
        </pc:spChg>
        <pc:spChg chg="mod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11" creationId="{47A4CFEA-4EA6-B644-FA7C-90136BC6C535}"/>
          </ac:spMkLst>
        </pc:spChg>
        <pc:spChg chg="mod topLvl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12" creationId="{0D264CCC-765B-E74C-614B-19216400145A}"/>
          </ac:spMkLst>
        </pc:spChg>
        <pc:spChg chg="mod">
          <ac:chgData name="Manali Mohite" userId="5fa1a947-bdac-4000-8ebe-9ba25b7dd8d4" providerId="ADAL" clId="{86D79518-C6FC-4781-B404-12228D1E2668}" dt="2025-06-24T07:36:03.779" v="15" actId="207"/>
          <ac:spMkLst>
            <pc:docMk/>
            <pc:sldMk cId="4192800754" sldId="270"/>
            <ac:spMk id="18" creationId="{3DDC97CC-4DE3-74F0-A825-B730CC16486A}"/>
          </ac:spMkLst>
        </pc:spChg>
        <pc:spChg chg="mod topLvl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21" creationId="{46F58CEB-7DE3-4CF6-2897-1DD1415E1417}"/>
          </ac:spMkLst>
        </pc:spChg>
        <pc:spChg chg="mod">
          <ac:chgData name="Manali Mohite" userId="5fa1a947-bdac-4000-8ebe-9ba25b7dd8d4" providerId="ADAL" clId="{86D79518-C6FC-4781-B404-12228D1E2668}" dt="2025-06-24T07:36:12.288" v="18" actId="207"/>
          <ac:spMkLst>
            <pc:docMk/>
            <pc:sldMk cId="4192800754" sldId="270"/>
            <ac:spMk id="22" creationId="{669A824D-B4B2-A306-E2FD-AEB94D9A3B89}"/>
          </ac:spMkLst>
        </pc:spChg>
        <pc:spChg chg="mod">
          <ac:chgData name="Manali Mohite" userId="5fa1a947-bdac-4000-8ebe-9ba25b7dd8d4" providerId="ADAL" clId="{86D79518-C6FC-4781-B404-12228D1E2668}" dt="2025-06-24T07:36:12.288" v="18" actId="207"/>
          <ac:spMkLst>
            <pc:docMk/>
            <pc:sldMk cId="4192800754" sldId="270"/>
            <ac:spMk id="23" creationId="{36313D7D-CF8B-5A85-A72D-4A790B362612}"/>
          </ac:spMkLst>
        </pc:spChg>
        <pc:spChg chg="mod">
          <ac:chgData name="Manali Mohite" userId="5fa1a947-bdac-4000-8ebe-9ba25b7dd8d4" providerId="ADAL" clId="{86D79518-C6FC-4781-B404-12228D1E2668}" dt="2025-06-24T07:36:08.856" v="17" actId="207"/>
          <ac:spMkLst>
            <pc:docMk/>
            <pc:sldMk cId="4192800754" sldId="270"/>
            <ac:spMk id="24" creationId="{70677820-9CAA-25F5-2833-7149D3380B0A}"/>
          </ac:spMkLst>
        </pc:spChg>
        <pc:spChg chg="mod">
          <ac:chgData name="Manali Mohite" userId="5fa1a947-bdac-4000-8ebe-9ba25b7dd8d4" providerId="ADAL" clId="{86D79518-C6FC-4781-B404-12228D1E2668}" dt="2025-06-24T07:36:08.856" v="17" actId="207"/>
          <ac:spMkLst>
            <pc:docMk/>
            <pc:sldMk cId="4192800754" sldId="270"/>
            <ac:spMk id="25" creationId="{FF356CF3-62B0-9840-4480-4A7A80211F72}"/>
          </ac:spMkLst>
        </pc:spChg>
        <pc:spChg chg="mod">
          <ac:chgData name="Manali Mohite" userId="5fa1a947-bdac-4000-8ebe-9ba25b7dd8d4" providerId="ADAL" clId="{86D79518-C6FC-4781-B404-12228D1E2668}" dt="2025-06-24T07:36:06.205" v="16" actId="207"/>
          <ac:spMkLst>
            <pc:docMk/>
            <pc:sldMk cId="4192800754" sldId="270"/>
            <ac:spMk id="26" creationId="{6FE2AF03-BD12-9E4F-5513-CD9CBFAF9E55}"/>
          </ac:spMkLst>
        </pc:spChg>
        <pc:spChg chg="mod">
          <ac:chgData name="Manali Mohite" userId="5fa1a947-bdac-4000-8ebe-9ba25b7dd8d4" providerId="ADAL" clId="{86D79518-C6FC-4781-B404-12228D1E2668}" dt="2025-06-24T07:36:06.205" v="16" actId="207"/>
          <ac:spMkLst>
            <pc:docMk/>
            <pc:sldMk cId="4192800754" sldId="270"/>
            <ac:spMk id="27" creationId="{CA80E5B2-4F5D-E847-9C95-C5ADDF0CA6FF}"/>
          </ac:spMkLst>
        </pc:spChg>
        <pc:spChg chg="mod">
          <ac:chgData name="Manali Mohite" userId="5fa1a947-bdac-4000-8ebe-9ba25b7dd8d4" providerId="ADAL" clId="{86D79518-C6FC-4781-B404-12228D1E2668}" dt="2025-06-24T07:36:06.205" v="16" actId="207"/>
          <ac:spMkLst>
            <pc:docMk/>
            <pc:sldMk cId="4192800754" sldId="270"/>
            <ac:spMk id="28" creationId="{8C70E371-AC72-2CEF-A2D3-BDB4FA0D10F9}"/>
          </ac:spMkLst>
        </pc:spChg>
        <pc:spChg chg="mod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35" creationId="{538485BE-6236-825E-6C4E-C586F7B4ABBC}"/>
          </ac:spMkLst>
        </pc:spChg>
        <pc:spChg chg="mod">
          <ac:chgData name="Manali Mohite" userId="5fa1a947-bdac-4000-8ebe-9ba25b7dd8d4" providerId="ADAL" clId="{86D79518-C6FC-4781-B404-12228D1E2668}" dt="2025-06-24T07:36:06.205" v="16" actId="207"/>
          <ac:spMkLst>
            <pc:docMk/>
            <pc:sldMk cId="4192800754" sldId="270"/>
            <ac:spMk id="36" creationId="{1B45F8CE-7522-10FE-6623-595D7947484F}"/>
          </ac:spMkLst>
        </pc:spChg>
        <pc:spChg chg="mod">
          <ac:chgData name="Manali Mohite" userId="5fa1a947-bdac-4000-8ebe-9ba25b7dd8d4" providerId="ADAL" clId="{86D79518-C6FC-4781-B404-12228D1E2668}" dt="2025-06-24T07:36:06.205" v="16" actId="207"/>
          <ac:spMkLst>
            <pc:docMk/>
            <pc:sldMk cId="4192800754" sldId="270"/>
            <ac:spMk id="37" creationId="{C8405F0A-06D9-0512-25BA-D4B862E3FA95}"/>
          </ac:spMkLst>
        </pc:spChg>
        <pc:spChg chg="mod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39" creationId="{EBDBF297-87AE-3461-26AB-6F54B6DDC732}"/>
          </ac:spMkLst>
        </pc:spChg>
        <pc:spChg chg="mod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40" creationId="{AEA8BE06-EBC3-533F-4DA0-ADC8683B7430}"/>
          </ac:spMkLst>
        </pc:spChg>
        <pc:spChg chg="mod">
          <ac:chgData name="Manali Mohite" userId="5fa1a947-bdac-4000-8ebe-9ba25b7dd8d4" providerId="ADAL" clId="{86D79518-C6FC-4781-B404-12228D1E2668}" dt="2025-06-24T07:36:12.288" v="18" actId="207"/>
          <ac:spMkLst>
            <pc:docMk/>
            <pc:sldMk cId="4192800754" sldId="270"/>
            <ac:spMk id="41" creationId="{49D6F45C-14E9-619F-88ED-CD4A9694F889}"/>
          </ac:spMkLst>
        </pc:spChg>
        <pc:spChg chg="mod">
          <ac:chgData name="Manali Mohite" userId="5fa1a947-bdac-4000-8ebe-9ba25b7dd8d4" providerId="ADAL" clId="{86D79518-C6FC-4781-B404-12228D1E2668}" dt="2025-06-24T07:36:12.288" v="18" actId="207"/>
          <ac:spMkLst>
            <pc:docMk/>
            <pc:sldMk cId="4192800754" sldId="270"/>
            <ac:spMk id="42" creationId="{2D5955D7-163F-35B1-E22A-4E54CA530F1C}"/>
          </ac:spMkLst>
        </pc:spChg>
        <pc:spChg chg="mod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43" creationId="{562C4E28-5A28-F66A-9BE3-ED56A0E45364}"/>
          </ac:spMkLst>
        </pc:spChg>
        <pc:spChg chg="mod">
          <ac:chgData name="Manali Mohite" userId="5fa1a947-bdac-4000-8ebe-9ba25b7dd8d4" providerId="ADAL" clId="{86D79518-C6FC-4781-B404-12228D1E2668}" dt="2025-06-24T07:36:12.288" v="18" actId="207"/>
          <ac:spMkLst>
            <pc:docMk/>
            <pc:sldMk cId="4192800754" sldId="270"/>
            <ac:spMk id="44" creationId="{6F23E0A4-8AF1-BDD7-B1E6-D259B5C73535}"/>
          </ac:spMkLst>
        </pc:spChg>
        <pc:spChg chg="mod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45" creationId="{EE7E60BE-B653-7097-0F8D-A94D8192C742}"/>
          </ac:spMkLst>
        </pc:spChg>
        <pc:spChg chg="mod">
          <ac:chgData name="Manali Mohite" userId="5fa1a947-bdac-4000-8ebe-9ba25b7dd8d4" providerId="ADAL" clId="{86D79518-C6FC-4781-B404-12228D1E2668}" dt="2025-06-24T07:36:12.288" v="18" actId="207"/>
          <ac:spMkLst>
            <pc:docMk/>
            <pc:sldMk cId="4192800754" sldId="270"/>
            <ac:spMk id="46" creationId="{7DD1C949-D0C6-C974-2910-5B1FF40ADF60}"/>
          </ac:spMkLst>
        </pc:spChg>
        <pc:spChg chg="mod">
          <ac:chgData name="Manali Mohite" userId="5fa1a947-bdac-4000-8ebe-9ba25b7dd8d4" providerId="ADAL" clId="{86D79518-C6FC-4781-B404-12228D1E2668}" dt="2025-06-24T07:36:15.116" v="19" actId="207"/>
          <ac:spMkLst>
            <pc:docMk/>
            <pc:sldMk cId="4192800754" sldId="270"/>
            <ac:spMk id="48" creationId="{AAC41E20-A3FD-A2DE-5D29-6B403FC8FF23}"/>
          </ac:spMkLst>
        </pc:spChg>
        <pc:spChg chg="mod">
          <ac:chgData name="Manali Mohite" userId="5fa1a947-bdac-4000-8ebe-9ba25b7dd8d4" providerId="ADAL" clId="{86D79518-C6FC-4781-B404-12228D1E2668}" dt="2025-06-24T07:36:15.116" v="19" actId="207"/>
          <ac:spMkLst>
            <pc:docMk/>
            <pc:sldMk cId="4192800754" sldId="270"/>
            <ac:spMk id="49" creationId="{7C6EFE53-B7A5-C672-45ED-5F3A14F493CD}"/>
          </ac:spMkLst>
        </pc:spChg>
        <pc:spChg chg="mod">
          <ac:chgData name="Manali Mohite" userId="5fa1a947-bdac-4000-8ebe-9ba25b7dd8d4" providerId="ADAL" clId="{86D79518-C6FC-4781-B404-12228D1E2668}" dt="2025-06-24T07:36:15.116" v="19" actId="207"/>
          <ac:spMkLst>
            <pc:docMk/>
            <pc:sldMk cId="4192800754" sldId="270"/>
            <ac:spMk id="50" creationId="{43F1F1A8-2587-739E-0557-23CE0B4795CA}"/>
          </ac:spMkLst>
        </pc:spChg>
        <pc:spChg chg="mod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51" creationId="{BFB346DA-28A6-5CCA-E687-1DADA45C88F2}"/>
          </ac:spMkLst>
        </pc:spChg>
        <pc:spChg chg="mod">
          <ac:chgData name="Manali Mohite" userId="5fa1a947-bdac-4000-8ebe-9ba25b7dd8d4" providerId="ADAL" clId="{86D79518-C6FC-4781-B404-12228D1E2668}" dt="2025-06-24T07:36:15.116" v="19" actId="207"/>
          <ac:spMkLst>
            <pc:docMk/>
            <pc:sldMk cId="4192800754" sldId="270"/>
            <ac:spMk id="52" creationId="{C13197F4-9991-611E-97C9-261924E28B93}"/>
          </ac:spMkLst>
        </pc:spChg>
        <pc:spChg chg="mod">
          <ac:chgData name="Manali Mohite" userId="5fa1a947-bdac-4000-8ebe-9ba25b7dd8d4" providerId="ADAL" clId="{86D79518-C6FC-4781-B404-12228D1E2668}" dt="2025-06-24T07:36:15.116" v="19" actId="207"/>
          <ac:spMkLst>
            <pc:docMk/>
            <pc:sldMk cId="4192800754" sldId="270"/>
            <ac:spMk id="53" creationId="{F3F00840-D3A0-2235-5B69-29A7F2A544A9}"/>
          </ac:spMkLst>
        </pc:spChg>
        <pc:spChg chg="mod">
          <ac:chgData name="Manali Mohite" userId="5fa1a947-bdac-4000-8ebe-9ba25b7dd8d4" providerId="ADAL" clId="{86D79518-C6FC-4781-B404-12228D1E2668}" dt="2025-06-24T07:36:08.856" v="17" actId="207"/>
          <ac:spMkLst>
            <pc:docMk/>
            <pc:sldMk cId="4192800754" sldId="270"/>
            <ac:spMk id="55" creationId="{854FB964-7B85-7C92-7F7F-085FDC4E3115}"/>
          </ac:spMkLst>
        </pc:spChg>
        <pc:spChg chg="mod">
          <ac:chgData name="Manali Mohite" userId="5fa1a947-bdac-4000-8ebe-9ba25b7dd8d4" providerId="ADAL" clId="{86D79518-C6FC-4781-B404-12228D1E2668}" dt="2025-06-24T07:36:08.856" v="17" actId="207"/>
          <ac:spMkLst>
            <pc:docMk/>
            <pc:sldMk cId="4192800754" sldId="270"/>
            <ac:spMk id="56" creationId="{815A2DA8-3621-A294-91FA-B5D23758A38F}"/>
          </ac:spMkLst>
        </pc:spChg>
        <pc:spChg chg="mod">
          <ac:chgData name="Manali Mohite" userId="5fa1a947-bdac-4000-8ebe-9ba25b7dd8d4" providerId="ADAL" clId="{86D79518-C6FC-4781-B404-12228D1E2668}" dt="2025-06-24T07:36:03.779" v="15" actId="207"/>
          <ac:spMkLst>
            <pc:docMk/>
            <pc:sldMk cId="4192800754" sldId="270"/>
            <ac:spMk id="58" creationId="{2EC0D993-8032-F206-F9EE-569F2971606F}"/>
          </ac:spMkLst>
        </pc:spChg>
        <pc:spChg chg="mod">
          <ac:chgData name="Manali Mohite" userId="5fa1a947-bdac-4000-8ebe-9ba25b7dd8d4" providerId="ADAL" clId="{86D79518-C6FC-4781-B404-12228D1E2668}" dt="2025-07-01T12:44:28.184" v="44" actId="2711"/>
          <ac:spMkLst>
            <pc:docMk/>
            <pc:sldMk cId="4192800754" sldId="270"/>
            <ac:spMk id="59" creationId="{64A31CEB-210E-DEF2-5EB5-31E54DAB4634}"/>
          </ac:spMkLst>
        </pc:spChg>
        <pc:spChg chg="mod">
          <ac:chgData name="Manali Mohite" userId="5fa1a947-bdac-4000-8ebe-9ba25b7dd8d4" providerId="ADAL" clId="{86D79518-C6FC-4781-B404-12228D1E2668}" dt="2025-06-24T07:36:03.779" v="15" actId="207"/>
          <ac:spMkLst>
            <pc:docMk/>
            <pc:sldMk cId="4192800754" sldId="270"/>
            <ac:spMk id="60" creationId="{4C5A442F-0ADF-F74B-D5B5-5D9B4DE35A09}"/>
          </ac:spMkLst>
        </pc:spChg>
        <pc:spChg chg="mod topLvl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61" creationId="{4510C758-D129-1247-F25F-805C07F785E0}"/>
          </ac:spMkLst>
        </pc:spChg>
        <pc:spChg chg="mod topLvl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62" creationId="{D5EAB337-A17E-C5E2-2854-4860416212F3}"/>
          </ac:spMkLst>
        </pc:spChg>
        <pc:spChg chg="mod topLvl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63" creationId="{6C8E1DDF-7190-9A4F-5348-7D105E851D58}"/>
          </ac:spMkLst>
        </pc:spChg>
        <pc:spChg chg="mod topLvl">
          <ac:chgData name="Manali Mohite" userId="5fa1a947-bdac-4000-8ebe-9ba25b7dd8d4" providerId="ADAL" clId="{86D79518-C6FC-4781-B404-12228D1E2668}" dt="2025-07-01T12:44:40.390" v="47" actId="207"/>
          <ac:spMkLst>
            <pc:docMk/>
            <pc:sldMk cId="4192800754" sldId="270"/>
            <ac:spMk id="64" creationId="{BD36742C-5C05-8F77-D303-75C45A607645}"/>
          </ac:spMkLst>
        </pc:spChg>
        <pc:grpChg chg="mod">
          <ac:chgData name="Manali Mohite" userId="5fa1a947-bdac-4000-8ebe-9ba25b7dd8d4" providerId="ADAL" clId="{86D79518-C6FC-4781-B404-12228D1E2668}" dt="2025-06-24T07:36:06.205" v="16" actId="207"/>
          <ac:grpSpMkLst>
            <pc:docMk/>
            <pc:sldMk cId="4192800754" sldId="270"/>
            <ac:grpSpMk id="17" creationId="{FCE37A98-39A9-63A1-96F1-2323FE053F58}"/>
          </ac:grpSpMkLst>
        </pc:grpChg>
        <pc:grpChg chg="mod">
          <ac:chgData name="Manali Mohite" userId="5fa1a947-bdac-4000-8ebe-9ba25b7dd8d4" providerId="ADAL" clId="{86D79518-C6FC-4781-B404-12228D1E2668}" dt="2025-06-24T07:36:08.856" v="17" actId="207"/>
          <ac:grpSpMkLst>
            <pc:docMk/>
            <pc:sldMk cId="4192800754" sldId="270"/>
            <ac:grpSpMk id="19" creationId="{85B426FE-42C4-D7E4-06C0-394610A2C3A4}"/>
          </ac:grpSpMkLst>
        </pc:grpChg>
        <pc:grpChg chg="mod">
          <ac:chgData name="Manali Mohite" userId="5fa1a947-bdac-4000-8ebe-9ba25b7dd8d4" providerId="ADAL" clId="{86D79518-C6FC-4781-B404-12228D1E2668}" dt="2025-06-24T07:36:06.205" v="16" actId="207"/>
          <ac:grpSpMkLst>
            <pc:docMk/>
            <pc:sldMk cId="4192800754" sldId="270"/>
            <ac:grpSpMk id="34" creationId="{81F52723-A327-5954-3CB7-6B60B0657149}"/>
          </ac:grpSpMkLst>
        </pc:grpChg>
        <pc:grpChg chg="mod">
          <ac:chgData name="Manali Mohite" userId="5fa1a947-bdac-4000-8ebe-9ba25b7dd8d4" providerId="ADAL" clId="{86D79518-C6FC-4781-B404-12228D1E2668}" dt="2025-06-24T07:36:15.116" v="19" actId="207"/>
          <ac:grpSpMkLst>
            <pc:docMk/>
            <pc:sldMk cId="4192800754" sldId="270"/>
            <ac:grpSpMk id="47" creationId="{627EEBD7-AC93-40A7-39C9-3D62C8A7103A}"/>
          </ac:grpSpMkLst>
        </pc:grpChg>
        <pc:grpChg chg="mod">
          <ac:chgData name="Manali Mohite" userId="5fa1a947-bdac-4000-8ebe-9ba25b7dd8d4" providerId="ADAL" clId="{86D79518-C6FC-4781-B404-12228D1E2668}" dt="2025-06-24T07:36:08.856" v="17" actId="207"/>
          <ac:grpSpMkLst>
            <pc:docMk/>
            <pc:sldMk cId="4192800754" sldId="270"/>
            <ac:grpSpMk id="54" creationId="{5180C237-6BBE-7AA1-DAC5-BF6FBFD40A5F}"/>
          </ac:grpSpMkLst>
        </pc:grpChg>
        <pc:grpChg chg="mod">
          <ac:chgData name="Manali Mohite" userId="5fa1a947-bdac-4000-8ebe-9ba25b7dd8d4" providerId="ADAL" clId="{86D79518-C6FC-4781-B404-12228D1E2668}" dt="2025-06-24T07:36:03.779" v="15" actId="207"/>
          <ac:grpSpMkLst>
            <pc:docMk/>
            <pc:sldMk cId="4192800754" sldId="270"/>
            <ac:grpSpMk id="57" creationId="{145016E8-7925-5068-9724-2EFE21EC85F5}"/>
          </ac:grpSpMkLst>
        </pc:grpChg>
      </pc:sldChg>
      <pc:sldMasterChg chg="modSldLayout">
        <pc:chgData name="Manali Mohite" userId="5fa1a947-bdac-4000-8ebe-9ba25b7dd8d4" providerId="ADAL" clId="{86D79518-C6FC-4781-B404-12228D1E2668}" dt="2025-06-24T07:35:41.001" v="0" actId="21"/>
        <pc:sldMasterMkLst>
          <pc:docMk/>
          <pc:sldMasterMk cId="734999085" sldId="2147483648"/>
        </pc:sldMasterMkLst>
        <pc:sldLayoutChg chg="delSp mod">
          <pc:chgData name="Manali Mohite" userId="5fa1a947-bdac-4000-8ebe-9ba25b7dd8d4" providerId="ADAL" clId="{86D79518-C6FC-4781-B404-12228D1E2668}" dt="2025-06-24T07:35:41.001" v="0" actId="21"/>
          <pc:sldLayoutMkLst>
            <pc:docMk/>
            <pc:sldMasterMk cId="734999085" sldId="2147483648"/>
            <pc:sldLayoutMk cId="2475552735" sldId="214748365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145007-1D08-42C8-BFD5-961F0FFC31EA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09A56-971A-433D-88AE-4D2BD9D4F0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767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49BC-28E6-7974-6331-EF67D6FA3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F98EA-72D5-8D0A-B7F2-7869D75845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B9855-3F3A-90A6-71FA-1166C11F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073F4-F8F0-A0E2-15CD-6D9844039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0C624-0085-3ECB-6B6C-E5B600798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2461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4AAB2-B5BD-3C23-6E56-CF0F4089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79C7B1-7190-10D8-7E7D-F78364BCB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95951-7A25-4268-D3FA-BAF2752F8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63F84-E299-3D2C-89D5-32D8F204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882C3-ECA2-186D-EBF5-3B3ED378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4139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4A6B73-2451-43C5-BE40-91B5B1936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39F56-A347-5450-4E3C-2879A8774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FA57F-6CC6-8A93-A702-0EC08AF64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19BE7-26BF-F964-1AA8-38552CB8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3C4A-04D3-C8E9-39F7-DE5FC5F8D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7015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8373-0F2F-3E25-B0B8-BFC877795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50091-334B-7AAB-C834-AC5EF6519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D17F-E3DC-496E-0966-37D1C591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D604F-7858-103C-3934-2874EE9CD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DF7C-24C5-8F8F-8E4B-BAB2B8865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736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9717-E6EF-A3D4-5036-6614DB5CF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E3737E-BAD7-1EAE-92A5-0E6714D54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9E5CF-3664-5EF4-A34B-B4F9B3BAA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BCAE1-B42A-8DF4-BD65-5D47C42F0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2AD1F-C4CB-2980-13B9-53E356003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9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3931C-3A41-920B-222F-781F0597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24F3B-53A2-4B33-BADD-2363516B89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8B2964-489B-A1A6-DF28-93A0317B38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C3A1D-4BD8-8FAE-7C24-AABD6CFE7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DD073-846E-3F83-D0E5-DC90BC74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FA67B-B1C0-E6CD-5EF8-A34428FA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876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17A08-817A-303A-0A99-505971B0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18E4E-3A5A-C72C-D6F5-73C85C8F1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C7E50-0A75-8A34-4DD5-226B6107D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4CE19-85B8-9CC3-10C9-A4C7DF15FD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4EB38A-D553-7273-9A13-484750553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9CF768-41E0-D7E3-5378-5478EABE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A2917-47B0-5AF3-7CE0-63B193FA6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E57E96-7C46-B172-23A5-52782B61C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5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BB03-D2B5-D0EB-2B14-9DBB49EA2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247D59-D4B2-8C70-F4AD-82853EF4A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512F3-BC09-1F4B-454A-730808CCA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0A054-77D0-2212-C529-FB7DE5970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4196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D095CF-4049-EDFA-4CC5-FC82ACCD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3FC6C-B74D-B8E1-F591-010779463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FEEBF-E70E-DF9E-EEC4-1DB984BF4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5552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45F2-3B29-3450-8D69-333FC0778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117DB-6672-524E-BE6C-D04343F2C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CFF51-6F53-4715-D437-1CA9E3A04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2E98-6F40-6105-F503-D59218C2E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3F419-B7D8-9153-310F-98125E2E2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6255-878E-2132-17B4-F178895E8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209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C9F05-5414-1D4E-8E81-5354DEB68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BEBD3-6AF6-56C8-9DB8-670FF92F0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202113-D550-71AA-FF91-1BFEF4A98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88490-F1EB-55CD-153A-9ED85AC76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5455F-7A91-70F6-BDFE-A1C538BA7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D27F9B-42D2-A2DF-A103-FE377991D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931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F9DC35-9A74-C259-FC93-FED7AFCB7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0C00F-6FC7-53C3-C33E-34676AAF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74D44-A980-3A7D-870D-9A4F636DA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873C9D-777C-4A4D-9250-725E74787EBC}" type="datetimeFigureOut">
              <a:rPr lang="en-IN" smtClean="0"/>
              <a:t>21-09-2025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8790-0A81-2350-4D20-57E3FD559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27252-E8EB-A778-B230-662E56B86B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4112-31E2-42A2-930E-DFD95989660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4999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aphic 4">
            <a:extLst>
              <a:ext uri="{FF2B5EF4-FFF2-40B4-BE49-F238E27FC236}">
                <a16:creationId xmlns:a16="http://schemas.microsoft.com/office/drawing/2014/main" id="{FCE37A98-39A9-63A1-96F1-2323FE053F58}"/>
              </a:ext>
            </a:extLst>
          </p:cNvPr>
          <p:cNvGrpSpPr/>
          <p:nvPr/>
        </p:nvGrpSpPr>
        <p:grpSpPr>
          <a:xfrm>
            <a:off x="2585370" y="3065339"/>
            <a:ext cx="2814446" cy="1707737"/>
            <a:chOff x="2584322" y="2883217"/>
            <a:chExt cx="2814446" cy="1707737"/>
          </a:xfrm>
          <a:solidFill>
            <a:schemeClr val="accent2"/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FE2AF03-BD12-9E4F-5513-CD9CBFAF9E55}"/>
                </a:ext>
              </a:extLst>
            </p:cNvPr>
            <p:cNvSpPr/>
            <p:nvPr/>
          </p:nvSpPr>
          <p:spPr>
            <a:xfrm>
              <a:off x="2724054" y="3044190"/>
              <a:ext cx="431577" cy="468915"/>
            </a:xfrm>
            <a:custGeom>
              <a:avLst/>
              <a:gdLst>
                <a:gd name="connsiteX0" fmla="*/ 215836 w 431577"/>
                <a:gd name="connsiteY0" fmla="*/ 0 h 468915"/>
                <a:gd name="connsiteX1" fmla="*/ 0 w 431577"/>
                <a:gd name="connsiteY1" fmla="*/ 225457 h 468915"/>
                <a:gd name="connsiteX2" fmla="*/ 215836 w 431577"/>
                <a:gd name="connsiteY2" fmla="*/ 468916 h 468915"/>
                <a:gd name="connsiteX3" fmla="*/ 431578 w 431577"/>
                <a:gd name="connsiteY3" fmla="*/ 225457 h 468915"/>
                <a:gd name="connsiteX4" fmla="*/ 215836 w 431577"/>
                <a:gd name="connsiteY4" fmla="*/ 0 h 468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1577" h="468915">
                  <a:moveTo>
                    <a:pt x="215836" y="0"/>
                  </a:moveTo>
                  <a:cubicBezTo>
                    <a:pt x="130873" y="61246"/>
                    <a:pt x="57531" y="137731"/>
                    <a:pt x="0" y="225457"/>
                  </a:cubicBezTo>
                  <a:cubicBezTo>
                    <a:pt x="94297" y="282607"/>
                    <a:pt x="170117" y="367570"/>
                    <a:pt x="215836" y="468916"/>
                  </a:cubicBezTo>
                  <a:cubicBezTo>
                    <a:pt x="261461" y="367665"/>
                    <a:pt x="337185" y="282702"/>
                    <a:pt x="431578" y="225457"/>
                  </a:cubicBezTo>
                  <a:cubicBezTo>
                    <a:pt x="374047" y="137827"/>
                    <a:pt x="300800" y="61246"/>
                    <a:pt x="215836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A80E5B2-4F5D-E847-9C95-C5ADDF0CA6FF}"/>
                </a:ext>
              </a:extLst>
            </p:cNvPr>
            <p:cNvSpPr/>
            <p:nvPr/>
          </p:nvSpPr>
          <p:spPr>
            <a:xfrm>
              <a:off x="2584322" y="3269551"/>
              <a:ext cx="2458974" cy="1321403"/>
            </a:xfrm>
            <a:custGeom>
              <a:avLst/>
              <a:gdLst>
                <a:gd name="connsiteX0" fmla="*/ 2458974 w 2458974"/>
                <a:gd name="connsiteY0" fmla="*/ 1160526 h 1321403"/>
                <a:gd name="connsiteX1" fmla="*/ 1960531 w 2458974"/>
                <a:gd name="connsiteY1" fmla="*/ 1321403 h 1321403"/>
                <a:gd name="connsiteX2" fmla="*/ 853916 w 2458974"/>
                <a:gd name="connsiteY2" fmla="*/ 1321403 h 1321403"/>
                <a:gd name="connsiteX3" fmla="*/ 356045 w 2458974"/>
                <a:gd name="connsiteY3" fmla="*/ 1160812 h 1321403"/>
                <a:gd name="connsiteX4" fmla="*/ 140017 w 2458974"/>
                <a:gd name="connsiteY4" fmla="*/ 935355 h 1321403"/>
                <a:gd name="connsiteX5" fmla="*/ 0 w 2458974"/>
                <a:gd name="connsiteY5" fmla="*/ 467582 h 1321403"/>
                <a:gd name="connsiteX6" fmla="*/ 139732 w 2458974"/>
                <a:gd name="connsiteY6" fmla="*/ 0 h 1321403"/>
                <a:gd name="connsiteX7" fmla="*/ 355568 w 2458974"/>
                <a:gd name="connsiteY7" fmla="*/ 243459 h 1321403"/>
                <a:gd name="connsiteX8" fmla="*/ 307372 w 2458974"/>
                <a:gd name="connsiteY8" fmla="*/ 467582 h 1321403"/>
                <a:gd name="connsiteX9" fmla="*/ 355663 w 2458974"/>
                <a:gd name="connsiteY9" fmla="*/ 691896 h 1321403"/>
                <a:gd name="connsiteX10" fmla="*/ 571786 w 2458974"/>
                <a:gd name="connsiteY10" fmla="*/ 935355 h 1321403"/>
                <a:gd name="connsiteX11" fmla="*/ 853916 w 2458974"/>
                <a:gd name="connsiteY11" fmla="*/ 1013936 h 1321403"/>
                <a:gd name="connsiteX12" fmla="*/ 1960626 w 2458974"/>
                <a:gd name="connsiteY12" fmla="*/ 1013936 h 1321403"/>
                <a:gd name="connsiteX13" fmla="*/ 2243138 w 2458974"/>
                <a:gd name="connsiteY13" fmla="*/ 935069 h 1321403"/>
                <a:gd name="connsiteX14" fmla="*/ 2458974 w 2458974"/>
                <a:gd name="connsiteY14" fmla="*/ 1160526 h 132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58974" h="1321403">
                  <a:moveTo>
                    <a:pt x="2458974" y="1160526"/>
                  </a:moveTo>
                  <a:cubicBezTo>
                    <a:pt x="2318671" y="1261682"/>
                    <a:pt x="2146459" y="1321403"/>
                    <a:pt x="1960531" y="1321403"/>
                  </a:cubicBezTo>
                  <a:lnTo>
                    <a:pt x="853916" y="1321403"/>
                  </a:lnTo>
                  <a:cubicBezTo>
                    <a:pt x="668274" y="1321403"/>
                    <a:pt x="496157" y="1261872"/>
                    <a:pt x="356045" y="1160812"/>
                  </a:cubicBezTo>
                  <a:cubicBezTo>
                    <a:pt x="270986" y="1099661"/>
                    <a:pt x="197644" y="1023080"/>
                    <a:pt x="140017" y="935355"/>
                  </a:cubicBezTo>
                  <a:cubicBezTo>
                    <a:pt x="51625" y="800957"/>
                    <a:pt x="0" y="640175"/>
                    <a:pt x="0" y="467582"/>
                  </a:cubicBezTo>
                  <a:cubicBezTo>
                    <a:pt x="0" y="295085"/>
                    <a:pt x="51435" y="134493"/>
                    <a:pt x="139732" y="0"/>
                  </a:cubicBezTo>
                  <a:cubicBezTo>
                    <a:pt x="234029" y="57150"/>
                    <a:pt x="309848" y="142113"/>
                    <a:pt x="355568" y="243459"/>
                  </a:cubicBezTo>
                  <a:cubicBezTo>
                    <a:pt x="324612" y="311849"/>
                    <a:pt x="307372" y="387763"/>
                    <a:pt x="307372" y="467582"/>
                  </a:cubicBezTo>
                  <a:cubicBezTo>
                    <a:pt x="307372" y="547497"/>
                    <a:pt x="324612" y="623411"/>
                    <a:pt x="355663" y="691896"/>
                  </a:cubicBezTo>
                  <a:cubicBezTo>
                    <a:pt x="401479" y="793242"/>
                    <a:pt x="477298" y="878205"/>
                    <a:pt x="571786" y="935355"/>
                  </a:cubicBezTo>
                  <a:cubicBezTo>
                    <a:pt x="654177" y="985266"/>
                    <a:pt x="750761" y="1013936"/>
                    <a:pt x="853916" y="1013936"/>
                  </a:cubicBezTo>
                  <a:lnTo>
                    <a:pt x="1960626" y="1013936"/>
                  </a:lnTo>
                  <a:cubicBezTo>
                    <a:pt x="2063877" y="1013936"/>
                    <a:pt x="2160651" y="985171"/>
                    <a:pt x="2243138" y="935069"/>
                  </a:cubicBezTo>
                  <a:cubicBezTo>
                    <a:pt x="2300668" y="1022795"/>
                    <a:pt x="2374011" y="1099280"/>
                    <a:pt x="2458974" y="1160526"/>
                  </a:cubicBez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C70E371-AC72-2CEF-A2D3-BDB4FA0D10F9}"/>
                </a:ext>
              </a:extLst>
            </p:cNvPr>
            <p:cNvSpPr/>
            <p:nvPr/>
          </p:nvSpPr>
          <p:spPr>
            <a:xfrm>
              <a:off x="2939890" y="2883217"/>
              <a:ext cx="2458878" cy="1321498"/>
            </a:xfrm>
            <a:custGeom>
              <a:avLst/>
              <a:gdLst>
                <a:gd name="connsiteX0" fmla="*/ 2458879 w 2458878"/>
                <a:gd name="connsiteY0" fmla="*/ 853916 h 1321498"/>
                <a:gd name="connsiteX1" fmla="*/ 2319147 w 2458878"/>
                <a:gd name="connsiteY1" fmla="*/ 1321499 h 1321498"/>
                <a:gd name="connsiteX2" fmla="*/ 2103406 w 2458878"/>
                <a:gd name="connsiteY2" fmla="*/ 1077944 h 1321498"/>
                <a:gd name="connsiteX3" fmla="*/ 2151507 w 2458878"/>
                <a:gd name="connsiteY3" fmla="*/ 853916 h 1321498"/>
                <a:gd name="connsiteX4" fmla="*/ 2103406 w 2458878"/>
                <a:gd name="connsiteY4" fmla="*/ 629793 h 1321498"/>
                <a:gd name="connsiteX5" fmla="*/ 1887569 w 2458878"/>
                <a:gd name="connsiteY5" fmla="*/ 386334 h 1321498"/>
                <a:gd name="connsiteX6" fmla="*/ 1604963 w 2458878"/>
                <a:gd name="connsiteY6" fmla="*/ 307467 h 1321498"/>
                <a:gd name="connsiteX7" fmla="*/ 498348 w 2458878"/>
                <a:gd name="connsiteY7" fmla="*/ 307467 h 1321498"/>
                <a:gd name="connsiteX8" fmla="*/ 215741 w 2458878"/>
                <a:gd name="connsiteY8" fmla="*/ 386334 h 1321498"/>
                <a:gd name="connsiteX9" fmla="*/ 0 w 2458878"/>
                <a:gd name="connsiteY9" fmla="*/ 160877 h 1321498"/>
                <a:gd name="connsiteX10" fmla="*/ 498348 w 2458878"/>
                <a:gd name="connsiteY10" fmla="*/ 0 h 1321498"/>
                <a:gd name="connsiteX11" fmla="*/ 1605058 w 2458878"/>
                <a:gd name="connsiteY11" fmla="*/ 0 h 1321498"/>
                <a:gd name="connsiteX12" fmla="*/ 2103501 w 2458878"/>
                <a:gd name="connsiteY12" fmla="*/ 160877 h 1321498"/>
                <a:gd name="connsiteX13" fmla="*/ 2319243 w 2458878"/>
                <a:gd name="connsiteY13" fmla="*/ 386334 h 1321498"/>
                <a:gd name="connsiteX14" fmla="*/ 2458879 w 2458878"/>
                <a:gd name="connsiteY14" fmla="*/ 853916 h 1321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58878" h="1321498">
                  <a:moveTo>
                    <a:pt x="2458879" y="853916"/>
                  </a:moveTo>
                  <a:cubicBezTo>
                    <a:pt x="2458879" y="1026414"/>
                    <a:pt x="2407444" y="1187006"/>
                    <a:pt x="2319147" y="1321499"/>
                  </a:cubicBezTo>
                  <a:cubicBezTo>
                    <a:pt x="2224850" y="1264253"/>
                    <a:pt x="2149031" y="1179290"/>
                    <a:pt x="2103406" y="1077944"/>
                  </a:cubicBezTo>
                  <a:cubicBezTo>
                    <a:pt x="2134267" y="1009555"/>
                    <a:pt x="2151507" y="933736"/>
                    <a:pt x="2151507" y="853916"/>
                  </a:cubicBezTo>
                  <a:cubicBezTo>
                    <a:pt x="2151507" y="774097"/>
                    <a:pt x="2134267" y="698183"/>
                    <a:pt x="2103406" y="629793"/>
                  </a:cubicBezTo>
                  <a:cubicBezTo>
                    <a:pt x="2057686" y="528542"/>
                    <a:pt x="1981962" y="443579"/>
                    <a:pt x="1887569" y="386334"/>
                  </a:cubicBezTo>
                  <a:cubicBezTo>
                    <a:pt x="1805083" y="336233"/>
                    <a:pt x="1708309" y="307467"/>
                    <a:pt x="1604963" y="307467"/>
                  </a:cubicBezTo>
                  <a:lnTo>
                    <a:pt x="498348" y="307467"/>
                  </a:lnTo>
                  <a:cubicBezTo>
                    <a:pt x="395002" y="307467"/>
                    <a:pt x="298228" y="336233"/>
                    <a:pt x="215741" y="386334"/>
                  </a:cubicBezTo>
                  <a:cubicBezTo>
                    <a:pt x="158210" y="298704"/>
                    <a:pt x="84963" y="222218"/>
                    <a:pt x="0" y="160877"/>
                  </a:cubicBezTo>
                  <a:cubicBezTo>
                    <a:pt x="140303" y="59627"/>
                    <a:pt x="312420" y="0"/>
                    <a:pt x="498348" y="0"/>
                  </a:cubicBezTo>
                  <a:lnTo>
                    <a:pt x="1605058" y="0"/>
                  </a:lnTo>
                  <a:cubicBezTo>
                    <a:pt x="1790986" y="0"/>
                    <a:pt x="1963198" y="59627"/>
                    <a:pt x="2103501" y="160877"/>
                  </a:cubicBezTo>
                  <a:cubicBezTo>
                    <a:pt x="2188464" y="222123"/>
                    <a:pt x="2261711" y="298704"/>
                    <a:pt x="2319243" y="386334"/>
                  </a:cubicBezTo>
                  <a:cubicBezTo>
                    <a:pt x="2407444" y="520827"/>
                    <a:pt x="2458879" y="681514"/>
                    <a:pt x="2458879" y="853916"/>
                  </a:cubicBez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DDC97CC-4DE3-74F0-A825-B730CC16486A}"/>
              </a:ext>
            </a:extLst>
          </p:cNvPr>
          <p:cNvSpPr/>
          <p:nvPr/>
        </p:nvSpPr>
        <p:spPr>
          <a:xfrm>
            <a:off x="482060" y="3065434"/>
            <a:ext cx="2814447" cy="1707641"/>
          </a:xfrm>
          <a:custGeom>
            <a:avLst/>
            <a:gdLst>
              <a:gd name="connsiteX0" fmla="*/ 2674620 w 2814447"/>
              <a:gd name="connsiteY0" fmla="*/ 386334 h 1707641"/>
              <a:gd name="connsiteX1" fmla="*/ 2458879 w 2814447"/>
              <a:gd name="connsiteY1" fmla="*/ 160877 h 1707641"/>
              <a:gd name="connsiteX2" fmla="*/ 1960436 w 2814447"/>
              <a:gd name="connsiteY2" fmla="*/ 0 h 1707641"/>
              <a:gd name="connsiteX3" fmla="*/ 853821 w 2814447"/>
              <a:gd name="connsiteY3" fmla="*/ 0 h 1707641"/>
              <a:gd name="connsiteX4" fmla="*/ 0 w 2814447"/>
              <a:gd name="connsiteY4" fmla="*/ 853821 h 1707641"/>
              <a:gd name="connsiteX5" fmla="*/ 853821 w 2814447"/>
              <a:gd name="connsiteY5" fmla="*/ 1707642 h 1707641"/>
              <a:gd name="connsiteX6" fmla="*/ 1960531 w 2814447"/>
              <a:gd name="connsiteY6" fmla="*/ 1707642 h 1707641"/>
              <a:gd name="connsiteX7" fmla="*/ 2338578 w 2814447"/>
              <a:gd name="connsiteY7" fmla="*/ 1619631 h 1707641"/>
              <a:gd name="connsiteX8" fmla="*/ 2459355 w 2814447"/>
              <a:gd name="connsiteY8" fmla="*/ 1547051 h 1707641"/>
              <a:gd name="connsiteX9" fmla="*/ 2243328 w 2814447"/>
              <a:gd name="connsiteY9" fmla="*/ 1321594 h 1707641"/>
              <a:gd name="connsiteX10" fmla="*/ 2202371 w 2814447"/>
              <a:gd name="connsiteY10" fmla="*/ 1344073 h 1707641"/>
              <a:gd name="connsiteX11" fmla="*/ 1960531 w 2814447"/>
              <a:gd name="connsiteY11" fmla="*/ 1400270 h 1707641"/>
              <a:gd name="connsiteX12" fmla="*/ 853821 w 2814447"/>
              <a:gd name="connsiteY12" fmla="*/ 1400270 h 1707641"/>
              <a:gd name="connsiteX13" fmla="*/ 307467 w 2814447"/>
              <a:gd name="connsiteY13" fmla="*/ 853916 h 1707641"/>
              <a:gd name="connsiteX14" fmla="*/ 853821 w 2814447"/>
              <a:gd name="connsiteY14" fmla="*/ 307467 h 1707641"/>
              <a:gd name="connsiteX15" fmla="*/ 1960531 w 2814447"/>
              <a:gd name="connsiteY15" fmla="*/ 307467 h 1707641"/>
              <a:gd name="connsiteX16" fmla="*/ 2243138 w 2814447"/>
              <a:gd name="connsiteY16" fmla="*/ 386334 h 1707641"/>
              <a:gd name="connsiteX17" fmla="*/ 2458974 w 2814447"/>
              <a:gd name="connsiteY17" fmla="*/ 629793 h 1707641"/>
              <a:gd name="connsiteX18" fmla="*/ 2507075 w 2814447"/>
              <a:gd name="connsiteY18" fmla="*/ 853916 h 1707641"/>
              <a:gd name="connsiteX19" fmla="*/ 2469642 w 2814447"/>
              <a:gd name="connsiteY19" fmla="*/ 1053084 h 1707641"/>
              <a:gd name="connsiteX20" fmla="*/ 2459070 w 2814447"/>
              <a:gd name="connsiteY20" fmla="*/ 1078230 h 1707641"/>
              <a:gd name="connsiteX21" fmla="*/ 2675191 w 2814447"/>
              <a:gd name="connsiteY21" fmla="*/ 1321689 h 1707641"/>
              <a:gd name="connsiteX22" fmla="*/ 2755964 w 2814447"/>
              <a:gd name="connsiteY22" fmla="*/ 1165193 h 1707641"/>
              <a:gd name="connsiteX23" fmla="*/ 2814447 w 2814447"/>
              <a:gd name="connsiteY23" fmla="*/ 853916 h 1707641"/>
              <a:gd name="connsiteX24" fmla="*/ 2674620 w 2814447"/>
              <a:gd name="connsiteY24" fmla="*/ 386334 h 1707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14447" h="1707641">
                <a:moveTo>
                  <a:pt x="2674620" y="386334"/>
                </a:moveTo>
                <a:cubicBezTo>
                  <a:pt x="2617089" y="298704"/>
                  <a:pt x="2543842" y="222218"/>
                  <a:pt x="2458879" y="160877"/>
                </a:cubicBezTo>
                <a:cubicBezTo>
                  <a:pt x="2318480" y="59626"/>
                  <a:pt x="2146364" y="0"/>
                  <a:pt x="1960436" y="0"/>
                </a:cubicBezTo>
                <a:lnTo>
                  <a:pt x="853821" y="0"/>
                </a:lnTo>
                <a:cubicBezTo>
                  <a:pt x="383000" y="0"/>
                  <a:pt x="0" y="383000"/>
                  <a:pt x="0" y="853821"/>
                </a:cubicBezTo>
                <a:cubicBezTo>
                  <a:pt x="0" y="1324546"/>
                  <a:pt x="383000" y="1707642"/>
                  <a:pt x="853821" y="1707642"/>
                </a:cubicBezTo>
                <a:lnTo>
                  <a:pt x="1960531" y="1707642"/>
                </a:lnTo>
                <a:cubicBezTo>
                  <a:pt x="2093214" y="1707642"/>
                  <a:pt x="2220373" y="1678019"/>
                  <a:pt x="2338578" y="1619631"/>
                </a:cubicBezTo>
                <a:cubicBezTo>
                  <a:pt x="2381060" y="1598581"/>
                  <a:pt x="2421446" y="1574197"/>
                  <a:pt x="2459355" y="1547051"/>
                </a:cubicBezTo>
                <a:cubicBezTo>
                  <a:pt x="2374297" y="1485900"/>
                  <a:pt x="2300954" y="1409319"/>
                  <a:pt x="2243328" y="1321594"/>
                </a:cubicBezTo>
                <a:cubicBezTo>
                  <a:pt x="2229993" y="1329595"/>
                  <a:pt x="2216372" y="1337024"/>
                  <a:pt x="2202371" y="1344073"/>
                </a:cubicBezTo>
                <a:cubicBezTo>
                  <a:pt x="2126837" y="1381411"/>
                  <a:pt x="2045589" y="1400270"/>
                  <a:pt x="1960531" y="1400270"/>
                </a:cubicBezTo>
                <a:lnTo>
                  <a:pt x="853821" y="1400270"/>
                </a:lnTo>
                <a:cubicBezTo>
                  <a:pt x="552545" y="1400270"/>
                  <a:pt x="307467" y="1155192"/>
                  <a:pt x="307467" y="853916"/>
                </a:cubicBezTo>
                <a:cubicBezTo>
                  <a:pt x="307467" y="552545"/>
                  <a:pt x="552545" y="307467"/>
                  <a:pt x="853821" y="307467"/>
                </a:cubicBezTo>
                <a:lnTo>
                  <a:pt x="1960531" y="307467"/>
                </a:lnTo>
                <a:cubicBezTo>
                  <a:pt x="2063877" y="307467"/>
                  <a:pt x="2160651" y="336232"/>
                  <a:pt x="2243138" y="386334"/>
                </a:cubicBezTo>
                <a:cubicBezTo>
                  <a:pt x="2337435" y="443484"/>
                  <a:pt x="2413254" y="528447"/>
                  <a:pt x="2458974" y="629793"/>
                </a:cubicBezTo>
                <a:cubicBezTo>
                  <a:pt x="2489835" y="698182"/>
                  <a:pt x="2507075" y="774097"/>
                  <a:pt x="2507075" y="853916"/>
                </a:cubicBezTo>
                <a:cubicBezTo>
                  <a:pt x="2507075" y="922687"/>
                  <a:pt x="2494503" y="989647"/>
                  <a:pt x="2469642" y="1053084"/>
                </a:cubicBezTo>
                <a:cubicBezTo>
                  <a:pt x="2466404" y="1061561"/>
                  <a:pt x="2462784" y="1069848"/>
                  <a:pt x="2459070" y="1078230"/>
                </a:cubicBezTo>
                <a:cubicBezTo>
                  <a:pt x="2504885" y="1179576"/>
                  <a:pt x="2580704" y="1264539"/>
                  <a:pt x="2675191" y="1321689"/>
                </a:cubicBezTo>
                <a:cubicBezTo>
                  <a:pt x="2707196" y="1272921"/>
                  <a:pt x="2734342" y="1220438"/>
                  <a:pt x="2755964" y="1165193"/>
                </a:cubicBezTo>
                <a:cubicBezTo>
                  <a:pt x="2794826" y="1065943"/>
                  <a:pt x="2814447" y="961168"/>
                  <a:pt x="2814447" y="853916"/>
                </a:cubicBezTo>
                <a:cubicBezTo>
                  <a:pt x="2814352" y="681418"/>
                  <a:pt x="2763012" y="520732"/>
                  <a:pt x="2674620" y="386334"/>
                </a:cubicBezTo>
                <a:close/>
              </a:path>
            </a:pathLst>
          </a:custGeom>
          <a:solidFill>
            <a:schemeClr val="accent1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9" name="Graphic 4">
            <a:extLst>
              <a:ext uri="{FF2B5EF4-FFF2-40B4-BE49-F238E27FC236}">
                <a16:creationId xmlns:a16="http://schemas.microsoft.com/office/drawing/2014/main" id="{85B426FE-42C4-D7E4-06C0-394610A2C3A4}"/>
              </a:ext>
            </a:extLst>
          </p:cNvPr>
          <p:cNvGrpSpPr/>
          <p:nvPr/>
        </p:nvGrpSpPr>
        <p:grpSpPr>
          <a:xfrm>
            <a:off x="4688776" y="3065339"/>
            <a:ext cx="2814351" cy="1707737"/>
            <a:chOff x="4687728" y="2883217"/>
            <a:chExt cx="2814351" cy="1707737"/>
          </a:xfrm>
          <a:solidFill>
            <a:schemeClr val="accent3"/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0677820-9CAA-25F5-2833-7149D3380B0A}"/>
                </a:ext>
              </a:extLst>
            </p:cNvPr>
            <p:cNvSpPr/>
            <p:nvPr/>
          </p:nvSpPr>
          <p:spPr>
            <a:xfrm>
              <a:off x="4687728" y="3269551"/>
              <a:ext cx="2458878" cy="1321403"/>
            </a:xfrm>
            <a:custGeom>
              <a:avLst/>
              <a:gdLst>
                <a:gd name="connsiteX0" fmla="*/ 2458879 w 2458878"/>
                <a:gd name="connsiteY0" fmla="*/ 1160431 h 1321403"/>
                <a:gd name="connsiteX1" fmla="*/ 1960531 w 2458878"/>
                <a:gd name="connsiteY1" fmla="*/ 1321403 h 1321403"/>
                <a:gd name="connsiteX2" fmla="*/ 853916 w 2458878"/>
                <a:gd name="connsiteY2" fmla="*/ 1321403 h 1321403"/>
                <a:gd name="connsiteX3" fmla="*/ 355568 w 2458878"/>
                <a:gd name="connsiteY3" fmla="*/ 1160526 h 1321403"/>
                <a:gd name="connsiteX4" fmla="*/ 139637 w 2458878"/>
                <a:gd name="connsiteY4" fmla="*/ 935069 h 1321403"/>
                <a:gd name="connsiteX5" fmla="*/ 0 w 2458878"/>
                <a:gd name="connsiteY5" fmla="*/ 467582 h 1321403"/>
                <a:gd name="connsiteX6" fmla="*/ 139732 w 2458878"/>
                <a:gd name="connsiteY6" fmla="*/ 0 h 1321403"/>
                <a:gd name="connsiteX7" fmla="*/ 355568 w 2458878"/>
                <a:gd name="connsiteY7" fmla="*/ 243459 h 1321403"/>
                <a:gd name="connsiteX8" fmla="*/ 307372 w 2458878"/>
                <a:gd name="connsiteY8" fmla="*/ 467582 h 1321403"/>
                <a:gd name="connsiteX9" fmla="*/ 355568 w 2458878"/>
                <a:gd name="connsiteY9" fmla="*/ 691610 h 1321403"/>
                <a:gd name="connsiteX10" fmla="*/ 571310 w 2458878"/>
                <a:gd name="connsiteY10" fmla="*/ 935165 h 1321403"/>
                <a:gd name="connsiteX11" fmla="*/ 853916 w 2458878"/>
                <a:gd name="connsiteY11" fmla="*/ 1013936 h 1321403"/>
                <a:gd name="connsiteX12" fmla="*/ 1960626 w 2458878"/>
                <a:gd name="connsiteY12" fmla="*/ 1013936 h 1321403"/>
                <a:gd name="connsiteX13" fmla="*/ 2243233 w 2458878"/>
                <a:gd name="connsiteY13" fmla="*/ 935069 h 1321403"/>
                <a:gd name="connsiteX14" fmla="*/ 2458879 w 2458878"/>
                <a:gd name="connsiteY14" fmla="*/ 1160431 h 132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58878" h="1321403">
                  <a:moveTo>
                    <a:pt x="2458879" y="1160431"/>
                  </a:moveTo>
                  <a:cubicBezTo>
                    <a:pt x="2318576" y="1261682"/>
                    <a:pt x="2146459" y="1321403"/>
                    <a:pt x="1960531" y="1321403"/>
                  </a:cubicBezTo>
                  <a:lnTo>
                    <a:pt x="853916" y="1321403"/>
                  </a:lnTo>
                  <a:cubicBezTo>
                    <a:pt x="668179" y="1321403"/>
                    <a:pt x="495871" y="1261682"/>
                    <a:pt x="355568" y="1160526"/>
                  </a:cubicBezTo>
                  <a:cubicBezTo>
                    <a:pt x="270605" y="1099280"/>
                    <a:pt x="197263" y="1022795"/>
                    <a:pt x="139637" y="935069"/>
                  </a:cubicBezTo>
                  <a:cubicBezTo>
                    <a:pt x="51340" y="800767"/>
                    <a:pt x="0" y="640080"/>
                    <a:pt x="0" y="467582"/>
                  </a:cubicBezTo>
                  <a:cubicBezTo>
                    <a:pt x="0" y="295085"/>
                    <a:pt x="51340" y="134493"/>
                    <a:pt x="139732" y="0"/>
                  </a:cubicBezTo>
                  <a:cubicBezTo>
                    <a:pt x="234125" y="57245"/>
                    <a:pt x="309848" y="142208"/>
                    <a:pt x="355568" y="243459"/>
                  </a:cubicBezTo>
                  <a:cubicBezTo>
                    <a:pt x="324612" y="311849"/>
                    <a:pt x="307372" y="387763"/>
                    <a:pt x="307372" y="467582"/>
                  </a:cubicBezTo>
                  <a:cubicBezTo>
                    <a:pt x="307372" y="547402"/>
                    <a:pt x="324612" y="623221"/>
                    <a:pt x="355568" y="691610"/>
                  </a:cubicBezTo>
                  <a:cubicBezTo>
                    <a:pt x="401193" y="792956"/>
                    <a:pt x="477012" y="877919"/>
                    <a:pt x="571310" y="935165"/>
                  </a:cubicBezTo>
                  <a:cubicBezTo>
                    <a:pt x="653796" y="985171"/>
                    <a:pt x="750570" y="1013936"/>
                    <a:pt x="853916" y="1013936"/>
                  </a:cubicBezTo>
                  <a:lnTo>
                    <a:pt x="1960626" y="1013936"/>
                  </a:lnTo>
                  <a:cubicBezTo>
                    <a:pt x="2063973" y="1013936"/>
                    <a:pt x="2160746" y="985171"/>
                    <a:pt x="2243233" y="935069"/>
                  </a:cubicBezTo>
                  <a:cubicBezTo>
                    <a:pt x="2300669" y="1022795"/>
                    <a:pt x="2373916" y="1099280"/>
                    <a:pt x="2458879" y="1160431"/>
                  </a:cubicBez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F356CF3-62B0-9840-4480-4A7A80211F72}"/>
                </a:ext>
              </a:extLst>
            </p:cNvPr>
            <p:cNvSpPr/>
            <p:nvPr/>
          </p:nvSpPr>
          <p:spPr>
            <a:xfrm>
              <a:off x="5043296" y="2883217"/>
              <a:ext cx="2458783" cy="1321403"/>
            </a:xfrm>
            <a:custGeom>
              <a:avLst/>
              <a:gdLst>
                <a:gd name="connsiteX0" fmla="*/ 2458783 w 2458783"/>
                <a:gd name="connsiteY0" fmla="*/ 853916 h 1321403"/>
                <a:gd name="connsiteX1" fmla="*/ 2319052 w 2458783"/>
                <a:gd name="connsiteY1" fmla="*/ 1321403 h 1321403"/>
                <a:gd name="connsiteX2" fmla="*/ 2103310 w 2458783"/>
                <a:gd name="connsiteY2" fmla="*/ 1077849 h 1321403"/>
                <a:gd name="connsiteX3" fmla="*/ 2151412 w 2458783"/>
                <a:gd name="connsiteY3" fmla="*/ 853916 h 1321403"/>
                <a:gd name="connsiteX4" fmla="*/ 2103310 w 2458783"/>
                <a:gd name="connsiteY4" fmla="*/ 629888 h 1321403"/>
                <a:gd name="connsiteX5" fmla="*/ 1887569 w 2458783"/>
                <a:gd name="connsiteY5" fmla="*/ 386334 h 1321403"/>
                <a:gd name="connsiteX6" fmla="*/ 1604962 w 2458783"/>
                <a:gd name="connsiteY6" fmla="*/ 307467 h 1321403"/>
                <a:gd name="connsiteX7" fmla="*/ 498348 w 2458783"/>
                <a:gd name="connsiteY7" fmla="*/ 307467 h 1321403"/>
                <a:gd name="connsiteX8" fmla="*/ 215741 w 2458783"/>
                <a:gd name="connsiteY8" fmla="*/ 386334 h 1321403"/>
                <a:gd name="connsiteX9" fmla="*/ 0 w 2458783"/>
                <a:gd name="connsiteY9" fmla="*/ 160877 h 1321403"/>
                <a:gd name="connsiteX10" fmla="*/ 498348 w 2458783"/>
                <a:gd name="connsiteY10" fmla="*/ 0 h 1321403"/>
                <a:gd name="connsiteX11" fmla="*/ 1605058 w 2458783"/>
                <a:gd name="connsiteY11" fmla="*/ 0 h 1321403"/>
                <a:gd name="connsiteX12" fmla="*/ 2103406 w 2458783"/>
                <a:gd name="connsiteY12" fmla="*/ 160877 h 1321403"/>
                <a:gd name="connsiteX13" fmla="*/ 2319147 w 2458783"/>
                <a:gd name="connsiteY13" fmla="*/ 386429 h 1321403"/>
                <a:gd name="connsiteX14" fmla="*/ 2458783 w 2458783"/>
                <a:gd name="connsiteY14" fmla="*/ 853916 h 132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58783" h="1321403">
                  <a:moveTo>
                    <a:pt x="2458783" y="853916"/>
                  </a:moveTo>
                  <a:cubicBezTo>
                    <a:pt x="2458783" y="1026414"/>
                    <a:pt x="2407348" y="1187006"/>
                    <a:pt x="2319052" y="1321403"/>
                  </a:cubicBezTo>
                  <a:cubicBezTo>
                    <a:pt x="2224659" y="1264158"/>
                    <a:pt x="2149030" y="1179195"/>
                    <a:pt x="2103310" y="1077849"/>
                  </a:cubicBezTo>
                  <a:cubicBezTo>
                    <a:pt x="2134171" y="1009459"/>
                    <a:pt x="2151412" y="933641"/>
                    <a:pt x="2151412" y="853916"/>
                  </a:cubicBezTo>
                  <a:cubicBezTo>
                    <a:pt x="2151412" y="774097"/>
                    <a:pt x="2134171" y="698278"/>
                    <a:pt x="2103310" y="629888"/>
                  </a:cubicBezTo>
                  <a:cubicBezTo>
                    <a:pt x="2057590" y="528542"/>
                    <a:pt x="1981867" y="443579"/>
                    <a:pt x="1887569" y="386334"/>
                  </a:cubicBezTo>
                  <a:cubicBezTo>
                    <a:pt x="1805083" y="336233"/>
                    <a:pt x="1708309" y="307467"/>
                    <a:pt x="1604962" y="307467"/>
                  </a:cubicBezTo>
                  <a:lnTo>
                    <a:pt x="498348" y="307467"/>
                  </a:lnTo>
                  <a:cubicBezTo>
                    <a:pt x="395002" y="307467"/>
                    <a:pt x="298228" y="336233"/>
                    <a:pt x="215741" y="386334"/>
                  </a:cubicBezTo>
                  <a:cubicBezTo>
                    <a:pt x="158210" y="298704"/>
                    <a:pt x="84963" y="222218"/>
                    <a:pt x="0" y="160877"/>
                  </a:cubicBezTo>
                  <a:cubicBezTo>
                    <a:pt x="140303" y="59627"/>
                    <a:pt x="312515" y="0"/>
                    <a:pt x="498348" y="0"/>
                  </a:cubicBezTo>
                  <a:lnTo>
                    <a:pt x="1605058" y="0"/>
                  </a:lnTo>
                  <a:cubicBezTo>
                    <a:pt x="1790986" y="0"/>
                    <a:pt x="1963103" y="59627"/>
                    <a:pt x="2103406" y="160877"/>
                  </a:cubicBezTo>
                  <a:cubicBezTo>
                    <a:pt x="2188369" y="222218"/>
                    <a:pt x="2261711" y="298704"/>
                    <a:pt x="2319147" y="386429"/>
                  </a:cubicBezTo>
                  <a:cubicBezTo>
                    <a:pt x="2407348" y="520922"/>
                    <a:pt x="2458783" y="681609"/>
                    <a:pt x="2458783" y="853916"/>
                  </a:cubicBez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3BF6D903-F964-A662-9B2F-C492A7A386D8}"/>
              </a:ext>
            </a:extLst>
          </p:cNvPr>
          <p:cNvGrpSpPr/>
          <p:nvPr/>
        </p:nvGrpSpPr>
        <p:grpSpPr>
          <a:xfrm>
            <a:off x="6792181" y="3065339"/>
            <a:ext cx="2814352" cy="1707737"/>
            <a:chOff x="6791133" y="2883217"/>
            <a:chExt cx="2814352" cy="1707737"/>
          </a:xfrm>
          <a:solidFill>
            <a:schemeClr val="accent4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69A824D-B4B2-A306-E2FD-AEB94D9A3B89}"/>
                </a:ext>
              </a:extLst>
            </p:cNvPr>
            <p:cNvSpPr/>
            <p:nvPr/>
          </p:nvSpPr>
          <p:spPr>
            <a:xfrm>
              <a:off x="6791133" y="3269551"/>
              <a:ext cx="2458878" cy="1321403"/>
            </a:xfrm>
            <a:custGeom>
              <a:avLst/>
              <a:gdLst>
                <a:gd name="connsiteX0" fmla="*/ 2458879 w 2458878"/>
                <a:gd name="connsiteY0" fmla="*/ 1160431 h 1321403"/>
                <a:gd name="connsiteX1" fmla="*/ 1960531 w 2458878"/>
                <a:gd name="connsiteY1" fmla="*/ 1321403 h 1321403"/>
                <a:gd name="connsiteX2" fmla="*/ 853917 w 2458878"/>
                <a:gd name="connsiteY2" fmla="*/ 1321403 h 1321403"/>
                <a:gd name="connsiteX3" fmla="*/ 355473 w 2458878"/>
                <a:gd name="connsiteY3" fmla="*/ 1160431 h 1321403"/>
                <a:gd name="connsiteX4" fmla="*/ 139732 w 2458878"/>
                <a:gd name="connsiteY4" fmla="*/ 935069 h 1321403"/>
                <a:gd name="connsiteX5" fmla="*/ 0 w 2458878"/>
                <a:gd name="connsiteY5" fmla="*/ 467582 h 1321403"/>
                <a:gd name="connsiteX6" fmla="*/ 139732 w 2458878"/>
                <a:gd name="connsiteY6" fmla="*/ 0 h 1321403"/>
                <a:gd name="connsiteX7" fmla="*/ 355473 w 2458878"/>
                <a:gd name="connsiteY7" fmla="*/ 243554 h 1321403"/>
                <a:gd name="connsiteX8" fmla="*/ 307372 w 2458878"/>
                <a:gd name="connsiteY8" fmla="*/ 467582 h 1321403"/>
                <a:gd name="connsiteX9" fmla="*/ 355473 w 2458878"/>
                <a:gd name="connsiteY9" fmla="*/ 691515 h 1321403"/>
                <a:gd name="connsiteX10" fmla="*/ 571215 w 2458878"/>
                <a:gd name="connsiteY10" fmla="*/ 935069 h 1321403"/>
                <a:gd name="connsiteX11" fmla="*/ 853917 w 2458878"/>
                <a:gd name="connsiteY11" fmla="*/ 1013936 h 1321403"/>
                <a:gd name="connsiteX12" fmla="*/ 1960626 w 2458878"/>
                <a:gd name="connsiteY12" fmla="*/ 1013936 h 1321403"/>
                <a:gd name="connsiteX13" fmla="*/ 2243138 w 2458878"/>
                <a:gd name="connsiteY13" fmla="*/ 935069 h 1321403"/>
                <a:gd name="connsiteX14" fmla="*/ 2458879 w 2458878"/>
                <a:gd name="connsiteY14" fmla="*/ 1160431 h 132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58878" h="1321403">
                  <a:moveTo>
                    <a:pt x="2458879" y="1160431"/>
                  </a:moveTo>
                  <a:cubicBezTo>
                    <a:pt x="2318576" y="1261682"/>
                    <a:pt x="2146459" y="1321403"/>
                    <a:pt x="1960531" y="1321403"/>
                  </a:cubicBezTo>
                  <a:lnTo>
                    <a:pt x="853917" y="1321403"/>
                  </a:lnTo>
                  <a:cubicBezTo>
                    <a:pt x="667988" y="1321403"/>
                    <a:pt x="495777" y="1261682"/>
                    <a:pt x="355473" y="1160431"/>
                  </a:cubicBezTo>
                  <a:cubicBezTo>
                    <a:pt x="270510" y="1099280"/>
                    <a:pt x="197263" y="1022795"/>
                    <a:pt x="139732" y="935069"/>
                  </a:cubicBezTo>
                  <a:cubicBezTo>
                    <a:pt x="51435" y="800767"/>
                    <a:pt x="0" y="640080"/>
                    <a:pt x="0" y="467582"/>
                  </a:cubicBezTo>
                  <a:cubicBezTo>
                    <a:pt x="0" y="295085"/>
                    <a:pt x="51435" y="134493"/>
                    <a:pt x="139732" y="0"/>
                  </a:cubicBezTo>
                  <a:cubicBezTo>
                    <a:pt x="234029" y="57245"/>
                    <a:pt x="309753" y="142208"/>
                    <a:pt x="355473" y="243554"/>
                  </a:cubicBezTo>
                  <a:cubicBezTo>
                    <a:pt x="324612" y="311944"/>
                    <a:pt x="307372" y="387763"/>
                    <a:pt x="307372" y="467582"/>
                  </a:cubicBezTo>
                  <a:cubicBezTo>
                    <a:pt x="307372" y="547307"/>
                    <a:pt x="324612" y="623126"/>
                    <a:pt x="355473" y="691515"/>
                  </a:cubicBezTo>
                  <a:cubicBezTo>
                    <a:pt x="401193" y="792861"/>
                    <a:pt x="476821" y="877824"/>
                    <a:pt x="571215" y="935069"/>
                  </a:cubicBezTo>
                  <a:cubicBezTo>
                    <a:pt x="653701" y="985076"/>
                    <a:pt x="750570" y="1013936"/>
                    <a:pt x="853917" y="1013936"/>
                  </a:cubicBezTo>
                  <a:lnTo>
                    <a:pt x="1960626" y="1013936"/>
                  </a:lnTo>
                  <a:cubicBezTo>
                    <a:pt x="2063877" y="1013936"/>
                    <a:pt x="2160651" y="985171"/>
                    <a:pt x="2243138" y="935069"/>
                  </a:cubicBezTo>
                  <a:cubicBezTo>
                    <a:pt x="2300669" y="1022795"/>
                    <a:pt x="2373916" y="1099280"/>
                    <a:pt x="2458879" y="1160431"/>
                  </a:cubicBez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313D7D-CF8B-5A85-A72D-4A790B362612}"/>
                </a:ext>
              </a:extLst>
            </p:cNvPr>
            <p:cNvSpPr/>
            <p:nvPr/>
          </p:nvSpPr>
          <p:spPr>
            <a:xfrm>
              <a:off x="7146606" y="2883217"/>
              <a:ext cx="2458878" cy="1321403"/>
            </a:xfrm>
            <a:custGeom>
              <a:avLst/>
              <a:gdLst>
                <a:gd name="connsiteX0" fmla="*/ 2458879 w 2458878"/>
                <a:gd name="connsiteY0" fmla="*/ 853916 h 1321403"/>
                <a:gd name="connsiteX1" fmla="*/ 2319242 w 2458878"/>
                <a:gd name="connsiteY1" fmla="*/ 1321403 h 1321403"/>
                <a:gd name="connsiteX2" fmla="*/ 2103406 w 2458878"/>
                <a:gd name="connsiteY2" fmla="*/ 1077849 h 1321403"/>
                <a:gd name="connsiteX3" fmla="*/ 2151507 w 2458878"/>
                <a:gd name="connsiteY3" fmla="*/ 853916 h 1321403"/>
                <a:gd name="connsiteX4" fmla="*/ 2103406 w 2458878"/>
                <a:gd name="connsiteY4" fmla="*/ 629888 h 1321403"/>
                <a:gd name="connsiteX5" fmla="*/ 1887664 w 2458878"/>
                <a:gd name="connsiteY5" fmla="*/ 386334 h 1321403"/>
                <a:gd name="connsiteX6" fmla="*/ 1605058 w 2458878"/>
                <a:gd name="connsiteY6" fmla="*/ 307467 h 1321403"/>
                <a:gd name="connsiteX7" fmla="*/ 498443 w 2458878"/>
                <a:gd name="connsiteY7" fmla="*/ 307467 h 1321403"/>
                <a:gd name="connsiteX8" fmla="*/ 215741 w 2458878"/>
                <a:gd name="connsiteY8" fmla="*/ 386429 h 1321403"/>
                <a:gd name="connsiteX9" fmla="*/ 0 w 2458878"/>
                <a:gd name="connsiteY9" fmla="*/ 160877 h 1321403"/>
                <a:gd name="connsiteX10" fmla="*/ 498443 w 2458878"/>
                <a:gd name="connsiteY10" fmla="*/ 0 h 1321403"/>
                <a:gd name="connsiteX11" fmla="*/ 1605153 w 2458878"/>
                <a:gd name="connsiteY11" fmla="*/ 0 h 1321403"/>
                <a:gd name="connsiteX12" fmla="*/ 2103501 w 2458878"/>
                <a:gd name="connsiteY12" fmla="*/ 160877 h 1321403"/>
                <a:gd name="connsiteX13" fmla="*/ 2319242 w 2458878"/>
                <a:gd name="connsiteY13" fmla="*/ 386334 h 1321403"/>
                <a:gd name="connsiteX14" fmla="*/ 2458879 w 2458878"/>
                <a:gd name="connsiteY14" fmla="*/ 853916 h 132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458878" h="1321403">
                  <a:moveTo>
                    <a:pt x="2458879" y="853916"/>
                  </a:moveTo>
                  <a:cubicBezTo>
                    <a:pt x="2458879" y="1026414"/>
                    <a:pt x="2407539" y="1187006"/>
                    <a:pt x="2319242" y="1321403"/>
                  </a:cubicBezTo>
                  <a:cubicBezTo>
                    <a:pt x="2224850" y="1264253"/>
                    <a:pt x="2149126" y="1179195"/>
                    <a:pt x="2103406" y="1077849"/>
                  </a:cubicBezTo>
                  <a:cubicBezTo>
                    <a:pt x="2134267" y="1009459"/>
                    <a:pt x="2151507" y="933641"/>
                    <a:pt x="2151507" y="853916"/>
                  </a:cubicBezTo>
                  <a:cubicBezTo>
                    <a:pt x="2151507" y="774097"/>
                    <a:pt x="2134267" y="698278"/>
                    <a:pt x="2103406" y="629888"/>
                  </a:cubicBezTo>
                  <a:cubicBezTo>
                    <a:pt x="2057686" y="528542"/>
                    <a:pt x="1981962" y="443579"/>
                    <a:pt x="1887664" y="386334"/>
                  </a:cubicBezTo>
                  <a:cubicBezTo>
                    <a:pt x="1805178" y="336233"/>
                    <a:pt x="1708404" y="307467"/>
                    <a:pt x="1605058" y="307467"/>
                  </a:cubicBezTo>
                  <a:lnTo>
                    <a:pt x="498443" y="307467"/>
                  </a:lnTo>
                  <a:cubicBezTo>
                    <a:pt x="395097" y="307467"/>
                    <a:pt x="298228" y="336328"/>
                    <a:pt x="215741" y="386429"/>
                  </a:cubicBezTo>
                  <a:cubicBezTo>
                    <a:pt x="158401" y="298704"/>
                    <a:pt x="84963" y="222313"/>
                    <a:pt x="0" y="160877"/>
                  </a:cubicBezTo>
                  <a:cubicBezTo>
                    <a:pt x="140304" y="59627"/>
                    <a:pt x="312515" y="0"/>
                    <a:pt x="498443" y="0"/>
                  </a:cubicBezTo>
                  <a:lnTo>
                    <a:pt x="1605153" y="0"/>
                  </a:lnTo>
                  <a:cubicBezTo>
                    <a:pt x="1791081" y="0"/>
                    <a:pt x="1963198" y="59627"/>
                    <a:pt x="2103501" y="160877"/>
                  </a:cubicBezTo>
                  <a:cubicBezTo>
                    <a:pt x="2188464" y="222123"/>
                    <a:pt x="2261711" y="298704"/>
                    <a:pt x="2319242" y="386334"/>
                  </a:cubicBezTo>
                  <a:cubicBezTo>
                    <a:pt x="2407539" y="520827"/>
                    <a:pt x="2458879" y="681514"/>
                    <a:pt x="2458879" y="853916"/>
                  </a:cubicBezTo>
                  <a:close/>
                </a:path>
              </a:pathLst>
            </a:custGeom>
            <a:grpFill/>
            <a:ln w="38100" cap="flat">
              <a:solidFill>
                <a:schemeClr val="bg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46F58CEB-7DE3-4CF6-2897-1DD1415E1417}"/>
              </a:ext>
            </a:extLst>
          </p:cNvPr>
          <p:cNvSpPr/>
          <p:nvPr/>
        </p:nvSpPr>
        <p:spPr>
          <a:xfrm>
            <a:off x="8895587" y="3065339"/>
            <a:ext cx="2814352" cy="1707737"/>
          </a:xfrm>
          <a:custGeom>
            <a:avLst/>
            <a:gdLst>
              <a:gd name="connsiteX0" fmla="*/ 2814352 w 2814352"/>
              <a:gd name="connsiteY0" fmla="*/ 853916 h 1707737"/>
              <a:gd name="connsiteX1" fmla="*/ 1960436 w 2814352"/>
              <a:gd name="connsiteY1" fmla="*/ 1707737 h 1707737"/>
              <a:gd name="connsiteX2" fmla="*/ 853821 w 2814352"/>
              <a:gd name="connsiteY2" fmla="*/ 1707737 h 1707737"/>
              <a:gd name="connsiteX3" fmla="*/ 355473 w 2814352"/>
              <a:gd name="connsiteY3" fmla="*/ 1546765 h 1707737"/>
              <a:gd name="connsiteX4" fmla="*/ 139636 w 2814352"/>
              <a:gd name="connsiteY4" fmla="*/ 1321403 h 1707737"/>
              <a:gd name="connsiteX5" fmla="*/ 0 w 2814352"/>
              <a:gd name="connsiteY5" fmla="*/ 853916 h 1707737"/>
              <a:gd name="connsiteX6" fmla="*/ 139732 w 2814352"/>
              <a:gd name="connsiteY6" fmla="*/ 386334 h 1707737"/>
              <a:gd name="connsiteX7" fmla="*/ 355473 w 2814352"/>
              <a:gd name="connsiteY7" fmla="*/ 629888 h 1707737"/>
              <a:gd name="connsiteX8" fmla="*/ 307372 w 2814352"/>
              <a:gd name="connsiteY8" fmla="*/ 853916 h 1707737"/>
              <a:gd name="connsiteX9" fmla="*/ 355473 w 2814352"/>
              <a:gd name="connsiteY9" fmla="*/ 1077849 h 1707737"/>
              <a:gd name="connsiteX10" fmla="*/ 571309 w 2814352"/>
              <a:gd name="connsiteY10" fmla="*/ 1321403 h 1707737"/>
              <a:gd name="connsiteX11" fmla="*/ 853821 w 2814352"/>
              <a:gd name="connsiteY11" fmla="*/ 1400270 h 1707737"/>
              <a:gd name="connsiteX12" fmla="*/ 1960531 w 2814352"/>
              <a:gd name="connsiteY12" fmla="*/ 1400270 h 1707737"/>
              <a:gd name="connsiteX13" fmla="*/ 2506980 w 2814352"/>
              <a:gd name="connsiteY13" fmla="*/ 853916 h 1707737"/>
              <a:gd name="connsiteX14" fmla="*/ 1960531 w 2814352"/>
              <a:gd name="connsiteY14" fmla="*/ 307467 h 1707737"/>
              <a:gd name="connsiteX15" fmla="*/ 853821 w 2814352"/>
              <a:gd name="connsiteY15" fmla="*/ 307467 h 1707737"/>
              <a:gd name="connsiteX16" fmla="*/ 571215 w 2814352"/>
              <a:gd name="connsiteY16" fmla="*/ 386334 h 1707737"/>
              <a:gd name="connsiteX17" fmla="*/ 355473 w 2814352"/>
              <a:gd name="connsiteY17" fmla="*/ 160877 h 1707737"/>
              <a:gd name="connsiteX18" fmla="*/ 853821 w 2814352"/>
              <a:gd name="connsiteY18" fmla="*/ 0 h 1707737"/>
              <a:gd name="connsiteX19" fmla="*/ 1960531 w 2814352"/>
              <a:gd name="connsiteY19" fmla="*/ 0 h 1707737"/>
              <a:gd name="connsiteX20" fmla="*/ 2814352 w 2814352"/>
              <a:gd name="connsiteY20" fmla="*/ 853916 h 1707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2814352" h="1707737">
                <a:moveTo>
                  <a:pt x="2814352" y="853916"/>
                </a:moveTo>
                <a:cubicBezTo>
                  <a:pt x="2814352" y="1324642"/>
                  <a:pt x="2431351" y="1707737"/>
                  <a:pt x="1960436" y="1707737"/>
                </a:cubicBezTo>
                <a:lnTo>
                  <a:pt x="853821" y="1707737"/>
                </a:lnTo>
                <a:cubicBezTo>
                  <a:pt x="667893" y="1707737"/>
                  <a:pt x="495776" y="1648016"/>
                  <a:pt x="355473" y="1546765"/>
                </a:cubicBezTo>
                <a:cubicBezTo>
                  <a:pt x="270510" y="1485614"/>
                  <a:pt x="197263" y="1409129"/>
                  <a:pt x="139636" y="1321403"/>
                </a:cubicBezTo>
                <a:cubicBezTo>
                  <a:pt x="51340" y="1187101"/>
                  <a:pt x="0" y="1026414"/>
                  <a:pt x="0" y="853916"/>
                </a:cubicBezTo>
                <a:cubicBezTo>
                  <a:pt x="0" y="681419"/>
                  <a:pt x="51340" y="520827"/>
                  <a:pt x="139732" y="386334"/>
                </a:cubicBezTo>
                <a:cubicBezTo>
                  <a:pt x="234029" y="443579"/>
                  <a:pt x="309753" y="528542"/>
                  <a:pt x="355473" y="629888"/>
                </a:cubicBezTo>
                <a:cubicBezTo>
                  <a:pt x="324612" y="698278"/>
                  <a:pt x="307372" y="774097"/>
                  <a:pt x="307372" y="853916"/>
                </a:cubicBezTo>
                <a:cubicBezTo>
                  <a:pt x="307372" y="933641"/>
                  <a:pt x="324612" y="1009459"/>
                  <a:pt x="355473" y="1077849"/>
                </a:cubicBezTo>
                <a:cubicBezTo>
                  <a:pt x="401193" y="1179195"/>
                  <a:pt x="476917" y="1264253"/>
                  <a:pt x="571309" y="1321403"/>
                </a:cubicBezTo>
                <a:cubicBezTo>
                  <a:pt x="653796" y="1371505"/>
                  <a:pt x="750570" y="1400270"/>
                  <a:pt x="853821" y="1400270"/>
                </a:cubicBezTo>
                <a:lnTo>
                  <a:pt x="1960531" y="1400270"/>
                </a:lnTo>
                <a:cubicBezTo>
                  <a:pt x="2261902" y="1400270"/>
                  <a:pt x="2506980" y="1155192"/>
                  <a:pt x="2506980" y="853916"/>
                </a:cubicBezTo>
                <a:cubicBezTo>
                  <a:pt x="2506980" y="552545"/>
                  <a:pt x="2261902" y="307467"/>
                  <a:pt x="1960531" y="307467"/>
                </a:cubicBezTo>
                <a:lnTo>
                  <a:pt x="853821" y="307467"/>
                </a:lnTo>
                <a:cubicBezTo>
                  <a:pt x="750475" y="307467"/>
                  <a:pt x="653701" y="336233"/>
                  <a:pt x="571215" y="386334"/>
                </a:cubicBezTo>
                <a:cubicBezTo>
                  <a:pt x="513683" y="298704"/>
                  <a:pt x="440436" y="222218"/>
                  <a:pt x="355473" y="160877"/>
                </a:cubicBezTo>
                <a:cubicBezTo>
                  <a:pt x="495776" y="59627"/>
                  <a:pt x="667893" y="0"/>
                  <a:pt x="853821" y="0"/>
                </a:cubicBezTo>
                <a:lnTo>
                  <a:pt x="1960531" y="0"/>
                </a:lnTo>
                <a:cubicBezTo>
                  <a:pt x="2431351" y="95"/>
                  <a:pt x="2814352" y="383096"/>
                  <a:pt x="2814352" y="853916"/>
                </a:cubicBezTo>
                <a:close/>
              </a:path>
            </a:pathLst>
          </a:custGeom>
          <a:solidFill>
            <a:schemeClr val="accent5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A4CFEA-4EA6-B644-FA7C-90136BC6C535}"/>
              </a:ext>
            </a:extLst>
          </p:cNvPr>
          <p:cNvSpPr txBox="1"/>
          <p:nvPr/>
        </p:nvSpPr>
        <p:spPr>
          <a:xfrm>
            <a:off x="6923891" y="2041090"/>
            <a:ext cx="25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0" baseline="0" dirty="0">
                <a:cs typeface="Calibri"/>
                <a:sym typeface="Calibri"/>
                <a:rtl val="0"/>
              </a:rPr>
              <a:t>Heading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64CCC-765B-E74C-614B-19216400145A}"/>
              </a:ext>
            </a:extLst>
          </p:cNvPr>
          <p:cNvSpPr txBox="1"/>
          <p:nvPr/>
        </p:nvSpPr>
        <p:spPr>
          <a:xfrm>
            <a:off x="6923891" y="2405646"/>
            <a:ext cx="25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ea typeface="Roboto" panose="02000000000000000000" pitchFamily="2" charset="0"/>
                <a:cs typeface="Roboto" panose="02000000000000000000" pitchFamily="2" charset="0"/>
              </a:rPr>
              <a:t>4Lorem ipsum dolor sit amet, consectetur adipiscing elit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0ECFF9-8AF7-61F8-9BE0-C189F65A6510}"/>
              </a:ext>
            </a:extLst>
          </p:cNvPr>
          <p:cNvSpPr txBox="1"/>
          <p:nvPr/>
        </p:nvSpPr>
        <p:spPr>
          <a:xfrm>
            <a:off x="2796217" y="1983599"/>
            <a:ext cx="25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0" baseline="0" dirty="0">
                <a:cs typeface="Calibri"/>
                <a:sym typeface="Calibri"/>
                <a:rtl val="0"/>
              </a:rPr>
              <a:t>Heading 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7315F3-8410-DDEB-81A8-0283CCA231CB}"/>
              </a:ext>
            </a:extLst>
          </p:cNvPr>
          <p:cNvSpPr txBox="1"/>
          <p:nvPr/>
        </p:nvSpPr>
        <p:spPr>
          <a:xfrm>
            <a:off x="2796217" y="2348155"/>
            <a:ext cx="25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ea typeface="Roboto" panose="02000000000000000000" pitchFamily="2" charset="0"/>
                <a:cs typeface="Roboto" panose="02000000000000000000" pitchFamily="2" charset="0"/>
              </a:rPr>
              <a:t>2Lorem ipsum dolor sit amet, consectetur adipiscing elit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510C758-D129-1247-F25F-805C07F785E0}"/>
              </a:ext>
            </a:extLst>
          </p:cNvPr>
          <p:cNvSpPr txBox="1"/>
          <p:nvPr/>
        </p:nvSpPr>
        <p:spPr>
          <a:xfrm>
            <a:off x="652306" y="4999496"/>
            <a:ext cx="25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0" baseline="0" dirty="0">
                <a:cs typeface="Calibri"/>
                <a:sym typeface="Calibri"/>
                <a:rtl val="0"/>
              </a:rPr>
              <a:t>Heading 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5EAB337-A17E-C5E2-2854-4860416212F3}"/>
              </a:ext>
            </a:extLst>
          </p:cNvPr>
          <p:cNvSpPr txBox="1"/>
          <p:nvPr/>
        </p:nvSpPr>
        <p:spPr>
          <a:xfrm>
            <a:off x="652306" y="5364052"/>
            <a:ext cx="25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ea typeface="Roboto" panose="02000000000000000000" pitchFamily="2" charset="0"/>
                <a:cs typeface="Roboto" panose="02000000000000000000" pitchFamily="2" charset="0"/>
              </a:rPr>
              <a:t>1Lorem ipsum dolor sit amet, consectetur adipiscing elit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8E1DDF-7190-9A4F-5348-7D105E851D58}"/>
              </a:ext>
            </a:extLst>
          </p:cNvPr>
          <p:cNvSpPr txBox="1"/>
          <p:nvPr/>
        </p:nvSpPr>
        <p:spPr>
          <a:xfrm>
            <a:off x="9120150" y="4999496"/>
            <a:ext cx="25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0" baseline="0" dirty="0">
                <a:cs typeface="Calibri"/>
                <a:sym typeface="Calibri"/>
                <a:rtl val="0"/>
              </a:rPr>
              <a:t>Heading 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D36742C-5C05-8F77-D303-75C45A607645}"/>
              </a:ext>
            </a:extLst>
          </p:cNvPr>
          <p:cNvSpPr txBox="1"/>
          <p:nvPr/>
        </p:nvSpPr>
        <p:spPr>
          <a:xfrm>
            <a:off x="9120150" y="5364052"/>
            <a:ext cx="25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>
                <a:ea typeface="Roboto" panose="02000000000000000000" pitchFamily="2" charset="0"/>
                <a:cs typeface="Roboto" panose="02000000000000000000" pitchFamily="2" charset="0"/>
              </a:rPr>
              <a:t>5Lorem </a:t>
            </a:r>
            <a:r>
              <a:rPr lang="en-US" sz="1200" dirty="0">
                <a:ea typeface="Roboto" panose="02000000000000000000" pitchFamily="2" charset="0"/>
                <a:cs typeface="Roboto" panose="02000000000000000000" pitchFamily="2" charset="0"/>
              </a:rPr>
              <a:t>ipsum dolor sit amet, consectetur adipiscing elit</a:t>
            </a:r>
            <a:endParaRPr lang="ko-KR" altLang="en-US" sz="1200" dirty="0"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C92FD2-1FF2-082A-38FD-ADA4D6B013DD}"/>
              </a:ext>
            </a:extLst>
          </p:cNvPr>
          <p:cNvSpPr txBox="1"/>
          <p:nvPr/>
        </p:nvSpPr>
        <p:spPr>
          <a:xfrm>
            <a:off x="4833219" y="4999496"/>
            <a:ext cx="2533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spc="0" baseline="0" dirty="0">
                <a:cs typeface="Calibri"/>
                <a:sym typeface="Calibri"/>
                <a:rtl val="0"/>
              </a:rPr>
              <a:t>Heading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3F594-0161-CB65-4E3A-1469D95D5AFF}"/>
              </a:ext>
            </a:extLst>
          </p:cNvPr>
          <p:cNvSpPr txBox="1"/>
          <p:nvPr/>
        </p:nvSpPr>
        <p:spPr>
          <a:xfrm>
            <a:off x="4833219" y="5364052"/>
            <a:ext cx="2543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1200" dirty="0">
                <a:ea typeface="Roboto" panose="02000000000000000000" pitchFamily="2" charset="0"/>
                <a:cs typeface="Roboto" panose="02000000000000000000" pitchFamily="2" charset="0"/>
              </a:rPr>
              <a:t>3Lorem ipsum dolor sit amet, consectetur adipiscing elit</a:t>
            </a:r>
            <a:endParaRPr lang="ko-KR" altLang="en-US" sz="1200" dirty="0">
              <a:cs typeface="Arial" pitchFamily="34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1F52723-A327-5954-3CB7-6B60B0657149}"/>
              </a:ext>
            </a:extLst>
          </p:cNvPr>
          <p:cNvGrpSpPr/>
          <p:nvPr/>
        </p:nvGrpSpPr>
        <p:grpSpPr>
          <a:xfrm>
            <a:off x="3820545" y="3639571"/>
            <a:ext cx="534331" cy="445767"/>
            <a:chOff x="10464801" y="817563"/>
            <a:chExt cx="287338" cy="239712"/>
          </a:xfrm>
          <a:solidFill>
            <a:schemeClr val="accent2"/>
          </a:solidFill>
        </p:grpSpPr>
        <p:sp>
          <p:nvSpPr>
            <p:cNvPr id="35" name="Freeform 334">
              <a:extLst>
                <a:ext uri="{FF2B5EF4-FFF2-40B4-BE49-F238E27FC236}">
                  <a16:creationId xmlns:a16="http://schemas.microsoft.com/office/drawing/2014/main" id="{538485BE-6236-825E-6C4E-C586F7B4AB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464801" y="817563"/>
              <a:ext cx="287338" cy="239712"/>
            </a:xfrm>
            <a:custGeom>
              <a:avLst/>
              <a:gdLst>
                <a:gd name="T0" fmla="*/ 723 w 904"/>
                <a:gd name="T1" fmla="*/ 602 h 753"/>
                <a:gd name="T2" fmla="*/ 512 w 904"/>
                <a:gd name="T3" fmla="*/ 602 h 753"/>
                <a:gd name="T4" fmla="*/ 512 w 904"/>
                <a:gd name="T5" fmla="*/ 722 h 753"/>
                <a:gd name="T6" fmla="*/ 181 w 904"/>
                <a:gd name="T7" fmla="*/ 542 h 753"/>
                <a:gd name="T8" fmla="*/ 181 w 904"/>
                <a:gd name="T9" fmla="*/ 722 h 753"/>
                <a:gd name="T10" fmla="*/ 391 w 904"/>
                <a:gd name="T11" fmla="*/ 722 h 753"/>
                <a:gd name="T12" fmla="*/ 331 w 904"/>
                <a:gd name="T13" fmla="*/ 524 h 753"/>
                <a:gd name="T14" fmla="*/ 327 w 904"/>
                <a:gd name="T15" fmla="*/ 516 h 753"/>
                <a:gd name="T16" fmla="*/ 319 w 904"/>
                <a:gd name="T17" fmla="*/ 512 h 753"/>
                <a:gd name="T18" fmla="*/ 163 w 904"/>
                <a:gd name="T19" fmla="*/ 512 h 753"/>
                <a:gd name="T20" fmla="*/ 155 w 904"/>
                <a:gd name="T21" fmla="*/ 516 h 753"/>
                <a:gd name="T22" fmla="*/ 151 w 904"/>
                <a:gd name="T23" fmla="*/ 524 h 753"/>
                <a:gd name="T24" fmla="*/ 91 w 904"/>
                <a:gd name="T25" fmla="*/ 722 h 753"/>
                <a:gd name="T26" fmla="*/ 813 w 904"/>
                <a:gd name="T27" fmla="*/ 722 h 753"/>
                <a:gd name="T28" fmla="*/ 753 w 904"/>
                <a:gd name="T29" fmla="*/ 584 h 753"/>
                <a:gd name="T30" fmla="*/ 748 w 904"/>
                <a:gd name="T31" fmla="*/ 577 h 753"/>
                <a:gd name="T32" fmla="*/ 741 w 904"/>
                <a:gd name="T33" fmla="*/ 572 h 753"/>
                <a:gd name="T34" fmla="*/ 494 w 904"/>
                <a:gd name="T35" fmla="*/ 572 h 753"/>
                <a:gd name="T36" fmla="*/ 487 w 904"/>
                <a:gd name="T37" fmla="*/ 577 h 753"/>
                <a:gd name="T38" fmla="*/ 482 w 904"/>
                <a:gd name="T39" fmla="*/ 584 h 753"/>
                <a:gd name="T40" fmla="*/ 421 w 904"/>
                <a:gd name="T41" fmla="*/ 722 h 753"/>
                <a:gd name="T42" fmla="*/ 723 w 904"/>
                <a:gd name="T43" fmla="*/ 121 h 753"/>
                <a:gd name="T44" fmla="*/ 723 w 904"/>
                <a:gd name="T45" fmla="*/ 241 h 753"/>
                <a:gd name="T46" fmla="*/ 843 w 904"/>
                <a:gd name="T47" fmla="*/ 722 h 753"/>
                <a:gd name="T48" fmla="*/ 885 w 904"/>
                <a:gd name="T49" fmla="*/ 376 h 753"/>
                <a:gd name="T50" fmla="*/ 895 w 904"/>
                <a:gd name="T51" fmla="*/ 375 h 753"/>
                <a:gd name="T52" fmla="*/ 903 w 904"/>
                <a:gd name="T53" fmla="*/ 366 h 753"/>
                <a:gd name="T54" fmla="*/ 903 w 904"/>
                <a:gd name="T55" fmla="*/ 358 h 753"/>
                <a:gd name="T56" fmla="*/ 898 w 904"/>
                <a:gd name="T57" fmla="*/ 350 h 753"/>
                <a:gd name="T58" fmla="*/ 813 w 904"/>
                <a:gd name="T59" fmla="*/ 106 h 753"/>
                <a:gd name="T60" fmla="*/ 811 w 904"/>
                <a:gd name="T61" fmla="*/ 97 h 753"/>
                <a:gd name="T62" fmla="*/ 804 w 904"/>
                <a:gd name="T63" fmla="*/ 92 h 753"/>
                <a:gd name="T64" fmla="*/ 708 w 904"/>
                <a:gd name="T65" fmla="*/ 91 h 753"/>
                <a:gd name="T66" fmla="*/ 699 w 904"/>
                <a:gd name="T67" fmla="*/ 93 h 753"/>
                <a:gd name="T68" fmla="*/ 694 w 904"/>
                <a:gd name="T69" fmla="*/ 99 h 753"/>
                <a:gd name="T70" fmla="*/ 693 w 904"/>
                <a:gd name="T71" fmla="*/ 221 h 753"/>
                <a:gd name="T72" fmla="*/ 333 w 904"/>
                <a:gd name="T73" fmla="*/ 0 h 753"/>
                <a:gd name="T74" fmla="*/ 325 w 904"/>
                <a:gd name="T75" fmla="*/ 1 h 753"/>
                <a:gd name="T76" fmla="*/ 318 w 904"/>
                <a:gd name="T77" fmla="*/ 7 h 753"/>
                <a:gd name="T78" fmla="*/ 316 w 904"/>
                <a:gd name="T79" fmla="*/ 15 h 753"/>
                <a:gd name="T80" fmla="*/ 319 w 904"/>
                <a:gd name="T81" fmla="*/ 24 h 753"/>
                <a:gd name="T82" fmla="*/ 391 w 904"/>
                <a:gd name="T83" fmla="*/ 70 h 753"/>
                <a:gd name="T84" fmla="*/ 69 w 904"/>
                <a:gd name="T85" fmla="*/ 394 h 753"/>
                <a:gd name="T86" fmla="*/ 6 w 904"/>
                <a:gd name="T87" fmla="*/ 424 h 753"/>
                <a:gd name="T88" fmla="*/ 1 w 904"/>
                <a:gd name="T89" fmla="*/ 432 h 753"/>
                <a:gd name="T90" fmla="*/ 1 w 904"/>
                <a:gd name="T91" fmla="*/ 440 h 753"/>
                <a:gd name="T92" fmla="*/ 7 w 904"/>
                <a:gd name="T93" fmla="*/ 450 h 753"/>
                <a:gd name="T94" fmla="*/ 19 w 904"/>
                <a:gd name="T95" fmla="*/ 451 h 753"/>
                <a:gd name="T96" fmla="*/ 61 w 904"/>
                <a:gd name="T97" fmla="*/ 722 h 753"/>
                <a:gd name="T98" fmla="*/ 9 w 904"/>
                <a:gd name="T99" fmla="*/ 724 h 753"/>
                <a:gd name="T100" fmla="*/ 3 w 904"/>
                <a:gd name="T101" fmla="*/ 730 h 753"/>
                <a:gd name="T102" fmla="*/ 0 w 904"/>
                <a:gd name="T103" fmla="*/ 738 h 753"/>
                <a:gd name="T104" fmla="*/ 3 w 904"/>
                <a:gd name="T105" fmla="*/ 746 h 753"/>
                <a:gd name="T106" fmla="*/ 9 w 904"/>
                <a:gd name="T107" fmla="*/ 751 h 753"/>
                <a:gd name="T108" fmla="*/ 166 w 904"/>
                <a:gd name="T109" fmla="*/ 753 h 753"/>
                <a:gd name="T110" fmla="*/ 738 w 904"/>
                <a:gd name="T111" fmla="*/ 753 h 753"/>
                <a:gd name="T112" fmla="*/ 894 w 904"/>
                <a:gd name="T113" fmla="*/ 751 h 753"/>
                <a:gd name="T114" fmla="*/ 901 w 904"/>
                <a:gd name="T115" fmla="*/ 746 h 753"/>
                <a:gd name="T116" fmla="*/ 904 w 904"/>
                <a:gd name="T117" fmla="*/ 738 h 753"/>
                <a:gd name="T118" fmla="*/ 901 w 904"/>
                <a:gd name="T119" fmla="*/ 730 h 753"/>
                <a:gd name="T120" fmla="*/ 894 w 904"/>
                <a:gd name="T121" fmla="*/ 724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04" h="753">
                  <a:moveTo>
                    <a:pt x="632" y="722"/>
                  </a:moveTo>
                  <a:lnTo>
                    <a:pt x="632" y="602"/>
                  </a:lnTo>
                  <a:lnTo>
                    <a:pt x="723" y="602"/>
                  </a:lnTo>
                  <a:lnTo>
                    <a:pt x="723" y="722"/>
                  </a:lnTo>
                  <a:lnTo>
                    <a:pt x="632" y="722"/>
                  </a:lnTo>
                  <a:close/>
                  <a:moveTo>
                    <a:pt x="512" y="602"/>
                  </a:moveTo>
                  <a:lnTo>
                    <a:pt x="602" y="602"/>
                  </a:lnTo>
                  <a:lnTo>
                    <a:pt x="602" y="722"/>
                  </a:lnTo>
                  <a:lnTo>
                    <a:pt x="512" y="722"/>
                  </a:lnTo>
                  <a:lnTo>
                    <a:pt x="512" y="602"/>
                  </a:lnTo>
                  <a:close/>
                  <a:moveTo>
                    <a:pt x="181" y="722"/>
                  </a:moveTo>
                  <a:lnTo>
                    <a:pt x="181" y="542"/>
                  </a:lnTo>
                  <a:lnTo>
                    <a:pt x="301" y="542"/>
                  </a:lnTo>
                  <a:lnTo>
                    <a:pt x="301" y="722"/>
                  </a:lnTo>
                  <a:lnTo>
                    <a:pt x="181" y="722"/>
                  </a:lnTo>
                  <a:close/>
                  <a:moveTo>
                    <a:pt x="91" y="417"/>
                  </a:moveTo>
                  <a:lnTo>
                    <a:pt x="391" y="273"/>
                  </a:lnTo>
                  <a:lnTo>
                    <a:pt x="391" y="722"/>
                  </a:lnTo>
                  <a:lnTo>
                    <a:pt x="331" y="722"/>
                  </a:lnTo>
                  <a:lnTo>
                    <a:pt x="331" y="527"/>
                  </a:lnTo>
                  <a:lnTo>
                    <a:pt x="331" y="524"/>
                  </a:lnTo>
                  <a:lnTo>
                    <a:pt x="330" y="521"/>
                  </a:lnTo>
                  <a:lnTo>
                    <a:pt x="329" y="519"/>
                  </a:lnTo>
                  <a:lnTo>
                    <a:pt x="327" y="516"/>
                  </a:lnTo>
                  <a:lnTo>
                    <a:pt x="325" y="514"/>
                  </a:lnTo>
                  <a:lnTo>
                    <a:pt x="323" y="513"/>
                  </a:lnTo>
                  <a:lnTo>
                    <a:pt x="319" y="512"/>
                  </a:lnTo>
                  <a:lnTo>
                    <a:pt x="316" y="512"/>
                  </a:lnTo>
                  <a:lnTo>
                    <a:pt x="166" y="512"/>
                  </a:lnTo>
                  <a:lnTo>
                    <a:pt x="163" y="512"/>
                  </a:lnTo>
                  <a:lnTo>
                    <a:pt x="160" y="513"/>
                  </a:lnTo>
                  <a:lnTo>
                    <a:pt x="157" y="514"/>
                  </a:lnTo>
                  <a:lnTo>
                    <a:pt x="155" y="516"/>
                  </a:lnTo>
                  <a:lnTo>
                    <a:pt x="153" y="519"/>
                  </a:lnTo>
                  <a:lnTo>
                    <a:pt x="152" y="521"/>
                  </a:lnTo>
                  <a:lnTo>
                    <a:pt x="151" y="524"/>
                  </a:lnTo>
                  <a:lnTo>
                    <a:pt x="151" y="527"/>
                  </a:lnTo>
                  <a:lnTo>
                    <a:pt x="151" y="722"/>
                  </a:lnTo>
                  <a:lnTo>
                    <a:pt x="91" y="722"/>
                  </a:lnTo>
                  <a:lnTo>
                    <a:pt x="91" y="417"/>
                  </a:lnTo>
                  <a:close/>
                  <a:moveTo>
                    <a:pt x="813" y="332"/>
                  </a:moveTo>
                  <a:lnTo>
                    <a:pt x="813" y="722"/>
                  </a:lnTo>
                  <a:lnTo>
                    <a:pt x="753" y="722"/>
                  </a:lnTo>
                  <a:lnTo>
                    <a:pt x="753" y="587"/>
                  </a:lnTo>
                  <a:lnTo>
                    <a:pt x="753" y="584"/>
                  </a:lnTo>
                  <a:lnTo>
                    <a:pt x="752" y="582"/>
                  </a:lnTo>
                  <a:lnTo>
                    <a:pt x="750" y="579"/>
                  </a:lnTo>
                  <a:lnTo>
                    <a:pt x="748" y="577"/>
                  </a:lnTo>
                  <a:lnTo>
                    <a:pt x="746" y="574"/>
                  </a:lnTo>
                  <a:lnTo>
                    <a:pt x="744" y="573"/>
                  </a:lnTo>
                  <a:lnTo>
                    <a:pt x="741" y="572"/>
                  </a:lnTo>
                  <a:lnTo>
                    <a:pt x="738" y="572"/>
                  </a:lnTo>
                  <a:lnTo>
                    <a:pt x="497" y="572"/>
                  </a:lnTo>
                  <a:lnTo>
                    <a:pt x="494" y="572"/>
                  </a:lnTo>
                  <a:lnTo>
                    <a:pt x="491" y="573"/>
                  </a:lnTo>
                  <a:lnTo>
                    <a:pt x="489" y="574"/>
                  </a:lnTo>
                  <a:lnTo>
                    <a:pt x="487" y="577"/>
                  </a:lnTo>
                  <a:lnTo>
                    <a:pt x="484" y="579"/>
                  </a:lnTo>
                  <a:lnTo>
                    <a:pt x="483" y="582"/>
                  </a:lnTo>
                  <a:lnTo>
                    <a:pt x="482" y="584"/>
                  </a:lnTo>
                  <a:lnTo>
                    <a:pt x="482" y="587"/>
                  </a:lnTo>
                  <a:lnTo>
                    <a:pt x="482" y="722"/>
                  </a:lnTo>
                  <a:lnTo>
                    <a:pt x="421" y="722"/>
                  </a:lnTo>
                  <a:lnTo>
                    <a:pt x="421" y="89"/>
                  </a:lnTo>
                  <a:lnTo>
                    <a:pt x="813" y="332"/>
                  </a:lnTo>
                  <a:close/>
                  <a:moveTo>
                    <a:pt x="723" y="121"/>
                  </a:moveTo>
                  <a:lnTo>
                    <a:pt x="783" y="121"/>
                  </a:lnTo>
                  <a:lnTo>
                    <a:pt x="783" y="278"/>
                  </a:lnTo>
                  <a:lnTo>
                    <a:pt x="723" y="241"/>
                  </a:lnTo>
                  <a:lnTo>
                    <a:pt x="723" y="121"/>
                  </a:lnTo>
                  <a:close/>
                  <a:moveTo>
                    <a:pt x="889" y="722"/>
                  </a:moveTo>
                  <a:lnTo>
                    <a:pt x="843" y="722"/>
                  </a:lnTo>
                  <a:lnTo>
                    <a:pt x="843" y="351"/>
                  </a:lnTo>
                  <a:lnTo>
                    <a:pt x="880" y="374"/>
                  </a:lnTo>
                  <a:lnTo>
                    <a:pt x="885" y="376"/>
                  </a:lnTo>
                  <a:lnTo>
                    <a:pt x="889" y="377"/>
                  </a:lnTo>
                  <a:lnTo>
                    <a:pt x="892" y="376"/>
                  </a:lnTo>
                  <a:lnTo>
                    <a:pt x="895" y="375"/>
                  </a:lnTo>
                  <a:lnTo>
                    <a:pt x="898" y="373"/>
                  </a:lnTo>
                  <a:lnTo>
                    <a:pt x="901" y="369"/>
                  </a:lnTo>
                  <a:lnTo>
                    <a:pt x="903" y="366"/>
                  </a:lnTo>
                  <a:lnTo>
                    <a:pt x="903" y="364"/>
                  </a:lnTo>
                  <a:lnTo>
                    <a:pt x="904" y="361"/>
                  </a:lnTo>
                  <a:lnTo>
                    <a:pt x="903" y="358"/>
                  </a:lnTo>
                  <a:lnTo>
                    <a:pt x="902" y="356"/>
                  </a:lnTo>
                  <a:lnTo>
                    <a:pt x="901" y="352"/>
                  </a:lnTo>
                  <a:lnTo>
                    <a:pt x="898" y="350"/>
                  </a:lnTo>
                  <a:lnTo>
                    <a:pt x="896" y="349"/>
                  </a:lnTo>
                  <a:lnTo>
                    <a:pt x="813" y="297"/>
                  </a:lnTo>
                  <a:lnTo>
                    <a:pt x="813" y="106"/>
                  </a:lnTo>
                  <a:lnTo>
                    <a:pt x="813" y="102"/>
                  </a:lnTo>
                  <a:lnTo>
                    <a:pt x="812" y="99"/>
                  </a:lnTo>
                  <a:lnTo>
                    <a:pt x="811" y="97"/>
                  </a:lnTo>
                  <a:lnTo>
                    <a:pt x="808" y="95"/>
                  </a:lnTo>
                  <a:lnTo>
                    <a:pt x="806" y="93"/>
                  </a:lnTo>
                  <a:lnTo>
                    <a:pt x="804" y="92"/>
                  </a:lnTo>
                  <a:lnTo>
                    <a:pt x="801" y="91"/>
                  </a:lnTo>
                  <a:lnTo>
                    <a:pt x="798" y="91"/>
                  </a:lnTo>
                  <a:lnTo>
                    <a:pt x="708" y="91"/>
                  </a:lnTo>
                  <a:lnTo>
                    <a:pt x="704" y="91"/>
                  </a:lnTo>
                  <a:lnTo>
                    <a:pt x="702" y="92"/>
                  </a:lnTo>
                  <a:lnTo>
                    <a:pt x="699" y="93"/>
                  </a:lnTo>
                  <a:lnTo>
                    <a:pt x="697" y="95"/>
                  </a:lnTo>
                  <a:lnTo>
                    <a:pt x="695" y="97"/>
                  </a:lnTo>
                  <a:lnTo>
                    <a:pt x="694" y="99"/>
                  </a:lnTo>
                  <a:lnTo>
                    <a:pt x="693" y="102"/>
                  </a:lnTo>
                  <a:lnTo>
                    <a:pt x="693" y="106"/>
                  </a:lnTo>
                  <a:lnTo>
                    <a:pt x="693" y="221"/>
                  </a:lnTo>
                  <a:lnTo>
                    <a:pt x="340" y="3"/>
                  </a:lnTo>
                  <a:lnTo>
                    <a:pt x="336" y="0"/>
                  </a:lnTo>
                  <a:lnTo>
                    <a:pt x="333" y="0"/>
                  </a:lnTo>
                  <a:lnTo>
                    <a:pt x="331" y="0"/>
                  </a:lnTo>
                  <a:lnTo>
                    <a:pt x="328" y="0"/>
                  </a:lnTo>
                  <a:lnTo>
                    <a:pt x="325" y="1"/>
                  </a:lnTo>
                  <a:lnTo>
                    <a:pt x="323" y="3"/>
                  </a:lnTo>
                  <a:lnTo>
                    <a:pt x="320" y="5"/>
                  </a:lnTo>
                  <a:lnTo>
                    <a:pt x="318" y="7"/>
                  </a:lnTo>
                  <a:lnTo>
                    <a:pt x="317" y="10"/>
                  </a:lnTo>
                  <a:lnTo>
                    <a:pt x="316" y="12"/>
                  </a:lnTo>
                  <a:lnTo>
                    <a:pt x="316" y="15"/>
                  </a:lnTo>
                  <a:lnTo>
                    <a:pt x="317" y="19"/>
                  </a:lnTo>
                  <a:lnTo>
                    <a:pt x="317" y="21"/>
                  </a:lnTo>
                  <a:lnTo>
                    <a:pt x="319" y="24"/>
                  </a:lnTo>
                  <a:lnTo>
                    <a:pt x="321" y="26"/>
                  </a:lnTo>
                  <a:lnTo>
                    <a:pt x="324" y="28"/>
                  </a:lnTo>
                  <a:lnTo>
                    <a:pt x="391" y="70"/>
                  </a:lnTo>
                  <a:lnTo>
                    <a:pt x="391" y="239"/>
                  </a:lnTo>
                  <a:lnTo>
                    <a:pt x="72" y="393"/>
                  </a:lnTo>
                  <a:lnTo>
                    <a:pt x="69" y="394"/>
                  </a:lnTo>
                  <a:lnTo>
                    <a:pt x="67" y="395"/>
                  </a:lnTo>
                  <a:lnTo>
                    <a:pt x="8" y="423"/>
                  </a:lnTo>
                  <a:lnTo>
                    <a:pt x="6" y="424"/>
                  </a:lnTo>
                  <a:lnTo>
                    <a:pt x="4" y="426"/>
                  </a:lnTo>
                  <a:lnTo>
                    <a:pt x="2" y="429"/>
                  </a:lnTo>
                  <a:lnTo>
                    <a:pt x="1" y="432"/>
                  </a:lnTo>
                  <a:lnTo>
                    <a:pt x="1" y="435"/>
                  </a:lnTo>
                  <a:lnTo>
                    <a:pt x="1" y="437"/>
                  </a:lnTo>
                  <a:lnTo>
                    <a:pt x="1" y="440"/>
                  </a:lnTo>
                  <a:lnTo>
                    <a:pt x="2" y="444"/>
                  </a:lnTo>
                  <a:lnTo>
                    <a:pt x="4" y="447"/>
                  </a:lnTo>
                  <a:lnTo>
                    <a:pt x="7" y="450"/>
                  </a:lnTo>
                  <a:lnTo>
                    <a:pt x="12" y="451"/>
                  </a:lnTo>
                  <a:lnTo>
                    <a:pt x="16" y="452"/>
                  </a:lnTo>
                  <a:lnTo>
                    <a:pt x="19" y="451"/>
                  </a:lnTo>
                  <a:lnTo>
                    <a:pt x="22" y="450"/>
                  </a:lnTo>
                  <a:lnTo>
                    <a:pt x="61" y="432"/>
                  </a:lnTo>
                  <a:lnTo>
                    <a:pt x="61" y="722"/>
                  </a:lnTo>
                  <a:lnTo>
                    <a:pt x="16" y="722"/>
                  </a:lnTo>
                  <a:lnTo>
                    <a:pt x="13" y="724"/>
                  </a:lnTo>
                  <a:lnTo>
                    <a:pt x="9" y="724"/>
                  </a:lnTo>
                  <a:lnTo>
                    <a:pt x="7" y="726"/>
                  </a:lnTo>
                  <a:lnTo>
                    <a:pt x="5" y="727"/>
                  </a:lnTo>
                  <a:lnTo>
                    <a:pt x="3" y="730"/>
                  </a:lnTo>
                  <a:lnTo>
                    <a:pt x="2" y="732"/>
                  </a:lnTo>
                  <a:lnTo>
                    <a:pt x="1" y="735"/>
                  </a:lnTo>
                  <a:lnTo>
                    <a:pt x="0" y="738"/>
                  </a:lnTo>
                  <a:lnTo>
                    <a:pt x="1" y="741"/>
                  </a:lnTo>
                  <a:lnTo>
                    <a:pt x="2" y="744"/>
                  </a:lnTo>
                  <a:lnTo>
                    <a:pt x="3" y="746"/>
                  </a:lnTo>
                  <a:lnTo>
                    <a:pt x="5" y="748"/>
                  </a:lnTo>
                  <a:lnTo>
                    <a:pt x="7" y="750"/>
                  </a:lnTo>
                  <a:lnTo>
                    <a:pt x="9" y="751"/>
                  </a:lnTo>
                  <a:lnTo>
                    <a:pt x="13" y="753"/>
                  </a:lnTo>
                  <a:lnTo>
                    <a:pt x="16" y="753"/>
                  </a:lnTo>
                  <a:lnTo>
                    <a:pt x="166" y="753"/>
                  </a:lnTo>
                  <a:lnTo>
                    <a:pt x="316" y="753"/>
                  </a:lnTo>
                  <a:lnTo>
                    <a:pt x="497" y="753"/>
                  </a:lnTo>
                  <a:lnTo>
                    <a:pt x="738" y="753"/>
                  </a:lnTo>
                  <a:lnTo>
                    <a:pt x="889" y="753"/>
                  </a:lnTo>
                  <a:lnTo>
                    <a:pt x="891" y="753"/>
                  </a:lnTo>
                  <a:lnTo>
                    <a:pt x="894" y="751"/>
                  </a:lnTo>
                  <a:lnTo>
                    <a:pt x="896" y="750"/>
                  </a:lnTo>
                  <a:lnTo>
                    <a:pt x="898" y="748"/>
                  </a:lnTo>
                  <a:lnTo>
                    <a:pt x="901" y="746"/>
                  </a:lnTo>
                  <a:lnTo>
                    <a:pt x="902" y="744"/>
                  </a:lnTo>
                  <a:lnTo>
                    <a:pt x="903" y="741"/>
                  </a:lnTo>
                  <a:lnTo>
                    <a:pt x="904" y="738"/>
                  </a:lnTo>
                  <a:lnTo>
                    <a:pt x="903" y="735"/>
                  </a:lnTo>
                  <a:lnTo>
                    <a:pt x="902" y="732"/>
                  </a:lnTo>
                  <a:lnTo>
                    <a:pt x="901" y="730"/>
                  </a:lnTo>
                  <a:lnTo>
                    <a:pt x="898" y="727"/>
                  </a:lnTo>
                  <a:lnTo>
                    <a:pt x="896" y="726"/>
                  </a:lnTo>
                  <a:lnTo>
                    <a:pt x="894" y="724"/>
                  </a:lnTo>
                  <a:lnTo>
                    <a:pt x="891" y="724"/>
                  </a:lnTo>
                  <a:lnTo>
                    <a:pt x="889" y="72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6" name="Freeform 335">
              <a:extLst>
                <a:ext uri="{FF2B5EF4-FFF2-40B4-BE49-F238E27FC236}">
                  <a16:creationId xmlns:a16="http://schemas.microsoft.com/office/drawing/2014/main" id="{1B45F8CE-7522-10FE-6623-595D79474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2426" y="962025"/>
              <a:ext cx="57150" cy="9525"/>
            </a:xfrm>
            <a:custGeom>
              <a:avLst/>
              <a:gdLst>
                <a:gd name="T0" fmla="*/ 15 w 180"/>
                <a:gd name="T1" fmla="*/ 30 h 30"/>
                <a:gd name="T2" fmla="*/ 165 w 180"/>
                <a:gd name="T3" fmla="*/ 30 h 30"/>
                <a:gd name="T4" fmla="*/ 168 w 180"/>
                <a:gd name="T5" fmla="*/ 29 h 30"/>
                <a:gd name="T6" fmla="*/ 172 w 180"/>
                <a:gd name="T7" fmla="*/ 29 h 30"/>
                <a:gd name="T8" fmla="*/ 174 w 180"/>
                <a:gd name="T9" fmla="*/ 27 h 30"/>
                <a:gd name="T10" fmla="*/ 176 w 180"/>
                <a:gd name="T11" fmla="*/ 26 h 30"/>
                <a:gd name="T12" fmla="*/ 178 w 180"/>
                <a:gd name="T13" fmla="*/ 24 h 30"/>
                <a:gd name="T14" fmla="*/ 179 w 180"/>
                <a:gd name="T15" fmla="*/ 20 h 30"/>
                <a:gd name="T16" fmla="*/ 180 w 180"/>
                <a:gd name="T17" fmla="*/ 18 h 30"/>
                <a:gd name="T18" fmla="*/ 180 w 180"/>
                <a:gd name="T19" fmla="*/ 15 h 30"/>
                <a:gd name="T20" fmla="*/ 180 w 180"/>
                <a:gd name="T21" fmla="*/ 12 h 30"/>
                <a:gd name="T22" fmla="*/ 179 w 180"/>
                <a:gd name="T23" fmla="*/ 9 h 30"/>
                <a:gd name="T24" fmla="*/ 178 w 180"/>
                <a:gd name="T25" fmla="*/ 7 h 30"/>
                <a:gd name="T26" fmla="*/ 176 w 180"/>
                <a:gd name="T27" fmla="*/ 4 h 30"/>
                <a:gd name="T28" fmla="*/ 174 w 180"/>
                <a:gd name="T29" fmla="*/ 2 h 30"/>
                <a:gd name="T30" fmla="*/ 172 w 180"/>
                <a:gd name="T31" fmla="*/ 1 h 30"/>
                <a:gd name="T32" fmla="*/ 168 w 180"/>
                <a:gd name="T33" fmla="*/ 0 h 30"/>
                <a:gd name="T34" fmla="*/ 165 w 180"/>
                <a:gd name="T35" fmla="*/ 0 h 30"/>
                <a:gd name="T36" fmla="*/ 15 w 180"/>
                <a:gd name="T37" fmla="*/ 0 h 30"/>
                <a:gd name="T38" fmla="*/ 12 w 180"/>
                <a:gd name="T39" fmla="*/ 0 h 30"/>
                <a:gd name="T40" fmla="*/ 9 w 180"/>
                <a:gd name="T41" fmla="*/ 1 h 30"/>
                <a:gd name="T42" fmla="*/ 6 w 180"/>
                <a:gd name="T43" fmla="*/ 2 h 30"/>
                <a:gd name="T44" fmla="*/ 4 w 180"/>
                <a:gd name="T45" fmla="*/ 4 h 30"/>
                <a:gd name="T46" fmla="*/ 2 w 180"/>
                <a:gd name="T47" fmla="*/ 7 h 30"/>
                <a:gd name="T48" fmla="*/ 1 w 180"/>
                <a:gd name="T49" fmla="*/ 9 h 30"/>
                <a:gd name="T50" fmla="*/ 0 w 180"/>
                <a:gd name="T51" fmla="*/ 12 h 30"/>
                <a:gd name="T52" fmla="*/ 0 w 180"/>
                <a:gd name="T53" fmla="*/ 15 h 30"/>
                <a:gd name="T54" fmla="*/ 0 w 180"/>
                <a:gd name="T55" fmla="*/ 18 h 30"/>
                <a:gd name="T56" fmla="*/ 1 w 180"/>
                <a:gd name="T57" fmla="*/ 20 h 30"/>
                <a:gd name="T58" fmla="*/ 2 w 180"/>
                <a:gd name="T59" fmla="*/ 24 h 30"/>
                <a:gd name="T60" fmla="*/ 4 w 180"/>
                <a:gd name="T61" fmla="*/ 26 h 30"/>
                <a:gd name="T62" fmla="*/ 6 w 180"/>
                <a:gd name="T63" fmla="*/ 27 h 30"/>
                <a:gd name="T64" fmla="*/ 9 w 180"/>
                <a:gd name="T65" fmla="*/ 29 h 30"/>
                <a:gd name="T66" fmla="*/ 12 w 180"/>
                <a:gd name="T67" fmla="*/ 29 h 30"/>
                <a:gd name="T68" fmla="*/ 15 w 180"/>
                <a:gd name="T69" fmla="*/ 30 h 30"/>
                <a:gd name="T70" fmla="*/ 15 w 180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80" h="30">
                  <a:moveTo>
                    <a:pt x="15" y="30"/>
                  </a:moveTo>
                  <a:lnTo>
                    <a:pt x="165" y="30"/>
                  </a:lnTo>
                  <a:lnTo>
                    <a:pt x="168" y="29"/>
                  </a:lnTo>
                  <a:lnTo>
                    <a:pt x="172" y="29"/>
                  </a:lnTo>
                  <a:lnTo>
                    <a:pt x="174" y="27"/>
                  </a:lnTo>
                  <a:lnTo>
                    <a:pt x="176" y="26"/>
                  </a:lnTo>
                  <a:lnTo>
                    <a:pt x="178" y="24"/>
                  </a:lnTo>
                  <a:lnTo>
                    <a:pt x="179" y="20"/>
                  </a:lnTo>
                  <a:lnTo>
                    <a:pt x="180" y="18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9"/>
                  </a:lnTo>
                  <a:lnTo>
                    <a:pt x="178" y="7"/>
                  </a:lnTo>
                  <a:lnTo>
                    <a:pt x="176" y="4"/>
                  </a:lnTo>
                  <a:lnTo>
                    <a:pt x="174" y="2"/>
                  </a:lnTo>
                  <a:lnTo>
                    <a:pt x="172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0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7" name="Freeform 336">
              <a:extLst>
                <a:ext uri="{FF2B5EF4-FFF2-40B4-BE49-F238E27FC236}">
                  <a16:creationId xmlns:a16="http://schemas.microsoft.com/office/drawing/2014/main" id="{C8405F0A-06D9-0512-25BA-D4B862E3FA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607676" y="893763"/>
              <a:ext cx="47625" cy="49212"/>
            </a:xfrm>
            <a:custGeom>
              <a:avLst/>
              <a:gdLst>
                <a:gd name="T0" fmla="*/ 84 w 150"/>
                <a:gd name="T1" fmla="*/ 31 h 151"/>
                <a:gd name="T2" fmla="*/ 100 w 150"/>
                <a:gd name="T3" fmla="*/ 37 h 151"/>
                <a:gd name="T4" fmla="*/ 113 w 150"/>
                <a:gd name="T5" fmla="*/ 50 h 151"/>
                <a:gd name="T6" fmla="*/ 119 w 150"/>
                <a:gd name="T7" fmla="*/ 66 h 151"/>
                <a:gd name="T8" fmla="*/ 119 w 150"/>
                <a:gd name="T9" fmla="*/ 84 h 151"/>
                <a:gd name="T10" fmla="*/ 113 w 150"/>
                <a:gd name="T11" fmla="*/ 101 h 151"/>
                <a:gd name="T12" fmla="*/ 100 w 150"/>
                <a:gd name="T13" fmla="*/ 112 h 151"/>
                <a:gd name="T14" fmla="*/ 84 w 150"/>
                <a:gd name="T15" fmla="*/ 120 h 151"/>
                <a:gd name="T16" fmla="*/ 66 w 150"/>
                <a:gd name="T17" fmla="*/ 120 h 151"/>
                <a:gd name="T18" fmla="*/ 50 w 150"/>
                <a:gd name="T19" fmla="*/ 112 h 151"/>
                <a:gd name="T20" fmla="*/ 38 w 150"/>
                <a:gd name="T21" fmla="*/ 101 h 151"/>
                <a:gd name="T22" fmla="*/ 30 w 150"/>
                <a:gd name="T23" fmla="*/ 84 h 151"/>
                <a:gd name="T24" fmla="*/ 30 w 150"/>
                <a:gd name="T25" fmla="*/ 66 h 151"/>
                <a:gd name="T26" fmla="*/ 38 w 150"/>
                <a:gd name="T27" fmla="*/ 50 h 151"/>
                <a:gd name="T28" fmla="*/ 50 w 150"/>
                <a:gd name="T29" fmla="*/ 37 h 151"/>
                <a:gd name="T30" fmla="*/ 66 w 150"/>
                <a:gd name="T31" fmla="*/ 31 h 151"/>
                <a:gd name="T32" fmla="*/ 75 w 150"/>
                <a:gd name="T33" fmla="*/ 150 h 151"/>
                <a:gd name="T34" fmla="*/ 90 w 150"/>
                <a:gd name="T35" fmla="*/ 149 h 151"/>
                <a:gd name="T36" fmla="*/ 104 w 150"/>
                <a:gd name="T37" fmla="*/ 145 h 151"/>
                <a:gd name="T38" fmla="*/ 117 w 150"/>
                <a:gd name="T39" fmla="*/ 137 h 151"/>
                <a:gd name="T40" fmla="*/ 128 w 150"/>
                <a:gd name="T41" fmla="*/ 128 h 151"/>
                <a:gd name="T42" fmla="*/ 138 w 150"/>
                <a:gd name="T43" fmla="*/ 118 h 151"/>
                <a:gd name="T44" fmla="*/ 144 w 150"/>
                <a:gd name="T45" fmla="*/ 105 h 151"/>
                <a:gd name="T46" fmla="*/ 148 w 150"/>
                <a:gd name="T47" fmla="*/ 90 h 151"/>
                <a:gd name="T48" fmla="*/ 150 w 150"/>
                <a:gd name="T49" fmla="*/ 75 h 151"/>
                <a:gd name="T50" fmla="*/ 148 w 150"/>
                <a:gd name="T51" fmla="*/ 60 h 151"/>
                <a:gd name="T52" fmla="*/ 144 w 150"/>
                <a:gd name="T53" fmla="*/ 46 h 151"/>
                <a:gd name="T54" fmla="*/ 138 w 150"/>
                <a:gd name="T55" fmla="*/ 33 h 151"/>
                <a:gd name="T56" fmla="*/ 128 w 150"/>
                <a:gd name="T57" fmla="*/ 22 h 151"/>
                <a:gd name="T58" fmla="*/ 117 w 150"/>
                <a:gd name="T59" fmla="*/ 13 h 151"/>
                <a:gd name="T60" fmla="*/ 104 w 150"/>
                <a:gd name="T61" fmla="*/ 6 h 151"/>
                <a:gd name="T62" fmla="*/ 90 w 150"/>
                <a:gd name="T63" fmla="*/ 2 h 151"/>
                <a:gd name="T64" fmla="*/ 75 w 150"/>
                <a:gd name="T65" fmla="*/ 0 h 151"/>
                <a:gd name="T66" fmla="*/ 60 w 150"/>
                <a:gd name="T67" fmla="*/ 2 h 151"/>
                <a:gd name="T68" fmla="*/ 45 w 150"/>
                <a:gd name="T69" fmla="*/ 6 h 151"/>
                <a:gd name="T70" fmla="*/ 32 w 150"/>
                <a:gd name="T71" fmla="*/ 13 h 151"/>
                <a:gd name="T72" fmla="*/ 22 w 150"/>
                <a:gd name="T73" fmla="*/ 22 h 151"/>
                <a:gd name="T74" fmla="*/ 13 w 150"/>
                <a:gd name="T75" fmla="*/ 33 h 151"/>
                <a:gd name="T76" fmla="*/ 6 w 150"/>
                <a:gd name="T77" fmla="*/ 46 h 151"/>
                <a:gd name="T78" fmla="*/ 1 w 150"/>
                <a:gd name="T79" fmla="*/ 60 h 151"/>
                <a:gd name="T80" fmla="*/ 0 w 150"/>
                <a:gd name="T81" fmla="*/ 75 h 151"/>
                <a:gd name="T82" fmla="*/ 1 w 150"/>
                <a:gd name="T83" fmla="*/ 90 h 151"/>
                <a:gd name="T84" fmla="*/ 6 w 150"/>
                <a:gd name="T85" fmla="*/ 105 h 151"/>
                <a:gd name="T86" fmla="*/ 13 w 150"/>
                <a:gd name="T87" fmla="*/ 117 h 151"/>
                <a:gd name="T88" fmla="*/ 22 w 150"/>
                <a:gd name="T89" fmla="*/ 128 h 151"/>
                <a:gd name="T90" fmla="*/ 32 w 150"/>
                <a:gd name="T91" fmla="*/ 137 h 151"/>
                <a:gd name="T92" fmla="*/ 45 w 150"/>
                <a:gd name="T93" fmla="*/ 145 h 151"/>
                <a:gd name="T94" fmla="*/ 60 w 150"/>
                <a:gd name="T95" fmla="*/ 149 h 151"/>
                <a:gd name="T96" fmla="*/ 75 w 150"/>
                <a:gd name="T97" fmla="*/ 151 h 1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50" h="151">
                  <a:moveTo>
                    <a:pt x="75" y="30"/>
                  </a:moveTo>
                  <a:lnTo>
                    <a:pt x="84" y="31"/>
                  </a:lnTo>
                  <a:lnTo>
                    <a:pt x="93" y="34"/>
                  </a:lnTo>
                  <a:lnTo>
                    <a:pt x="100" y="37"/>
                  </a:lnTo>
                  <a:lnTo>
                    <a:pt x="106" y="44"/>
                  </a:lnTo>
                  <a:lnTo>
                    <a:pt x="113" y="50"/>
                  </a:lnTo>
                  <a:lnTo>
                    <a:pt x="116" y="58"/>
                  </a:lnTo>
                  <a:lnTo>
                    <a:pt x="119" y="66"/>
                  </a:lnTo>
                  <a:lnTo>
                    <a:pt x="120" y="75"/>
                  </a:lnTo>
                  <a:lnTo>
                    <a:pt x="119" y="84"/>
                  </a:lnTo>
                  <a:lnTo>
                    <a:pt x="116" y="93"/>
                  </a:lnTo>
                  <a:lnTo>
                    <a:pt x="113" y="101"/>
                  </a:lnTo>
                  <a:lnTo>
                    <a:pt x="106" y="107"/>
                  </a:lnTo>
                  <a:lnTo>
                    <a:pt x="100" y="112"/>
                  </a:lnTo>
                  <a:lnTo>
                    <a:pt x="93" y="117"/>
                  </a:lnTo>
                  <a:lnTo>
                    <a:pt x="84" y="120"/>
                  </a:lnTo>
                  <a:lnTo>
                    <a:pt x="75" y="120"/>
                  </a:lnTo>
                  <a:lnTo>
                    <a:pt x="66" y="120"/>
                  </a:lnTo>
                  <a:lnTo>
                    <a:pt x="57" y="117"/>
                  </a:lnTo>
                  <a:lnTo>
                    <a:pt x="50" y="112"/>
                  </a:lnTo>
                  <a:lnTo>
                    <a:pt x="43" y="107"/>
                  </a:lnTo>
                  <a:lnTo>
                    <a:pt x="38" y="101"/>
                  </a:lnTo>
                  <a:lnTo>
                    <a:pt x="34" y="93"/>
                  </a:lnTo>
                  <a:lnTo>
                    <a:pt x="30" y="84"/>
                  </a:lnTo>
                  <a:lnTo>
                    <a:pt x="30" y="75"/>
                  </a:lnTo>
                  <a:lnTo>
                    <a:pt x="30" y="66"/>
                  </a:lnTo>
                  <a:lnTo>
                    <a:pt x="34" y="58"/>
                  </a:lnTo>
                  <a:lnTo>
                    <a:pt x="38" y="50"/>
                  </a:lnTo>
                  <a:lnTo>
                    <a:pt x="43" y="44"/>
                  </a:lnTo>
                  <a:lnTo>
                    <a:pt x="50" y="37"/>
                  </a:lnTo>
                  <a:lnTo>
                    <a:pt x="57" y="34"/>
                  </a:lnTo>
                  <a:lnTo>
                    <a:pt x="66" y="31"/>
                  </a:lnTo>
                  <a:lnTo>
                    <a:pt x="75" y="30"/>
                  </a:lnTo>
                  <a:close/>
                  <a:moveTo>
                    <a:pt x="75" y="150"/>
                  </a:moveTo>
                  <a:lnTo>
                    <a:pt x="83" y="150"/>
                  </a:lnTo>
                  <a:lnTo>
                    <a:pt x="90" y="149"/>
                  </a:lnTo>
                  <a:lnTo>
                    <a:pt x="98" y="147"/>
                  </a:lnTo>
                  <a:lnTo>
                    <a:pt x="104" y="145"/>
                  </a:lnTo>
                  <a:lnTo>
                    <a:pt x="111" y="141"/>
                  </a:lnTo>
                  <a:lnTo>
                    <a:pt x="117" y="137"/>
                  </a:lnTo>
                  <a:lnTo>
                    <a:pt x="123" y="133"/>
                  </a:lnTo>
                  <a:lnTo>
                    <a:pt x="128" y="128"/>
                  </a:lnTo>
                  <a:lnTo>
                    <a:pt x="133" y="123"/>
                  </a:lnTo>
                  <a:lnTo>
                    <a:pt x="138" y="118"/>
                  </a:lnTo>
                  <a:lnTo>
                    <a:pt x="141" y="111"/>
                  </a:lnTo>
                  <a:lnTo>
                    <a:pt x="144" y="105"/>
                  </a:lnTo>
                  <a:lnTo>
                    <a:pt x="147" y="97"/>
                  </a:lnTo>
                  <a:lnTo>
                    <a:pt x="148" y="90"/>
                  </a:lnTo>
                  <a:lnTo>
                    <a:pt x="150" y="83"/>
                  </a:lnTo>
                  <a:lnTo>
                    <a:pt x="150" y="75"/>
                  </a:lnTo>
                  <a:lnTo>
                    <a:pt x="150" y="67"/>
                  </a:lnTo>
                  <a:lnTo>
                    <a:pt x="148" y="60"/>
                  </a:lnTo>
                  <a:lnTo>
                    <a:pt x="147" y="52"/>
                  </a:lnTo>
                  <a:lnTo>
                    <a:pt x="144" y="46"/>
                  </a:lnTo>
                  <a:lnTo>
                    <a:pt x="141" y="39"/>
                  </a:lnTo>
                  <a:lnTo>
                    <a:pt x="138" y="33"/>
                  </a:lnTo>
                  <a:lnTo>
                    <a:pt x="133" y="28"/>
                  </a:lnTo>
                  <a:lnTo>
                    <a:pt x="128" y="22"/>
                  </a:lnTo>
                  <a:lnTo>
                    <a:pt x="123" y="17"/>
                  </a:lnTo>
                  <a:lnTo>
                    <a:pt x="117" y="13"/>
                  </a:lnTo>
                  <a:lnTo>
                    <a:pt x="111" y="9"/>
                  </a:lnTo>
                  <a:lnTo>
                    <a:pt x="104" y="6"/>
                  </a:lnTo>
                  <a:lnTo>
                    <a:pt x="98" y="3"/>
                  </a:lnTo>
                  <a:lnTo>
                    <a:pt x="90" y="2"/>
                  </a:lnTo>
                  <a:lnTo>
                    <a:pt x="83" y="1"/>
                  </a:lnTo>
                  <a:lnTo>
                    <a:pt x="75" y="0"/>
                  </a:lnTo>
                  <a:lnTo>
                    <a:pt x="68" y="1"/>
                  </a:lnTo>
                  <a:lnTo>
                    <a:pt x="60" y="2"/>
                  </a:lnTo>
                  <a:lnTo>
                    <a:pt x="53" y="3"/>
                  </a:lnTo>
                  <a:lnTo>
                    <a:pt x="45" y="6"/>
                  </a:lnTo>
                  <a:lnTo>
                    <a:pt x="39" y="9"/>
                  </a:lnTo>
                  <a:lnTo>
                    <a:pt x="32" y="13"/>
                  </a:lnTo>
                  <a:lnTo>
                    <a:pt x="27" y="17"/>
                  </a:lnTo>
                  <a:lnTo>
                    <a:pt x="22" y="22"/>
                  </a:lnTo>
                  <a:lnTo>
                    <a:pt x="17" y="28"/>
                  </a:lnTo>
                  <a:lnTo>
                    <a:pt x="13" y="33"/>
                  </a:lnTo>
                  <a:lnTo>
                    <a:pt x="9" y="39"/>
                  </a:lnTo>
                  <a:lnTo>
                    <a:pt x="6" y="46"/>
                  </a:lnTo>
                  <a:lnTo>
                    <a:pt x="4" y="53"/>
                  </a:lnTo>
                  <a:lnTo>
                    <a:pt x="1" y="60"/>
                  </a:lnTo>
                  <a:lnTo>
                    <a:pt x="0" y="67"/>
                  </a:lnTo>
                  <a:lnTo>
                    <a:pt x="0" y="75"/>
                  </a:lnTo>
                  <a:lnTo>
                    <a:pt x="0" y="83"/>
                  </a:lnTo>
                  <a:lnTo>
                    <a:pt x="1" y="90"/>
                  </a:lnTo>
                  <a:lnTo>
                    <a:pt x="4" y="97"/>
                  </a:lnTo>
                  <a:lnTo>
                    <a:pt x="6" y="105"/>
                  </a:lnTo>
                  <a:lnTo>
                    <a:pt x="9" y="111"/>
                  </a:lnTo>
                  <a:lnTo>
                    <a:pt x="13" y="117"/>
                  </a:lnTo>
                  <a:lnTo>
                    <a:pt x="17" y="123"/>
                  </a:lnTo>
                  <a:lnTo>
                    <a:pt x="22" y="128"/>
                  </a:lnTo>
                  <a:lnTo>
                    <a:pt x="27" y="133"/>
                  </a:lnTo>
                  <a:lnTo>
                    <a:pt x="32" y="137"/>
                  </a:lnTo>
                  <a:lnTo>
                    <a:pt x="39" y="141"/>
                  </a:lnTo>
                  <a:lnTo>
                    <a:pt x="45" y="145"/>
                  </a:lnTo>
                  <a:lnTo>
                    <a:pt x="53" y="147"/>
                  </a:lnTo>
                  <a:lnTo>
                    <a:pt x="60" y="149"/>
                  </a:lnTo>
                  <a:lnTo>
                    <a:pt x="68" y="150"/>
                  </a:lnTo>
                  <a:lnTo>
                    <a:pt x="75" y="151"/>
                  </a:lnTo>
                  <a:lnTo>
                    <a:pt x="75" y="1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486316C-23C0-4FCF-6F12-136D7433D6FF}"/>
              </a:ext>
            </a:extLst>
          </p:cNvPr>
          <p:cNvGrpSpPr/>
          <p:nvPr/>
        </p:nvGrpSpPr>
        <p:grpSpPr>
          <a:xfrm>
            <a:off x="7981474" y="3595289"/>
            <a:ext cx="534331" cy="534331"/>
            <a:chOff x="8743951" y="1343025"/>
            <a:chExt cx="287338" cy="287338"/>
          </a:xfrm>
          <a:solidFill>
            <a:schemeClr val="accent4"/>
          </a:solidFill>
        </p:grpSpPr>
        <p:sp>
          <p:nvSpPr>
            <p:cNvPr id="39" name="Freeform 369">
              <a:extLst>
                <a:ext uri="{FF2B5EF4-FFF2-40B4-BE49-F238E27FC236}">
                  <a16:creationId xmlns:a16="http://schemas.microsoft.com/office/drawing/2014/main" id="{EBDBF297-87AE-3461-26AB-6F54B6DDC7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67763" y="1343025"/>
              <a:ext cx="171450" cy="53975"/>
            </a:xfrm>
            <a:custGeom>
              <a:avLst/>
              <a:gdLst>
                <a:gd name="T0" fmla="*/ 209 w 541"/>
                <a:gd name="T1" fmla="*/ 33 h 167"/>
                <a:gd name="T2" fmla="*/ 267 w 541"/>
                <a:gd name="T3" fmla="*/ 47 h 167"/>
                <a:gd name="T4" fmla="*/ 356 w 541"/>
                <a:gd name="T5" fmla="*/ 75 h 167"/>
                <a:gd name="T6" fmla="*/ 402 w 541"/>
                <a:gd name="T7" fmla="*/ 84 h 167"/>
                <a:gd name="T8" fmla="*/ 442 w 541"/>
                <a:gd name="T9" fmla="*/ 83 h 167"/>
                <a:gd name="T10" fmla="*/ 449 w 541"/>
                <a:gd name="T11" fmla="*/ 92 h 167"/>
                <a:gd name="T12" fmla="*/ 398 w 541"/>
                <a:gd name="T13" fmla="*/ 122 h 167"/>
                <a:gd name="T14" fmla="*/ 344 w 541"/>
                <a:gd name="T15" fmla="*/ 136 h 167"/>
                <a:gd name="T16" fmla="*/ 289 w 541"/>
                <a:gd name="T17" fmla="*/ 134 h 167"/>
                <a:gd name="T18" fmla="*/ 218 w 541"/>
                <a:gd name="T19" fmla="*/ 116 h 167"/>
                <a:gd name="T20" fmla="*/ 125 w 541"/>
                <a:gd name="T21" fmla="*/ 85 h 167"/>
                <a:gd name="T22" fmla="*/ 82 w 541"/>
                <a:gd name="T23" fmla="*/ 77 h 167"/>
                <a:gd name="T24" fmla="*/ 66 w 541"/>
                <a:gd name="T25" fmla="*/ 76 h 167"/>
                <a:gd name="T26" fmla="*/ 108 w 541"/>
                <a:gd name="T27" fmla="*/ 48 h 167"/>
                <a:gd name="T28" fmla="*/ 151 w 541"/>
                <a:gd name="T29" fmla="*/ 33 h 167"/>
                <a:gd name="T30" fmla="*/ 181 w 541"/>
                <a:gd name="T31" fmla="*/ 31 h 167"/>
                <a:gd name="T32" fmla="*/ 43 w 541"/>
                <a:gd name="T33" fmla="*/ 109 h 167"/>
                <a:gd name="T34" fmla="*/ 80 w 541"/>
                <a:gd name="T35" fmla="*/ 107 h 167"/>
                <a:gd name="T36" fmla="*/ 119 w 541"/>
                <a:gd name="T37" fmla="*/ 115 h 167"/>
                <a:gd name="T38" fmla="*/ 210 w 541"/>
                <a:gd name="T39" fmla="*/ 145 h 167"/>
                <a:gd name="T40" fmla="*/ 285 w 541"/>
                <a:gd name="T41" fmla="*/ 164 h 167"/>
                <a:gd name="T42" fmla="*/ 339 w 541"/>
                <a:gd name="T43" fmla="*/ 166 h 167"/>
                <a:gd name="T44" fmla="*/ 383 w 541"/>
                <a:gd name="T45" fmla="*/ 159 h 167"/>
                <a:gd name="T46" fmla="*/ 425 w 541"/>
                <a:gd name="T47" fmla="*/ 143 h 167"/>
                <a:gd name="T48" fmla="*/ 465 w 541"/>
                <a:gd name="T49" fmla="*/ 118 h 167"/>
                <a:gd name="T50" fmla="*/ 503 w 541"/>
                <a:gd name="T51" fmla="*/ 84 h 167"/>
                <a:gd name="T52" fmla="*/ 539 w 541"/>
                <a:gd name="T53" fmla="*/ 40 h 167"/>
                <a:gd name="T54" fmla="*/ 540 w 541"/>
                <a:gd name="T55" fmla="*/ 25 h 167"/>
                <a:gd name="T56" fmla="*/ 527 w 541"/>
                <a:gd name="T57" fmla="*/ 16 h 167"/>
                <a:gd name="T58" fmla="*/ 506 w 541"/>
                <a:gd name="T59" fmla="*/ 27 h 167"/>
                <a:gd name="T60" fmla="*/ 469 w 541"/>
                <a:gd name="T61" fmla="*/ 45 h 167"/>
                <a:gd name="T62" fmla="*/ 432 w 541"/>
                <a:gd name="T63" fmla="*/ 54 h 167"/>
                <a:gd name="T64" fmla="*/ 390 w 541"/>
                <a:gd name="T65" fmla="*/ 51 h 167"/>
                <a:gd name="T66" fmla="*/ 333 w 541"/>
                <a:gd name="T67" fmla="*/ 37 h 167"/>
                <a:gd name="T68" fmla="*/ 244 w 541"/>
                <a:gd name="T69" fmla="*/ 10 h 167"/>
                <a:gd name="T70" fmla="*/ 197 w 541"/>
                <a:gd name="T71" fmla="*/ 1 h 167"/>
                <a:gd name="T72" fmla="*/ 156 w 541"/>
                <a:gd name="T73" fmla="*/ 2 h 167"/>
                <a:gd name="T74" fmla="*/ 122 w 541"/>
                <a:gd name="T75" fmla="*/ 10 h 167"/>
                <a:gd name="T76" fmla="*/ 89 w 541"/>
                <a:gd name="T77" fmla="*/ 24 h 167"/>
                <a:gd name="T78" fmla="*/ 56 w 541"/>
                <a:gd name="T79" fmla="*/ 45 h 167"/>
                <a:gd name="T80" fmla="*/ 24 w 541"/>
                <a:gd name="T81" fmla="*/ 73 h 167"/>
                <a:gd name="T82" fmla="*/ 1 w 541"/>
                <a:gd name="T83" fmla="*/ 101 h 167"/>
                <a:gd name="T84" fmla="*/ 3 w 541"/>
                <a:gd name="T85" fmla="*/ 116 h 167"/>
                <a:gd name="T86" fmla="*/ 18 w 541"/>
                <a:gd name="T87" fmla="*/ 12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541" h="167">
                  <a:moveTo>
                    <a:pt x="181" y="31"/>
                  </a:moveTo>
                  <a:lnTo>
                    <a:pt x="195" y="31"/>
                  </a:lnTo>
                  <a:lnTo>
                    <a:pt x="209" y="33"/>
                  </a:lnTo>
                  <a:lnTo>
                    <a:pt x="224" y="35"/>
                  </a:lnTo>
                  <a:lnTo>
                    <a:pt x="238" y="39"/>
                  </a:lnTo>
                  <a:lnTo>
                    <a:pt x="267" y="47"/>
                  </a:lnTo>
                  <a:lnTo>
                    <a:pt x="296" y="57"/>
                  </a:lnTo>
                  <a:lnTo>
                    <a:pt x="324" y="66"/>
                  </a:lnTo>
                  <a:lnTo>
                    <a:pt x="356" y="75"/>
                  </a:lnTo>
                  <a:lnTo>
                    <a:pt x="371" y="78"/>
                  </a:lnTo>
                  <a:lnTo>
                    <a:pt x="387" y="81"/>
                  </a:lnTo>
                  <a:lnTo>
                    <a:pt x="402" y="84"/>
                  </a:lnTo>
                  <a:lnTo>
                    <a:pt x="418" y="84"/>
                  </a:lnTo>
                  <a:lnTo>
                    <a:pt x="430" y="84"/>
                  </a:lnTo>
                  <a:lnTo>
                    <a:pt x="442" y="83"/>
                  </a:lnTo>
                  <a:lnTo>
                    <a:pt x="453" y="80"/>
                  </a:lnTo>
                  <a:lnTo>
                    <a:pt x="465" y="77"/>
                  </a:lnTo>
                  <a:lnTo>
                    <a:pt x="449" y="92"/>
                  </a:lnTo>
                  <a:lnTo>
                    <a:pt x="433" y="104"/>
                  </a:lnTo>
                  <a:lnTo>
                    <a:pt x="416" y="114"/>
                  </a:lnTo>
                  <a:lnTo>
                    <a:pt x="398" y="122"/>
                  </a:lnTo>
                  <a:lnTo>
                    <a:pt x="380" y="129"/>
                  </a:lnTo>
                  <a:lnTo>
                    <a:pt x="363" y="133"/>
                  </a:lnTo>
                  <a:lnTo>
                    <a:pt x="344" y="136"/>
                  </a:lnTo>
                  <a:lnTo>
                    <a:pt x="324" y="137"/>
                  </a:lnTo>
                  <a:lnTo>
                    <a:pt x="307" y="136"/>
                  </a:lnTo>
                  <a:lnTo>
                    <a:pt x="289" y="134"/>
                  </a:lnTo>
                  <a:lnTo>
                    <a:pt x="271" y="131"/>
                  </a:lnTo>
                  <a:lnTo>
                    <a:pt x="254" y="127"/>
                  </a:lnTo>
                  <a:lnTo>
                    <a:pt x="218" y="116"/>
                  </a:lnTo>
                  <a:lnTo>
                    <a:pt x="184" y="104"/>
                  </a:lnTo>
                  <a:lnTo>
                    <a:pt x="154" y="94"/>
                  </a:lnTo>
                  <a:lnTo>
                    <a:pt x="125" y="85"/>
                  </a:lnTo>
                  <a:lnTo>
                    <a:pt x="110" y="81"/>
                  </a:lnTo>
                  <a:lnTo>
                    <a:pt x="96" y="78"/>
                  </a:lnTo>
                  <a:lnTo>
                    <a:pt x="82" y="77"/>
                  </a:lnTo>
                  <a:lnTo>
                    <a:pt x="68" y="76"/>
                  </a:lnTo>
                  <a:lnTo>
                    <a:pt x="67" y="76"/>
                  </a:lnTo>
                  <a:lnTo>
                    <a:pt x="66" y="76"/>
                  </a:lnTo>
                  <a:lnTo>
                    <a:pt x="80" y="65"/>
                  </a:lnTo>
                  <a:lnTo>
                    <a:pt x="94" y="56"/>
                  </a:lnTo>
                  <a:lnTo>
                    <a:pt x="108" y="48"/>
                  </a:lnTo>
                  <a:lnTo>
                    <a:pt x="122" y="42"/>
                  </a:lnTo>
                  <a:lnTo>
                    <a:pt x="136" y="36"/>
                  </a:lnTo>
                  <a:lnTo>
                    <a:pt x="151" y="33"/>
                  </a:lnTo>
                  <a:lnTo>
                    <a:pt x="166" y="31"/>
                  </a:lnTo>
                  <a:lnTo>
                    <a:pt x="181" y="31"/>
                  </a:lnTo>
                  <a:lnTo>
                    <a:pt x="181" y="31"/>
                  </a:lnTo>
                  <a:close/>
                  <a:moveTo>
                    <a:pt x="23" y="119"/>
                  </a:moveTo>
                  <a:lnTo>
                    <a:pt x="33" y="114"/>
                  </a:lnTo>
                  <a:lnTo>
                    <a:pt x="43" y="109"/>
                  </a:lnTo>
                  <a:lnTo>
                    <a:pt x="55" y="107"/>
                  </a:lnTo>
                  <a:lnTo>
                    <a:pt x="68" y="106"/>
                  </a:lnTo>
                  <a:lnTo>
                    <a:pt x="80" y="107"/>
                  </a:lnTo>
                  <a:lnTo>
                    <a:pt x="93" y="108"/>
                  </a:lnTo>
                  <a:lnTo>
                    <a:pt x="106" y="112"/>
                  </a:lnTo>
                  <a:lnTo>
                    <a:pt x="119" y="115"/>
                  </a:lnTo>
                  <a:lnTo>
                    <a:pt x="145" y="123"/>
                  </a:lnTo>
                  <a:lnTo>
                    <a:pt x="174" y="133"/>
                  </a:lnTo>
                  <a:lnTo>
                    <a:pt x="210" y="145"/>
                  </a:lnTo>
                  <a:lnTo>
                    <a:pt x="246" y="155"/>
                  </a:lnTo>
                  <a:lnTo>
                    <a:pt x="265" y="161"/>
                  </a:lnTo>
                  <a:lnTo>
                    <a:pt x="285" y="164"/>
                  </a:lnTo>
                  <a:lnTo>
                    <a:pt x="305" y="166"/>
                  </a:lnTo>
                  <a:lnTo>
                    <a:pt x="324" y="167"/>
                  </a:lnTo>
                  <a:lnTo>
                    <a:pt x="339" y="166"/>
                  </a:lnTo>
                  <a:lnTo>
                    <a:pt x="355" y="165"/>
                  </a:lnTo>
                  <a:lnTo>
                    <a:pt x="370" y="163"/>
                  </a:lnTo>
                  <a:lnTo>
                    <a:pt x="383" y="159"/>
                  </a:lnTo>
                  <a:lnTo>
                    <a:pt x="397" y="154"/>
                  </a:lnTo>
                  <a:lnTo>
                    <a:pt x="411" y="149"/>
                  </a:lnTo>
                  <a:lnTo>
                    <a:pt x="425" y="143"/>
                  </a:lnTo>
                  <a:lnTo>
                    <a:pt x="438" y="135"/>
                  </a:lnTo>
                  <a:lnTo>
                    <a:pt x="451" y="127"/>
                  </a:lnTo>
                  <a:lnTo>
                    <a:pt x="465" y="118"/>
                  </a:lnTo>
                  <a:lnTo>
                    <a:pt x="478" y="107"/>
                  </a:lnTo>
                  <a:lnTo>
                    <a:pt x="490" y="95"/>
                  </a:lnTo>
                  <a:lnTo>
                    <a:pt x="503" y="84"/>
                  </a:lnTo>
                  <a:lnTo>
                    <a:pt x="514" y="70"/>
                  </a:lnTo>
                  <a:lnTo>
                    <a:pt x="527" y="55"/>
                  </a:lnTo>
                  <a:lnTo>
                    <a:pt x="539" y="40"/>
                  </a:lnTo>
                  <a:lnTo>
                    <a:pt x="541" y="34"/>
                  </a:lnTo>
                  <a:lnTo>
                    <a:pt x="541" y="29"/>
                  </a:lnTo>
                  <a:lnTo>
                    <a:pt x="540" y="25"/>
                  </a:lnTo>
                  <a:lnTo>
                    <a:pt x="537" y="20"/>
                  </a:lnTo>
                  <a:lnTo>
                    <a:pt x="533" y="17"/>
                  </a:lnTo>
                  <a:lnTo>
                    <a:pt x="527" y="16"/>
                  </a:lnTo>
                  <a:lnTo>
                    <a:pt x="522" y="16"/>
                  </a:lnTo>
                  <a:lnTo>
                    <a:pt x="518" y="18"/>
                  </a:lnTo>
                  <a:lnTo>
                    <a:pt x="506" y="27"/>
                  </a:lnTo>
                  <a:lnTo>
                    <a:pt x="493" y="34"/>
                  </a:lnTo>
                  <a:lnTo>
                    <a:pt x="481" y="41"/>
                  </a:lnTo>
                  <a:lnTo>
                    <a:pt x="469" y="45"/>
                  </a:lnTo>
                  <a:lnTo>
                    <a:pt x="456" y="49"/>
                  </a:lnTo>
                  <a:lnTo>
                    <a:pt x="445" y="51"/>
                  </a:lnTo>
                  <a:lnTo>
                    <a:pt x="432" y="54"/>
                  </a:lnTo>
                  <a:lnTo>
                    <a:pt x="418" y="54"/>
                  </a:lnTo>
                  <a:lnTo>
                    <a:pt x="404" y="54"/>
                  </a:lnTo>
                  <a:lnTo>
                    <a:pt x="390" y="51"/>
                  </a:lnTo>
                  <a:lnTo>
                    <a:pt x="376" y="49"/>
                  </a:lnTo>
                  <a:lnTo>
                    <a:pt x="362" y="46"/>
                  </a:lnTo>
                  <a:lnTo>
                    <a:pt x="333" y="37"/>
                  </a:lnTo>
                  <a:lnTo>
                    <a:pt x="305" y="28"/>
                  </a:lnTo>
                  <a:lnTo>
                    <a:pt x="275" y="18"/>
                  </a:lnTo>
                  <a:lnTo>
                    <a:pt x="244" y="10"/>
                  </a:lnTo>
                  <a:lnTo>
                    <a:pt x="228" y="5"/>
                  </a:lnTo>
                  <a:lnTo>
                    <a:pt x="213" y="3"/>
                  </a:lnTo>
                  <a:lnTo>
                    <a:pt x="197" y="1"/>
                  </a:lnTo>
                  <a:lnTo>
                    <a:pt x="181" y="0"/>
                  </a:lnTo>
                  <a:lnTo>
                    <a:pt x="168" y="1"/>
                  </a:lnTo>
                  <a:lnTo>
                    <a:pt x="156" y="2"/>
                  </a:lnTo>
                  <a:lnTo>
                    <a:pt x="145" y="3"/>
                  </a:lnTo>
                  <a:lnTo>
                    <a:pt x="134" y="6"/>
                  </a:lnTo>
                  <a:lnTo>
                    <a:pt x="122" y="10"/>
                  </a:lnTo>
                  <a:lnTo>
                    <a:pt x="111" y="14"/>
                  </a:lnTo>
                  <a:lnTo>
                    <a:pt x="99" y="18"/>
                  </a:lnTo>
                  <a:lnTo>
                    <a:pt x="89" y="24"/>
                  </a:lnTo>
                  <a:lnTo>
                    <a:pt x="78" y="30"/>
                  </a:lnTo>
                  <a:lnTo>
                    <a:pt x="67" y="37"/>
                  </a:lnTo>
                  <a:lnTo>
                    <a:pt x="56" y="45"/>
                  </a:lnTo>
                  <a:lnTo>
                    <a:pt x="46" y="54"/>
                  </a:lnTo>
                  <a:lnTo>
                    <a:pt x="35" y="63"/>
                  </a:lnTo>
                  <a:lnTo>
                    <a:pt x="24" y="73"/>
                  </a:lnTo>
                  <a:lnTo>
                    <a:pt x="13" y="84"/>
                  </a:lnTo>
                  <a:lnTo>
                    <a:pt x="3" y="95"/>
                  </a:lnTo>
                  <a:lnTo>
                    <a:pt x="1" y="101"/>
                  </a:lnTo>
                  <a:lnTo>
                    <a:pt x="0" y="106"/>
                  </a:lnTo>
                  <a:lnTo>
                    <a:pt x="1" y="110"/>
                  </a:lnTo>
                  <a:lnTo>
                    <a:pt x="3" y="116"/>
                  </a:lnTo>
                  <a:lnTo>
                    <a:pt x="7" y="119"/>
                  </a:lnTo>
                  <a:lnTo>
                    <a:pt x="12" y="121"/>
                  </a:lnTo>
                  <a:lnTo>
                    <a:pt x="18" y="120"/>
                  </a:lnTo>
                  <a:lnTo>
                    <a:pt x="23" y="11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0" name="Freeform 370">
              <a:extLst>
                <a:ext uri="{FF2B5EF4-FFF2-40B4-BE49-F238E27FC236}">
                  <a16:creationId xmlns:a16="http://schemas.microsoft.com/office/drawing/2014/main" id="{AEA8BE06-EBC3-533F-4DA0-ADC8683B7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6" y="1563688"/>
              <a:ext cx="28575" cy="9525"/>
            </a:xfrm>
            <a:custGeom>
              <a:avLst/>
              <a:gdLst>
                <a:gd name="T0" fmla="*/ 76 w 91"/>
                <a:gd name="T1" fmla="*/ 0 h 30"/>
                <a:gd name="T2" fmla="*/ 16 w 91"/>
                <a:gd name="T3" fmla="*/ 0 h 30"/>
                <a:gd name="T4" fmla="*/ 13 w 91"/>
                <a:gd name="T5" fmla="*/ 0 h 30"/>
                <a:gd name="T6" fmla="*/ 9 w 91"/>
                <a:gd name="T7" fmla="*/ 1 h 30"/>
                <a:gd name="T8" fmla="*/ 7 w 91"/>
                <a:gd name="T9" fmla="*/ 2 h 30"/>
                <a:gd name="T10" fmla="*/ 5 w 91"/>
                <a:gd name="T11" fmla="*/ 4 h 30"/>
                <a:gd name="T12" fmla="*/ 3 w 91"/>
                <a:gd name="T13" fmla="*/ 6 h 30"/>
                <a:gd name="T14" fmla="*/ 2 w 91"/>
                <a:gd name="T15" fmla="*/ 10 h 30"/>
                <a:gd name="T16" fmla="*/ 1 w 91"/>
                <a:gd name="T17" fmla="*/ 12 h 30"/>
                <a:gd name="T18" fmla="*/ 0 w 91"/>
                <a:gd name="T19" fmla="*/ 15 h 30"/>
                <a:gd name="T20" fmla="*/ 1 w 91"/>
                <a:gd name="T21" fmla="*/ 18 h 30"/>
                <a:gd name="T22" fmla="*/ 2 w 91"/>
                <a:gd name="T23" fmla="*/ 21 h 30"/>
                <a:gd name="T24" fmla="*/ 3 w 91"/>
                <a:gd name="T25" fmla="*/ 24 h 30"/>
                <a:gd name="T26" fmla="*/ 5 w 91"/>
                <a:gd name="T27" fmla="*/ 26 h 30"/>
                <a:gd name="T28" fmla="*/ 7 w 91"/>
                <a:gd name="T29" fmla="*/ 28 h 30"/>
                <a:gd name="T30" fmla="*/ 9 w 91"/>
                <a:gd name="T31" fmla="*/ 29 h 30"/>
                <a:gd name="T32" fmla="*/ 13 w 91"/>
                <a:gd name="T33" fmla="*/ 30 h 30"/>
                <a:gd name="T34" fmla="*/ 16 w 91"/>
                <a:gd name="T35" fmla="*/ 30 h 30"/>
                <a:gd name="T36" fmla="*/ 76 w 91"/>
                <a:gd name="T37" fmla="*/ 30 h 30"/>
                <a:gd name="T38" fmla="*/ 78 w 91"/>
                <a:gd name="T39" fmla="*/ 30 h 30"/>
                <a:gd name="T40" fmla="*/ 81 w 91"/>
                <a:gd name="T41" fmla="*/ 29 h 30"/>
                <a:gd name="T42" fmla="*/ 83 w 91"/>
                <a:gd name="T43" fmla="*/ 28 h 30"/>
                <a:gd name="T44" fmla="*/ 87 w 91"/>
                <a:gd name="T45" fmla="*/ 26 h 30"/>
                <a:gd name="T46" fmla="*/ 88 w 91"/>
                <a:gd name="T47" fmla="*/ 24 h 30"/>
                <a:gd name="T48" fmla="*/ 90 w 91"/>
                <a:gd name="T49" fmla="*/ 21 h 30"/>
                <a:gd name="T50" fmla="*/ 90 w 91"/>
                <a:gd name="T51" fmla="*/ 18 h 30"/>
                <a:gd name="T52" fmla="*/ 91 w 91"/>
                <a:gd name="T53" fmla="*/ 15 h 30"/>
                <a:gd name="T54" fmla="*/ 90 w 91"/>
                <a:gd name="T55" fmla="*/ 12 h 30"/>
                <a:gd name="T56" fmla="*/ 90 w 91"/>
                <a:gd name="T57" fmla="*/ 10 h 30"/>
                <a:gd name="T58" fmla="*/ 88 w 91"/>
                <a:gd name="T59" fmla="*/ 6 h 30"/>
                <a:gd name="T60" fmla="*/ 87 w 91"/>
                <a:gd name="T61" fmla="*/ 4 h 30"/>
                <a:gd name="T62" fmla="*/ 83 w 91"/>
                <a:gd name="T63" fmla="*/ 2 h 30"/>
                <a:gd name="T64" fmla="*/ 81 w 91"/>
                <a:gd name="T65" fmla="*/ 1 h 30"/>
                <a:gd name="T66" fmla="*/ 78 w 91"/>
                <a:gd name="T67" fmla="*/ 0 h 30"/>
                <a:gd name="T68" fmla="*/ 76 w 9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30">
                  <a:moveTo>
                    <a:pt x="76" y="0"/>
                  </a:moveTo>
                  <a:lnTo>
                    <a:pt x="16" y="0"/>
                  </a:lnTo>
                  <a:lnTo>
                    <a:pt x="13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3" y="6"/>
                  </a:lnTo>
                  <a:lnTo>
                    <a:pt x="2" y="10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1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6" y="30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81" y="29"/>
                  </a:lnTo>
                  <a:lnTo>
                    <a:pt x="83" y="28"/>
                  </a:lnTo>
                  <a:lnTo>
                    <a:pt x="87" y="26"/>
                  </a:lnTo>
                  <a:lnTo>
                    <a:pt x="88" y="24"/>
                  </a:lnTo>
                  <a:lnTo>
                    <a:pt x="90" y="21"/>
                  </a:lnTo>
                  <a:lnTo>
                    <a:pt x="90" y="18"/>
                  </a:lnTo>
                  <a:lnTo>
                    <a:pt x="91" y="15"/>
                  </a:lnTo>
                  <a:lnTo>
                    <a:pt x="90" y="12"/>
                  </a:lnTo>
                  <a:lnTo>
                    <a:pt x="90" y="10"/>
                  </a:lnTo>
                  <a:lnTo>
                    <a:pt x="88" y="6"/>
                  </a:lnTo>
                  <a:lnTo>
                    <a:pt x="87" y="4"/>
                  </a:lnTo>
                  <a:lnTo>
                    <a:pt x="83" y="2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1" name="Freeform 371">
              <a:extLst>
                <a:ext uri="{FF2B5EF4-FFF2-40B4-BE49-F238E27FC236}">
                  <a16:creationId xmlns:a16="http://schemas.microsoft.com/office/drawing/2014/main" id="{49D6F45C-14E9-619F-88ED-CD4A9694F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9676" y="1592263"/>
              <a:ext cx="28575" cy="9525"/>
            </a:xfrm>
            <a:custGeom>
              <a:avLst/>
              <a:gdLst>
                <a:gd name="T0" fmla="*/ 76 w 91"/>
                <a:gd name="T1" fmla="*/ 0 h 30"/>
                <a:gd name="T2" fmla="*/ 16 w 91"/>
                <a:gd name="T3" fmla="*/ 0 h 30"/>
                <a:gd name="T4" fmla="*/ 13 w 91"/>
                <a:gd name="T5" fmla="*/ 1 h 30"/>
                <a:gd name="T6" fmla="*/ 9 w 91"/>
                <a:gd name="T7" fmla="*/ 1 h 30"/>
                <a:gd name="T8" fmla="*/ 7 w 91"/>
                <a:gd name="T9" fmla="*/ 3 h 30"/>
                <a:gd name="T10" fmla="*/ 5 w 91"/>
                <a:gd name="T11" fmla="*/ 4 h 30"/>
                <a:gd name="T12" fmla="*/ 3 w 91"/>
                <a:gd name="T13" fmla="*/ 8 h 30"/>
                <a:gd name="T14" fmla="*/ 2 w 91"/>
                <a:gd name="T15" fmla="*/ 10 h 30"/>
                <a:gd name="T16" fmla="*/ 1 w 91"/>
                <a:gd name="T17" fmla="*/ 13 h 30"/>
                <a:gd name="T18" fmla="*/ 0 w 91"/>
                <a:gd name="T19" fmla="*/ 15 h 30"/>
                <a:gd name="T20" fmla="*/ 1 w 91"/>
                <a:gd name="T21" fmla="*/ 18 h 30"/>
                <a:gd name="T22" fmla="*/ 2 w 91"/>
                <a:gd name="T23" fmla="*/ 22 h 30"/>
                <a:gd name="T24" fmla="*/ 3 w 91"/>
                <a:gd name="T25" fmla="*/ 24 h 30"/>
                <a:gd name="T26" fmla="*/ 5 w 91"/>
                <a:gd name="T27" fmla="*/ 26 h 30"/>
                <a:gd name="T28" fmla="*/ 7 w 91"/>
                <a:gd name="T29" fmla="*/ 28 h 30"/>
                <a:gd name="T30" fmla="*/ 9 w 91"/>
                <a:gd name="T31" fmla="*/ 29 h 30"/>
                <a:gd name="T32" fmla="*/ 13 w 91"/>
                <a:gd name="T33" fmla="*/ 30 h 30"/>
                <a:gd name="T34" fmla="*/ 16 w 91"/>
                <a:gd name="T35" fmla="*/ 30 h 30"/>
                <a:gd name="T36" fmla="*/ 76 w 91"/>
                <a:gd name="T37" fmla="*/ 30 h 30"/>
                <a:gd name="T38" fmla="*/ 78 w 91"/>
                <a:gd name="T39" fmla="*/ 30 h 30"/>
                <a:gd name="T40" fmla="*/ 81 w 91"/>
                <a:gd name="T41" fmla="*/ 29 h 30"/>
                <a:gd name="T42" fmla="*/ 83 w 91"/>
                <a:gd name="T43" fmla="*/ 28 h 30"/>
                <a:gd name="T44" fmla="*/ 87 w 91"/>
                <a:gd name="T45" fmla="*/ 26 h 30"/>
                <a:gd name="T46" fmla="*/ 88 w 91"/>
                <a:gd name="T47" fmla="*/ 24 h 30"/>
                <a:gd name="T48" fmla="*/ 90 w 91"/>
                <a:gd name="T49" fmla="*/ 22 h 30"/>
                <a:gd name="T50" fmla="*/ 90 w 91"/>
                <a:gd name="T51" fmla="*/ 18 h 30"/>
                <a:gd name="T52" fmla="*/ 91 w 91"/>
                <a:gd name="T53" fmla="*/ 15 h 30"/>
                <a:gd name="T54" fmla="*/ 90 w 91"/>
                <a:gd name="T55" fmla="*/ 13 h 30"/>
                <a:gd name="T56" fmla="*/ 90 w 91"/>
                <a:gd name="T57" fmla="*/ 10 h 30"/>
                <a:gd name="T58" fmla="*/ 88 w 91"/>
                <a:gd name="T59" fmla="*/ 8 h 30"/>
                <a:gd name="T60" fmla="*/ 87 w 91"/>
                <a:gd name="T61" fmla="*/ 4 h 30"/>
                <a:gd name="T62" fmla="*/ 83 w 91"/>
                <a:gd name="T63" fmla="*/ 3 h 30"/>
                <a:gd name="T64" fmla="*/ 81 w 91"/>
                <a:gd name="T65" fmla="*/ 1 h 30"/>
                <a:gd name="T66" fmla="*/ 78 w 91"/>
                <a:gd name="T67" fmla="*/ 1 h 30"/>
                <a:gd name="T68" fmla="*/ 76 w 91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1" h="30">
                  <a:moveTo>
                    <a:pt x="76" y="0"/>
                  </a:moveTo>
                  <a:lnTo>
                    <a:pt x="16" y="0"/>
                  </a:lnTo>
                  <a:lnTo>
                    <a:pt x="13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3" y="8"/>
                  </a:lnTo>
                  <a:lnTo>
                    <a:pt x="2" y="10"/>
                  </a:lnTo>
                  <a:lnTo>
                    <a:pt x="1" y="13"/>
                  </a:lnTo>
                  <a:lnTo>
                    <a:pt x="0" y="15"/>
                  </a:lnTo>
                  <a:lnTo>
                    <a:pt x="1" y="18"/>
                  </a:lnTo>
                  <a:lnTo>
                    <a:pt x="2" y="22"/>
                  </a:lnTo>
                  <a:lnTo>
                    <a:pt x="3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3" y="30"/>
                  </a:lnTo>
                  <a:lnTo>
                    <a:pt x="16" y="30"/>
                  </a:lnTo>
                  <a:lnTo>
                    <a:pt x="76" y="30"/>
                  </a:lnTo>
                  <a:lnTo>
                    <a:pt x="78" y="30"/>
                  </a:lnTo>
                  <a:lnTo>
                    <a:pt x="81" y="29"/>
                  </a:lnTo>
                  <a:lnTo>
                    <a:pt x="83" y="28"/>
                  </a:lnTo>
                  <a:lnTo>
                    <a:pt x="87" y="26"/>
                  </a:lnTo>
                  <a:lnTo>
                    <a:pt x="88" y="24"/>
                  </a:lnTo>
                  <a:lnTo>
                    <a:pt x="90" y="22"/>
                  </a:lnTo>
                  <a:lnTo>
                    <a:pt x="90" y="18"/>
                  </a:lnTo>
                  <a:lnTo>
                    <a:pt x="91" y="15"/>
                  </a:lnTo>
                  <a:lnTo>
                    <a:pt x="90" y="13"/>
                  </a:lnTo>
                  <a:lnTo>
                    <a:pt x="90" y="10"/>
                  </a:lnTo>
                  <a:lnTo>
                    <a:pt x="88" y="8"/>
                  </a:lnTo>
                  <a:lnTo>
                    <a:pt x="87" y="4"/>
                  </a:lnTo>
                  <a:lnTo>
                    <a:pt x="83" y="3"/>
                  </a:lnTo>
                  <a:lnTo>
                    <a:pt x="81" y="1"/>
                  </a:lnTo>
                  <a:lnTo>
                    <a:pt x="78" y="1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2" name="Freeform 372">
              <a:extLst>
                <a:ext uri="{FF2B5EF4-FFF2-40B4-BE49-F238E27FC236}">
                  <a16:creationId xmlns:a16="http://schemas.microsoft.com/office/drawing/2014/main" id="{2D5955D7-163F-35B1-E22A-4E54CA530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5636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10 w 90"/>
                <a:gd name="T7" fmla="*/ 1 h 30"/>
                <a:gd name="T8" fmla="*/ 6 w 90"/>
                <a:gd name="T9" fmla="*/ 2 h 30"/>
                <a:gd name="T10" fmla="*/ 4 w 90"/>
                <a:gd name="T11" fmla="*/ 4 h 30"/>
                <a:gd name="T12" fmla="*/ 2 w 90"/>
                <a:gd name="T13" fmla="*/ 6 h 30"/>
                <a:gd name="T14" fmla="*/ 1 w 90"/>
                <a:gd name="T15" fmla="*/ 10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8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10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2 w 90"/>
                <a:gd name="T41" fmla="*/ 29 h 30"/>
                <a:gd name="T42" fmla="*/ 84 w 90"/>
                <a:gd name="T43" fmla="*/ 28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8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10 h 30"/>
                <a:gd name="T58" fmla="*/ 88 w 90"/>
                <a:gd name="T59" fmla="*/ 6 h 30"/>
                <a:gd name="T60" fmla="*/ 86 w 90"/>
                <a:gd name="T61" fmla="*/ 4 h 30"/>
                <a:gd name="T62" fmla="*/ 84 w 90"/>
                <a:gd name="T63" fmla="*/ 2 h 30"/>
                <a:gd name="T64" fmla="*/ 82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2"/>
                  </a:lnTo>
                  <a:lnTo>
                    <a:pt x="4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8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10"/>
                  </a:lnTo>
                  <a:lnTo>
                    <a:pt x="88" y="6"/>
                  </a:lnTo>
                  <a:lnTo>
                    <a:pt x="86" y="4"/>
                  </a:lnTo>
                  <a:lnTo>
                    <a:pt x="84" y="2"/>
                  </a:lnTo>
                  <a:lnTo>
                    <a:pt x="82" y="1"/>
                  </a:lnTo>
                  <a:lnTo>
                    <a:pt x="78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3" name="Freeform 373">
              <a:extLst>
                <a:ext uri="{FF2B5EF4-FFF2-40B4-BE49-F238E27FC236}">
                  <a16:creationId xmlns:a16="http://schemas.microsoft.com/office/drawing/2014/main" id="{562C4E28-5A28-F66A-9BE3-ED56A0E45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1113" y="1592263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1 h 30"/>
                <a:gd name="T6" fmla="*/ 10 w 90"/>
                <a:gd name="T7" fmla="*/ 1 h 30"/>
                <a:gd name="T8" fmla="*/ 6 w 90"/>
                <a:gd name="T9" fmla="*/ 3 h 30"/>
                <a:gd name="T10" fmla="*/ 4 w 90"/>
                <a:gd name="T11" fmla="*/ 4 h 30"/>
                <a:gd name="T12" fmla="*/ 2 w 90"/>
                <a:gd name="T13" fmla="*/ 8 h 30"/>
                <a:gd name="T14" fmla="*/ 1 w 90"/>
                <a:gd name="T15" fmla="*/ 10 h 30"/>
                <a:gd name="T16" fmla="*/ 0 w 90"/>
                <a:gd name="T17" fmla="*/ 13 h 30"/>
                <a:gd name="T18" fmla="*/ 0 w 90"/>
                <a:gd name="T19" fmla="*/ 15 h 30"/>
                <a:gd name="T20" fmla="*/ 0 w 90"/>
                <a:gd name="T21" fmla="*/ 18 h 30"/>
                <a:gd name="T22" fmla="*/ 1 w 90"/>
                <a:gd name="T23" fmla="*/ 22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8 h 30"/>
                <a:gd name="T30" fmla="*/ 10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2 w 90"/>
                <a:gd name="T41" fmla="*/ 29 h 30"/>
                <a:gd name="T42" fmla="*/ 84 w 90"/>
                <a:gd name="T43" fmla="*/ 28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2 h 30"/>
                <a:gd name="T50" fmla="*/ 90 w 90"/>
                <a:gd name="T51" fmla="*/ 18 h 30"/>
                <a:gd name="T52" fmla="*/ 90 w 90"/>
                <a:gd name="T53" fmla="*/ 15 h 30"/>
                <a:gd name="T54" fmla="*/ 90 w 90"/>
                <a:gd name="T55" fmla="*/ 13 h 30"/>
                <a:gd name="T56" fmla="*/ 89 w 90"/>
                <a:gd name="T57" fmla="*/ 10 h 30"/>
                <a:gd name="T58" fmla="*/ 88 w 90"/>
                <a:gd name="T59" fmla="*/ 8 h 30"/>
                <a:gd name="T60" fmla="*/ 86 w 90"/>
                <a:gd name="T61" fmla="*/ 4 h 30"/>
                <a:gd name="T62" fmla="*/ 84 w 90"/>
                <a:gd name="T63" fmla="*/ 3 h 30"/>
                <a:gd name="T64" fmla="*/ 82 w 90"/>
                <a:gd name="T65" fmla="*/ 1 h 30"/>
                <a:gd name="T66" fmla="*/ 78 w 90"/>
                <a:gd name="T67" fmla="*/ 1 h 30"/>
                <a:gd name="T68" fmla="*/ 75 w 9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4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2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2"/>
                  </a:lnTo>
                  <a:lnTo>
                    <a:pt x="90" y="18"/>
                  </a:lnTo>
                  <a:lnTo>
                    <a:pt x="90" y="15"/>
                  </a:lnTo>
                  <a:lnTo>
                    <a:pt x="90" y="13"/>
                  </a:lnTo>
                  <a:lnTo>
                    <a:pt x="89" y="10"/>
                  </a:lnTo>
                  <a:lnTo>
                    <a:pt x="88" y="8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2" y="1"/>
                  </a:lnTo>
                  <a:lnTo>
                    <a:pt x="78" y="1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4">
              <a:extLst>
                <a:ext uri="{FF2B5EF4-FFF2-40B4-BE49-F238E27FC236}">
                  <a16:creationId xmlns:a16="http://schemas.microsoft.com/office/drawing/2014/main" id="{6F23E0A4-8AF1-BDD7-B1E6-D259B5C735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138" y="1563688"/>
              <a:ext cx="28575" cy="9525"/>
            </a:xfrm>
            <a:custGeom>
              <a:avLst/>
              <a:gdLst>
                <a:gd name="T0" fmla="*/ 15 w 90"/>
                <a:gd name="T1" fmla="*/ 30 h 30"/>
                <a:gd name="T2" fmla="*/ 75 w 90"/>
                <a:gd name="T3" fmla="*/ 30 h 30"/>
                <a:gd name="T4" fmla="*/ 79 w 90"/>
                <a:gd name="T5" fmla="*/ 30 h 30"/>
                <a:gd name="T6" fmla="*/ 81 w 90"/>
                <a:gd name="T7" fmla="*/ 29 h 30"/>
                <a:gd name="T8" fmla="*/ 84 w 90"/>
                <a:gd name="T9" fmla="*/ 28 h 30"/>
                <a:gd name="T10" fmla="*/ 86 w 90"/>
                <a:gd name="T11" fmla="*/ 26 h 30"/>
                <a:gd name="T12" fmla="*/ 87 w 90"/>
                <a:gd name="T13" fmla="*/ 24 h 30"/>
                <a:gd name="T14" fmla="*/ 89 w 90"/>
                <a:gd name="T15" fmla="*/ 21 h 30"/>
                <a:gd name="T16" fmla="*/ 89 w 90"/>
                <a:gd name="T17" fmla="*/ 18 h 30"/>
                <a:gd name="T18" fmla="*/ 90 w 90"/>
                <a:gd name="T19" fmla="*/ 15 h 30"/>
                <a:gd name="T20" fmla="*/ 89 w 90"/>
                <a:gd name="T21" fmla="*/ 12 h 30"/>
                <a:gd name="T22" fmla="*/ 89 w 90"/>
                <a:gd name="T23" fmla="*/ 10 h 30"/>
                <a:gd name="T24" fmla="*/ 87 w 90"/>
                <a:gd name="T25" fmla="*/ 6 h 30"/>
                <a:gd name="T26" fmla="*/ 86 w 90"/>
                <a:gd name="T27" fmla="*/ 4 h 30"/>
                <a:gd name="T28" fmla="*/ 84 w 90"/>
                <a:gd name="T29" fmla="*/ 3 h 30"/>
                <a:gd name="T30" fmla="*/ 81 w 90"/>
                <a:gd name="T31" fmla="*/ 1 h 30"/>
                <a:gd name="T32" fmla="*/ 79 w 90"/>
                <a:gd name="T33" fmla="*/ 0 h 30"/>
                <a:gd name="T34" fmla="*/ 75 w 90"/>
                <a:gd name="T35" fmla="*/ 0 h 30"/>
                <a:gd name="T36" fmla="*/ 15 w 90"/>
                <a:gd name="T37" fmla="*/ 0 h 30"/>
                <a:gd name="T38" fmla="*/ 12 w 90"/>
                <a:gd name="T39" fmla="*/ 0 h 30"/>
                <a:gd name="T40" fmla="*/ 9 w 90"/>
                <a:gd name="T41" fmla="*/ 1 h 30"/>
                <a:gd name="T42" fmla="*/ 7 w 90"/>
                <a:gd name="T43" fmla="*/ 2 h 30"/>
                <a:gd name="T44" fmla="*/ 5 w 90"/>
                <a:gd name="T45" fmla="*/ 4 h 30"/>
                <a:gd name="T46" fmla="*/ 2 w 90"/>
                <a:gd name="T47" fmla="*/ 6 h 30"/>
                <a:gd name="T48" fmla="*/ 1 w 90"/>
                <a:gd name="T49" fmla="*/ 10 h 30"/>
                <a:gd name="T50" fmla="*/ 0 w 90"/>
                <a:gd name="T51" fmla="*/ 12 h 30"/>
                <a:gd name="T52" fmla="*/ 0 w 90"/>
                <a:gd name="T53" fmla="*/ 15 h 30"/>
                <a:gd name="T54" fmla="*/ 0 w 90"/>
                <a:gd name="T55" fmla="*/ 18 h 30"/>
                <a:gd name="T56" fmla="*/ 1 w 90"/>
                <a:gd name="T57" fmla="*/ 21 h 30"/>
                <a:gd name="T58" fmla="*/ 2 w 90"/>
                <a:gd name="T59" fmla="*/ 24 h 30"/>
                <a:gd name="T60" fmla="*/ 5 w 90"/>
                <a:gd name="T61" fmla="*/ 26 h 30"/>
                <a:gd name="T62" fmla="*/ 7 w 90"/>
                <a:gd name="T63" fmla="*/ 28 h 30"/>
                <a:gd name="T64" fmla="*/ 9 w 90"/>
                <a:gd name="T65" fmla="*/ 29 h 30"/>
                <a:gd name="T66" fmla="*/ 12 w 90"/>
                <a:gd name="T67" fmla="*/ 30 h 30"/>
                <a:gd name="T68" fmla="*/ 15 w 90"/>
                <a:gd name="T69" fmla="*/ 30 h 30"/>
                <a:gd name="T70" fmla="*/ 15 w 90"/>
                <a:gd name="T7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30">
                  <a:moveTo>
                    <a:pt x="15" y="30"/>
                  </a:moveTo>
                  <a:lnTo>
                    <a:pt x="75" y="30"/>
                  </a:lnTo>
                  <a:lnTo>
                    <a:pt x="79" y="30"/>
                  </a:lnTo>
                  <a:lnTo>
                    <a:pt x="81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7" y="24"/>
                  </a:lnTo>
                  <a:lnTo>
                    <a:pt x="89" y="21"/>
                  </a:lnTo>
                  <a:lnTo>
                    <a:pt x="89" y="18"/>
                  </a:lnTo>
                  <a:lnTo>
                    <a:pt x="90" y="15"/>
                  </a:lnTo>
                  <a:lnTo>
                    <a:pt x="89" y="12"/>
                  </a:lnTo>
                  <a:lnTo>
                    <a:pt x="89" y="10"/>
                  </a:lnTo>
                  <a:lnTo>
                    <a:pt x="87" y="6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79" y="0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10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5" name="Freeform 375">
              <a:extLst>
                <a:ext uri="{FF2B5EF4-FFF2-40B4-BE49-F238E27FC236}">
                  <a16:creationId xmlns:a16="http://schemas.microsoft.com/office/drawing/2014/main" id="{EE7E60BE-B653-7097-0F8D-A94D8192C74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4138" y="1592263"/>
              <a:ext cx="28575" cy="9525"/>
            </a:xfrm>
            <a:custGeom>
              <a:avLst/>
              <a:gdLst>
                <a:gd name="T0" fmla="*/ 15 w 90"/>
                <a:gd name="T1" fmla="*/ 30 h 30"/>
                <a:gd name="T2" fmla="*/ 75 w 90"/>
                <a:gd name="T3" fmla="*/ 30 h 30"/>
                <a:gd name="T4" fmla="*/ 79 w 90"/>
                <a:gd name="T5" fmla="*/ 30 h 30"/>
                <a:gd name="T6" fmla="*/ 81 w 90"/>
                <a:gd name="T7" fmla="*/ 29 h 30"/>
                <a:gd name="T8" fmla="*/ 84 w 90"/>
                <a:gd name="T9" fmla="*/ 28 h 30"/>
                <a:gd name="T10" fmla="*/ 86 w 90"/>
                <a:gd name="T11" fmla="*/ 26 h 30"/>
                <a:gd name="T12" fmla="*/ 87 w 90"/>
                <a:gd name="T13" fmla="*/ 24 h 30"/>
                <a:gd name="T14" fmla="*/ 89 w 90"/>
                <a:gd name="T15" fmla="*/ 22 h 30"/>
                <a:gd name="T16" fmla="*/ 89 w 90"/>
                <a:gd name="T17" fmla="*/ 18 h 30"/>
                <a:gd name="T18" fmla="*/ 90 w 90"/>
                <a:gd name="T19" fmla="*/ 15 h 30"/>
                <a:gd name="T20" fmla="*/ 89 w 90"/>
                <a:gd name="T21" fmla="*/ 13 h 30"/>
                <a:gd name="T22" fmla="*/ 89 w 90"/>
                <a:gd name="T23" fmla="*/ 10 h 30"/>
                <a:gd name="T24" fmla="*/ 87 w 90"/>
                <a:gd name="T25" fmla="*/ 8 h 30"/>
                <a:gd name="T26" fmla="*/ 86 w 90"/>
                <a:gd name="T27" fmla="*/ 4 h 30"/>
                <a:gd name="T28" fmla="*/ 84 w 90"/>
                <a:gd name="T29" fmla="*/ 3 h 30"/>
                <a:gd name="T30" fmla="*/ 81 w 90"/>
                <a:gd name="T31" fmla="*/ 1 h 30"/>
                <a:gd name="T32" fmla="*/ 79 w 90"/>
                <a:gd name="T33" fmla="*/ 1 h 30"/>
                <a:gd name="T34" fmla="*/ 75 w 90"/>
                <a:gd name="T35" fmla="*/ 0 h 30"/>
                <a:gd name="T36" fmla="*/ 15 w 90"/>
                <a:gd name="T37" fmla="*/ 0 h 30"/>
                <a:gd name="T38" fmla="*/ 12 w 90"/>
                <a:gd name="T39" fmla="*/ 1 h 30"/>
                <a:gd name="T40" fmla="*/ 9 w 90"/>
                <a:gd name="T41" fmla="*/ 1 h 30"/>
                <a:gd name="T42" fmla="*/ 7 w 90"/>
                <a:gd name="T43" fmla="*/ 3 h 30"/>
                <a:gd name="T44" fmla="*/ 5 w 90"/>
                <a:gd name="T45" fmla="*/ 4 h 30"/>
                <a:gd name="T46" fmla="*/ 2 w 90"/>
                <a:gd name="T47" fmla="*/ 8 h 30"/>
                <a:gd name="T48" fmla="*/ 1 w 90"/>
                <a:gd name="T49" fmla="*/ 10 h 30"/>
                <a:gd name="T50" fmla="*/ 0 w 90"/>
                <a:gd name="T51" fmla="*/ 13 h 30"/>
                <a:gd name="T52" fmla="*/ 0 w 90"/>
                <a:gd name="T53" fmla="*/ 15 h 30"/>
                <a:gd name="T54" fmla="*/ 0 w 90"/>
                <a:gd name="T55" fmla="*/ 18 h 30"/>
                <a:gd name="T56" fmla="*/ 1 w 90"/>
                <a:gd name="T57" fmla="*/ 22 h 30"/>
                <a:gd name="T58" fmla="*/ 2 w 90"/>
                <a:gd name="T59" fmla="*/ 24 h 30"/>
                <a:gd name="T60" fmla="*/ 5 w 90"/>
                <a:gd name="T61" fmla="*/ 26 h 30"/>
                <a:gd name="T62" fmla="*/ 7 w 90"/>
                <a:gd name="T63" fmla="*/ 28 h 30"/>
                <a:gd name="T64" fmla="*/ 9 w 90"/>
                <a:gd name="T65" fmla="*/ 29 h 30"/>
                <a:gd name="T66" fmla="*/ 12 w 90"/>
                <a:gd name="T67" fmla="*/ 30 h 30"/>
                <a:gd name="T68" fmla="*/ 15 w 90"/>
                <a:gd name="T69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0" h="30">
                  <a:moveTo>
                    <a:pt x="15" y="30"/>
                  </a:moveTo>
                  <a:lnTo>
                    <a:pt x="75" y="30"/>
                  </a:lnTo>
                  <a:lnTo>
                    <a:pt x="79" y="30"/>
                  </a:lnTo>
                  <a:lnTo>
                    <a:pt x="81" y="29"/>
                  </a:lnTo>
                  <a:lnTo>
                    <a:pt x="84" y="28"/>
                  </a:lnTo>
                  <a:lnTo>
                    <a:pt x="86" y="26"/>
                  </a:lnTo>
                  <a:lnTo>
                    <a:pt x="87" y="24"/>
                  </a:lnTo>
                  <a:lnTo>
                    <a:pt x="89" y="22"/>
                  </a:lnTo>
                  <a:lnTo>
                    <a:pt x="89" y="18"/>
                  </a:lnTo>
                  <a:lnTo>
                    <a:pt x="90" y="15"/>
                  </a:lnTo>
                  <a:lnTo>
                    <a:pt x="89" y="13"/>
                  </a:lnTo>
                  <a:lnTo>
                    <a:pt x="89" y="10"/>
                  </a:lnTo>
                  <a:lnTo>
                    <a:pt x="87" y="8"/>
                  </a:lnTo>
                  <a:lnTo>
                    <a:pt x="86" y="4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79" y="1"/>
                  </a:lnTo>
                  <a:lnTo>
                    <a:pt x="75" y="0"/>
                  </a:lnTo>
                  <a:lnTo>
                    <a:pt x="15" y="0"/>
                  </a:lnTo>
                  <a:lnTo>
                    <a:pt x="12" y="1"/>
                  </a:lnTo>
                  <a:lnTo>
                    <a:pt x="9" y="1"/>
                  </a:lnTo>
                  <a:lnTo>
                    <a:pt x="7" y="3"/>
                  </a:lnTo>
                  <a:lnTo>
                    <a:pt x="5" y="4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5"/>
                  </a:lnTo>
                  <a:lnTo>
                    <a:pt x="0" y="18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5" y="26"/>
                  </a:lnTo>
                  <a:lnTo>
                    <a:pt x="7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376">
              <a:extLst>
                <a:ext uri="{FF2B5EF4-FFF2-40B4-BE49-F238E27FC236}">
                  <a16:creationId xmlns:a16="http://schemas.microsoft.com/office/drawing/2014/main" id="{7DD1C949-D0C6-C974-2910-5B1FF40ADF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3951" y="1401763"/>
              <a:ext cx="287338" cy="228600"/>
            </a:xfrm>
            <a:custGeom>
              <a:avLst/>
              <a:gdLst>
                <a:gd name="T0" fmla="*/ 873 w 903"/>
                <a:gd name="T1" fmla="*/ 692 h 722"/>
                <a:gd name="T2" fmla="*/ 30 w 903"/>
                <a:gd name="T3" fmla="*/ 692 h 722"/>
                <a:gd name="T4" fmla="*/ 30 w 903"/>
                <a:gd name="T5" fmla="*/ 394 h 722"/>
                <a:gd name="T6" fmla="*/ 86 w 903"/>
                <a:gd name="T7" fmla="*/ 30 h 722"/>
                <a:gd name="T8" fmla="*/ 126 w 903"/>
                <a:gd name="T9" fmla="*/ 30 h 722"/>
                <a:gd name="T10" fmla="*/ 197 w 903"/>
                <a:gd name="T11" fmla="*/ 397 h 722"/>
                <a:gd name="T12" fmla="*/ 205 w 903"/>
                <a:gd name="T13" fmla="*/ 442 h 722"/>
                <a:gd name="T14" fmla="*/ 243 w 903"/>
                <a:gd name="T15" fmla="*/ 417 h 722"/>
                <a:gd name="T16" fmla="*/ 422 w 903"/>
                <a:gd name="T17" fmla="*/ 297 h 722"/>
                <a:gd name="T18" fmla="*/ 422 w 903"/>
                <a:gd name="T19" fmla="*/ 392 h 722"/>
                <a:gd name="T20" fmla="*/ 422 w 903"/>
                <a:gd name="T21" fmla="*/ 448 h 722"/>
                <a:gd name="T22" fmla="*/ 468 w 903"/>
                <a:gd name="T23" fmla="*/ 417 h 722"/>
                <a:gd name="T24" fmla="*/ 647 w 903"/>
                <a:gd name="T25" fmla="*/ 297 h 722"/>
                <a:gd name="T26" fmla="*/ 647 w 903"/>
                <a:gd name="T27" fmla="*/ 392 h 722"/>
                <a:gd name="T28" fmla="*/ 647 w 903"/>
                <a:gd name="T29" fmla="*/ 448 h 722"/>
                <a:gd name="T30" fmla="*/ 694 w 903"/>
                <a:gd name="T31" fmla="*/ 417 h 722"/>
                <a:gd name="T32" fmla="*/ 873 w 903"/>
                <a:gd name="T33" fmla="*/ 297 h 722"/>
                <a:gd name="T34" fmla="*/ 873 w 903"/>
                <a:gd name="T35" fmla="*/ 692 h 722"/>
                <a:gd name="T36" fmla="*/ 677 w 903"/>
                <a:gd name="T37" fmla="*/ 392 h 722"/>
                <a:gd name="T38" fmla="*/ 677 w 903"/>
                <a:gd name="T39" fmla="*/ 241 h 722"/>
                <a:gd name="T40" fmla="*/ 452 w 903"/>
                <a:gd name="T41" fmla="*/ 392 h 722"/>
                <a:gd name="T42" fmla="*/ 452 w 903"/>
                <a:gd name="T43" fmla="*/ 241 h 722"/>
                <a:gd name="T44" fmla="*/ 226 w 903"/>
                <a:gd name="T45" fmla="*/ 392 h 722"/>
                <a:gd name="T46" fmla="*/ 151 w 903"/>
                <a:gd name="T47" fmla="*/ 0 h 722"/>
                <a:gd name="T48" fmla="*/ 60 w 903"/>
                <a:gd name="T49" fmla="*/ 0 h 722"/>
                <a:gd name="T50" fmla="*/ 0 w 903"/>
                <a:gd name="T51" fmla="*/ 392 h 722"/>
                <a:gd name="T52" fmla="*/ 0 w 903"/>
                <a:gd name="T53" fmla="*/ 722 h 722"/>
                <a:gd name="T54" fmla="*/ 903 w 903"/>
                <a:gd name="T55" fmla="*/ 722 h 722"/>
                <a:gd name="T56" fmla="*/ 903 w 903"/>
                <a:gd name="T57" fmla="*/ 241 h 722"/>
                <a:gd name="T58" fmla="*/ 677 w 903"/>
                <a:gd name="T59" fmla="*/ 39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903" h="722">
                  <a:moveTo>
                    <a:pt x="873" y="692"/>
                  </a:moveTo>
                  <a:lnTo>
                    <a:pt x="30" y="692"/>
                  </a:lnTo>
                  <a:lnTo>
                    <a:pt x="30" y="394"/>
                  </a:lnTo>
                  <a:lnTo>
                    <a:pt x="86" y="30"/>
                  </a:lnTo>
                  <a:lnTo>
                    <a:pt x="126" y="30"/>
                  </a:lnTo>
                  <a:lnTo>
                    <a:pt x="197" y="397"/>
                  </a:lnTo>
                  <a:lnTo>
                    <a:pt x="205" y="442"/>
                  </a:lnTo>
                  <a:lnTo>
                    <a:pt x="243" y="417"/>
                  </a:lnTo>
                  <a:lnTo>
                    <a:pt x="422" y="297"/>
                  </a:lnTo>
                  <a:lnTo>
                    <a:pt x="422" y="392"/>
                  </a:lnTo>
                  <a:lnTo>
                    <a:pt x="422" y="448"/>
                  </a:lnTo>
                  <a:lnTo>
                    <a:pt x="468" y="417"/>
                  </a:lnTo>
                  <a:lnTo>
                    <a:pt x="647" y="297"/>
                  </a:lnTo>
                  <a:lnTo>
                    <a:pt x="647" y="392"/>
                  </a:lnTo>
                  <a:lnTo>
                    <a:pt x="647" y="448"/>
                  </a:lnTo>
                  <a:lnTo>
                    <a:pt x="694" y="417"/>
                  </a:lnTo>
                  <a:lnTo>
                    <a:pt x="873" y="297"/>
                  </a:lnTo>
                  <a:lnTo>
                    <a:pt x="873" y="692"/>
                  </a:lnTo>
                  <a:close/>
                  <a:moveTo>
                    <a:pt x="677" y="392"/>
                  </a:moveTo>
                  <a:lnTo>
                    <a:pt x="677" y="241"/>
                  </a:lnTo>
                  <a:lnTo>
                    <a:pt x="452" y="392"/>
                  </a:lnTo>
                  <a:lnTo>
                    <a:pt x="452" y="241"/>
                  </a:lnTo>
                  <a:lnTo>
                    <a:pt x="226" y="392"/>
                  </a:lnTo>
                  <a:lnTo>
                    <a:pt x="151" y="0"/>
                  </a:lnTo>
                  <a:lnTo>
                    <a:pt x="60" y="0"/>
                  </a:lnTo>
                  <a:lnTo>
                    <a:pt x="0" y="392"/>
                  </a:lnTo>
                  <a:lnTo>
                    <a:pt x="0" y="722"/>
                  </a:lnTo>
                  <a:lnTo>
                    <a:pt x="903" y="722"/>
                  </a:lnTo>
                  <a:lnTo>
                    <a:pt x="903" y="241"/>
                  </a:lnTo>
                  <a:lnTo>
                    <a:pt x="677" y="392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27EEBD7-AC93-40A7-39C9-3D62C8A7103A}"/>
              </a:ext>
            </a:extLst>
          </p:cNvPr>
          <p:cNvGrpSpPr/>
          <p:nvPr/>
        </p:nvGrpSpPr>
        <p:grpSpPr>
          <a:xfrm>
            <a:off x="10135509" y="3584466"/>
            <a:ext cx="640965" cy="555976"/>
            <a:chOff x="8736013" y="2536825"/>
            <a:chExt cx="287338" cy="249238"/>
          </a:xfrm>
          <a:solidFill>
            <a:schemeClr val="accent5"/>
          </a:solidFill>
        </p:grpSpPr>
        <p:sp>
          <p:nvSpPr>
            <p:cNvPr id="48" name="Freeform 219">
              <a:extLst>
                <a:ext uri="{FF2B5EF4-FFF2-40B4-BE49-F238E27FC236}">
                  <a16:creationId xmlns:a16="http://schemas.microsoft.com/office/drawing/2014/main" id="{AAC41E20-A3FD-A2DE-5D29-6B403FC8FF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93163" y="2632075"/>
              <a:ext cx="230188" cy="153988"/>
            </a:xfrm>
            <a:custGeom>
              <a:avLst/>
              <a:gdLst>
                <a:gd name="T0" fmla="*/ 621 w 722"/>
                <a:gd name="T1" fmla="*/ 368 h 481"/>
                <a:gd name="T2" fmla="*/ 588 w 722"/>
                <a:gd name="T3" fmla="*/ 338 h 481"/>
                <a:gd name="T4" fmla="*/ 557 w 722"/>
                <a:gd name="T5" fmla="*/ 331 h 481"/>
                <a:gd name="T6" fmla="*/ 525 w 722"/>
                <a:gd name="T7" fmla="*/ 338 h 481"/>
                <a:gd name="T8" fmla="*/ 493 w 722"/>
                <a:gd name="T9" fmla="*/ 368 h 481"/>
                <a:gd name="T10" fmla="*/ 451 w 722"/>
                <a:gd name="T11" fmla="*/ 391 h 481"/>
                <a:gd name="T12" fmla="*/ 557 w 722"/>
                <a:gd name="T13" fmla="*/ 451 h 481"/>
                <a:gd name="T14" fmla="*/ 520 w 722"/>
                <a:gd name="T15" fmla="*/ 432 h 481"/>
                <a:gd name="T16" fmla="*/ 515 w 722"/>
                <a:gd name="T17" fmla="*/ 389 h 481"/>
                <a:gd name="T18" fmla="*/ 547 w 722"/>
                <a:gd name="T19" fmla="*/ 362 h 481"/>
                <a:gd name="T20" fmla="*/ 588 w 722"/>
                <a:gd name="T21" fmla="*/ 374 h 481"/>
                <a:gd name="T22" fmla="*/ 601 w 722"/>
                <a:gd name="T23" fmla="*/ 415 h 481"/>
                <a:gd name="T24" fmla="*/ 574 w 722"/>
                <a:gd name="T25" fmla="*/ 448 h 481"/>
                <a:gd name="T26" fmla="*/ 451 w 722"/>
                <a:gd name="T27" fmla="*/ 241 h 481"/>
                <a:gd name="T28" fmla="*/ 163 w 722"/>
                <a:gd name="T29" fmla="*/ 448 h 481"/>
                <a:gd name="T30" fmla="*/ 136 w 722"/>
                <a:gd name="T31" fmla="*/ 415 h 481"/>
                <a:gd name="T32" fmla="*/ 149 w 722"/>
                <a:gd name="T33" fmla="*/ 374 h 481"/>
                <a:gd name="T34" fmla="*/ 190 w 722"/>
                <a:gd name="T35" fmla="*/ 362 h 481"/>
                <a:gd name="T36" fmla="*/ 222 w 722"/>
                <a:gd name="T37" fmla="*/ 389 h 481"/>
                <a:gd name="T38" fmla="*/ 219 w 722"/>
                <a:gd name="T39" fmla="*/ 431 h 481"/>
                <a:gd name="T40" fmla="*/ 181 w 722"/>
                <a:gd name="T41" fmla="*/ 451 h 481"/>
                <a:gd name="T42" fmla="*/ 565 w 722"/>
                <a:gd name="T43" fmla="*/ 94 h 481"/>
                <a:gd name="T44" fmla="*/ 451 w 722"/>
                <a:gd name="T45" fmla="*/ 15 h 481"/>
                <a:gd name="T46" fmla="*/ 445 w 722"/>
                <a:gd name="T47" fmla="*/ 3 h 481"/>
                <a:gd name="T48" fmla="*/ 253 w 722"/>
                <a:gd name="T49" fmla="*/ 0 h 481"/>
                <a:gd name="T50" fmla="*/ 242 w 722"/>
                <a:gd name="T51" fmla="*/ 10 h 481"/>
                <a:gd name="T52" fmla="*/ 243 w 722"/>
                <a:gd name="T53" fmla="*/ 24 h 481"/>
                <a:gd name="T54" fmla="*/ 256 w 722"/>
                <a:gd name="T55" fmla="*/ 30 h 481"/>
                <a:gd name="T56" fmla="*/ 251 w 722"/>
                <a:gd name="T57" fmla="*/ 378 h 481"/>
                <a:gd name="T58" fmla="*/ 224 w 722"/>
                <a:gd name="T59" fmla="*/ 344 h 481"/>
                <a:gd name="T60" fmla="*/ 194 w 722"/>
                <a:gd name="T61" fmla="*/ 332 h 481"/>
                <a:gd name="T62" fmla="*/ 161 w 722"/>
                <a:gd name="T63" fmla="*/ 334 h 481"/>
                <a:gd name="T64" fmla="*/ 133 w 722"/>
                <a:gd name="T65" fmla="*/ 349 h 481"/>
                <a:gd name="T66" fmla="*/ 108 w 722"/>
                <a:gd name="T67" fmla="*/ 385 h 481"/>
                <a:gd name="T68" fmla="*/ 29 w 722"/>
                <a:gd name="T69" fmla="*/ 115 h 481"/>
                <a:gd name="T70" fmla="*/ 18 w 722"/>
                <a:gd name="T71" fmla="*/ 106 h 481"/>
                <a:gd name="T72" fmla="*/ 4 w 722"/>
                <a:gd name="T73" fmla="*/ 110 h 481"/>
                <a:gd name="T74" fmla="*/ 0 w 722"/>
                <a:gd name="T75" fmla="*/ 406 h 481"/>
                <a:gd name="T76" fmla="*/ 6 w 722"/>
                <a:gd name="T77" fmla="*/ 419 h 481"/>
                <a:gd name="T78" fmla="*/ 108 w 722"/>
                <a:gd name="T79" fmla="*/ 428 h 481"/>
                <a:gd name="T80" fmla="*/ 133 w 722"/>
                <a:gd name="T81" fmla="*/ 464 h 481"/>
                <a:gd name="T82" fmla="*/ 161 w 722"/>
                <a:gd name="T83" fmla="*/ 479 h 481"/>
                <a:gd name="T84" fmla="*/ 194 w 722"/>
                <a:gd name="T85" fmla="*/ 480 h 481"/>
                <a:gd name="T86" fmla="*/ 224 w 722"/>
                <a:gd name="T87" fmla="*/ 468 h 481"/>
                <a:gd name="T88" fmla="*/ 251 w 722"/>
                <a:gd name="T89" fmla="*/ 434 h 481"/>
                <a:gd name="T90" fmla="*/ 484 w 722"/>
                <a:gd name="T91" fmla="*/ 428 h 481"/>
                <a:gd name="T92" fmla="*/ 509 w 722"/>
                <a:gd name="T93" fmla="*/ 464 h 481"/>
                <a:gd name="T94" fmla="*/ 537 w 722"/>
                <a:gd name="T95" fmla="*/ 479 h 481"/>
                <a:gd name="T96" fmla="*/ 570 w 722"/>
                <a:gd name="T97" fmla="*/ 480 h 481"/>
                <a:gd name="T98" fmla="*/ 599 w 722"/>
                <a:gd name="T99" fmla="*/ 468 h 481"/>
                <a:gd name="T100" fmla="*/ 627 w 722"/>
                <a:gd name="T101" fmla="*/ 434 h 481"/>
                <a:gd name="T102" fmla="*/ 712 w 722"/>
                <a:gd name="T103" fmla="*/ 420 h 481"/>
                <a:gd name="T104" fmla="*/ 722 w 722"/>
                <a:gd name="T105" fmla="*/ 410 h 481"/>
                <a:gd name="T106" fmla="*/ 721 w 722"/>
                <a:gd name="T107" fmla="*/ 250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22" h="481">
                  <a:moveTo>
                    <a:pt x="630" y="391"/>
                  </a:moveTo>
                  <a:lnTo>
                    <a:pt x="629" y="385"/>
                  </a:lnTo>
                  <a:lnTo>
                    <a:pt x="627" y="378"/>
                  </a:lnTo>
                  <a:lnTo>
                    <a:pt x="623" y="373"/>
                  </a:lnTo>
                  <a:lnTo>
                    <a:pt x="621" y="368"/>
                  </a:lnTo>
                  <a:lnTo>
                    <a:pt x="614" y="357"/>
                  </a:lnTo>
                  <a:lnTo>
                    <a:pt x="604" y="349"/>
                  </a:lnTo>
                  <a:lnTo>
                    <a:pt x="599" y="344"/>
                  </a:lnTo>
                  <a:lnTo>
                    <a:pt x="593" y="341"/>
                  </a:lnTo>
                  <a:lnTo>
                    <a:pt x="588" y="338"/>
                  </a:lnTo>
                  <a:lnTo>
                    <a:pt x="583" y="336"/>
                  </a:lnTo>
                  <a:lnTo>
                    <a:pt x="576" y="334"/>
                  </a:lnTo>
                  <a:lnTo>
                    <a:pt x="570" y="332"/>
                  </a:lnTo>
                  <a:lnTo>
                    <a:pt x="563" y="331"/>
                  </a:lnTo>
                  <a:lnTo>
                    <a:pt x="557" y="331"/>
                  </a:lnTo>
                  <a:lnTo>
                    <a:pt x="550" y="331"/>
                  </a:lnTo>
                  <a:lnTo>
                    <a:pt x="543" y="332"/>
                  </a:lnTo>
                  <a:lnTo>
                    <a:pt x="537" y="334"/>
                  </a:lnTo>
                  <a:lnTo>
                    <a:pt x="530" y="336"/>
                  </a:lnTo>
                  <a:lnTo>
                    <a:pt x="525" y="338"/>
                  </a:lnTo>
                  <a:lnTo>
                    <a:pt x="520" y="341"/>
                  </a:lnTo>
                  <a:lnTo>
                    <a:pt x="514" y="344"/>
                  </a:lnTo>
                  <a:lnTo>
                    <a:pt x="509" y="349"/>
                  </a:lnTo>
                  <a:lnTo>
                    <a:pt x="499" y="357"/>
                  </a:lnTo>
                  <a:lnTo>
                    <a:pt x="493" y="368"/>
                  </a:lnTo>
                  <a:lnTo>
                    <a:pt x="490" y="373"/>
                  </a:lnTo>
                  <a:lnTo>
                    <a:pt x="486" y="378"/>
                  </a:lnTo>
                  <a:lnTo>
                    <a:pt x="484" y="385"/>
                  </a:lnTo>
                  <a:lnTo>
                    <a:pt x="483" y="391"/>
                  </a:lnTo>
                  <a:lnTo>
                    <a:pt x="451" y="391"/>
                  </a:lnTo>
                  <a:lnTo>
                    <a:pt x="451" y="271"/>
                  </a:lnTo>
                  <a:lnTo>
                    <a:pt x="692" y="271"/>
                  </a:lnTo>
                  <a:lnTo>
                    <a:pt x="692" y="391"/>
                  </a:lnTo>
                  <a:lnTo>
                    <a:pt x="630" y="391"/>
                  </a:lnTo>
                  <a:close/>
                  <a:moveTo>
                    <a:pt x="557" y="451"/>
                  </a:moveTo>
                  <a:lnTo>
                    <a:pt x="547" y="450"/>
                  </a:lnTo>
                  <a:lnTo>
                    <a:pt x="539" y="448"/>
                  </a:lnTo>
                  <a:lnTo>
                    <a:pt x="531" y="444"/>
                  </a:lnTo>
                  <a:lnTo>
                    <a:pt x="525" y="438"/>
                  </a:lnTo>
                  <a:lnTo>
                    <a:pt x="520" y="432"/>
                  </a:lnTo>
                  <a:lnTo>
                    <a:pt x="515" y="423"/>
                  </a:lnTo>
                  <a:lnTo>
                    <a:pt x="512" y="415"/>
                  </a:lnTo>
                  <a:lnTo>
                    <a:pt x="511" y="406"/>
                  </a:lnTo>
                  <a:lnTo>
                    <a:pt x="512" y="398"/>
                  </a:lnTo>
                  <a:lnTo>
                    <a:pt x="515" y="389"/>
                  </a:lnTo>
                  <a:lnTo>
                    <a:pt x="520" y="381"/>
                  </a:lnTo>
                  <a:lnTo>
                    <a:pt x="525" y="374"/>
                  </a:lnTo>
                  <a:lnTo>
                    <a:pt x="531" y="369"/>
                  </a:lnTo>
                  <a:lnTo>
                    <a:pt x="539" y="365"/>
                  </a:lnTo>
                  <a:lnTo>
                    <a:pt x="547" y="362"/>
                  </a:lnTo>
                  <a:lnTo>
                    <a:pt x="557" y="361"/>
                  </a:lnTo>
                  <a:lnTo>
                    <a:pt x="566" y="362"/>
                  </a:lnTo>
                  <a:lnTo>
                    <a:pt x="574" y="365"/>
                  </a:lnTo>
                  <a:lnTo>
                    <a:pt x="582" y="369"/>
                  </a:lnTo>
                  <a:lnTo>
                    <a:pt x="588" y="374"/>
                  </a:lnTo>
                  <a:lnTo>
                    <a:pt x="593" y="381"/>
                  </a:lnTo>
                  <a:lnTo>
                    <a:pt x="598" y="389"/>
                  </a:lnTo>
                  <a:lnTo>
                    <a:pt x="601" y="398"/>
                  </a:lnTo>
                  <a:lnTo>
                    <a:pt x="602" y="406"/>
                  </a:lnTo>
                  <a:lnTo>
                    <a:pt x="601" y="415"/>
                  </a:lnTo>
                  <a:lnTo>
                    <a:pt x="598" y="423"/>
                  </a:lnTo>
                  <a:lnTo>
                    <a:pt x="593" y="431"/>
                  </a:lnTo>
                  <a:lnTo>
                    <a:pt x="588" y="438"/>
                  </a:lnTo>
                  <a:lnTo>
                    <a:pt x="582" y="444"/>
                  </a:lnTo>
                  <a:lnTo>
                    <a:pt x="574" y="448"/>
                  </a:lnTo>
                  <a:lnTo>
                    <a:pt x="566" y="450"/>
                  </a:lnTo>
                  <a:lnTo>
                    <a:pt x="557" y="451"/>
                  </a:lnTo>
                  <a:close/>
                  <a:moveTo>
                    <a:pt x="551" y="120"/>
                  </a:moveTo>
                  <a:lnTo>
                    <a:pt x="671" y="241"/>
                  </a:lnTo>
                  <a:lnTo>
                    <a:pt x="451" y="241"/>
                  </a:lnTo>
                  <a:lnTo>
                    <a:pt x="451" y="120"/>
                  </a:lnTo>
                  <a:lnTo>
                    <a:pt x="551" y="120"/>
                  </a:lnTo>
                  <a:close/>
                  <a:moveTo>
                    <a:pt x="181" y="451"/>
                  </a:moveTo>
                  <a:lnTo>
                    <a:pt x="171" y="450"/>
                  </a:lnTo>
                  <a:lnTo>
                    <a:pt x="163" y="448"/>
                  </a:lnTo>
                  <a:lnTo>
                    <a:pt x="155" y="444"/>
                  </a:lnTo>
                  <a:lnTo>
                    <a:pt x="149" y="438"/>
                  </a:lnTo>
                  <a:lnTo>
                    <a:pt x="144" y="432"/>
                  </a:lnTo>
                  <a:lnTo>
                    <a:pt x="139" y="423"/>
                  </a:lnTo>
                  <a:lnTo>
                    <a:pt x="136" y="415"/>
                  </a:lnTo>
                  <a:lnTo>
                    <a:pt x="136" y="406"/>
                  </a:lnTo>
                  <a:lnTo>
                    <a:pt x="136" y="398"/>
                  </a:lnTo>
                  <a:lnTo>
                    <a:pt x="139" y="389"/>
                  </a:lnTo>
                  <a:lnTo>
                    <a:pt x="144" y="381"/>
                  </a:lnTo>
                  <a:lnTo>
                    <a:pt x="149" y="374"/>
                  </a:lnTo>
                  <a:lnTo>
                    <a:pt x="155" y="369"/>
                  </a:lnTo>
                  <a:lnTo>
                    <a:pt x="163" y="365"/>
                  </a:lnTo>
                  <a:lnTo>
                    <a:pt x="171" y="362"/>
                  </a:lnTo>
                  <a:lnTo>
                    <a:pt x="181" y="361"/>
                  </a:lnTo>
                  <a:lnTo>
                    <a:pt x="190" y="362"/>
                  </a:lnTo>
                  <a:lnTo>
                    <a:pt x="198" y="365"/>
                  </a:lnTo>
                  <a:lnTo>
                    <a:pt x="206" y="369"/>
                  </a:lnTo>
                  <a:lnTo>
                    <a:pt x="212" y="374"/>
                  </a:lnTo>
                  <a:lnTo>
                    <a:pt x="219" y="381"/>
                  </a:lnTo>
                  <a:lnTo>
                    <a:pt x="222" y="389"/>
                  </a:lnTo>
                  <a:lnTo>
                    <a:pt x="225" y="398"/>
                  </a:lnTo>
                  <a:lnTo>
                    <a:pt x="226" y="406"/>
                  </a:lnTo>
                  <a:lnTo>
                    <a:pt x="225" y="415"/>
                  </a:lnTo>
                  <a:lnTo>
                    <a:pt x="222" y="423"/>
                  </a:lnTo>
                  <a:lnTo>
                    <a:pt x="219" y="431"/>
                  </a:lnTo>
                  <a:lnTo>
                    <a:pt x="212" y="438"/>
                  </a:lnTo>
                  <a:lnTo>
                    <a:pt x="206" y="444"/>
                  </a:lnTo>
                  <a:lnTo>
                    <a:pt x="198" y="448"/>
                  </a:lnTo>
                  <a:lnTo>
                    <a:pt x="190" y="450"/>
                  </a:lnTo>
                  <a:lnTo>
                    <a:pt x="181" y="451"/>
                  </a:lnTo>
                  <a:close/>
                  <a:moveTo>
                    <a:pt x="721" y="250"/>
                  </a:moveTo>
                  <a:lnTo>
                    <a:pt x="720" y="248"/>
                  </a:lnTo>
                  <a:lnTo>
                    <a:pt x="718" y="246"/>
                  </a:lnTo>
                  <a:lnTo>
                    <a:pt x="568" y="95"/>
                  </a:lnTo>
                  <a:lnTo>
                    <a:pt x="565" y="94"/>
                  </a:lnTo>
                  <a:lnTo>
                    <a:pt x="562" y="91"/>
                  </a:lnTo>
                  <a:lnTo>
                    <a:pt x="559" y="91"/>
                  </a:lnTo>
                  <a:lnTo>
                    <a:pt x="557" y="90"/>
                  </a:lnTo>
                  <a:lnTo>
                    <a:pt x="451" y="90"/>
                  </a:lnTo>
                  <a:lnTo>
                    <a:pt x="451" y="15"/>
                  </a:lnTo>
                  <a:lnTo>
                    <a:pt x="451" y="12"/>
                  </a:lnTo>
                  <a:lnTo>
                    <a:pt x="450" y="10"/>
                  </a:lnTo>
                  <a:lnTo>
                    <a:pt x="449" y="7"/>
                  </a:lnTo>
                  <a:lnTo>
                    <a:pt x="447" y="5"/>
                  </a:lnTo>
                  <a:lnTo>
                    <a:pt x="445" y="3"/>
                  </a:lnTo>
                  <a:lnTo>
                    <a:pt x="442" y="1"/>
                  </a:lnTo>
                  <a:lnTo>
                    <a:pt x="439" y="0"/>
                  </a:lnTo>
                  <a:lnTo>
                    <a:pt x="436" y="0"/>
                  </a:lnTo>
                  <a:lnTo>
                    <a:pt x="256" y="0"/>
                  </a:lnTo>
                  <a:lnTo>
                    <a:pt x="253" y="0"/>
                  </a:lnTo>
                  <a:lnTo>
                    <a:pt x="250" y="1"/>
                  </a:lnTo>
                  <a:lnTo>
                    <a:pt x="247" y="3"/>
                  </a:lnTo>
                  <a:lnTo>
                    <a:pt x="245" y="5"/>
                  </a:lnTo>
                  <a:lnTo>
                    <a:pt x="243" y="7"/>
                  </a:lnTo>
                  <a:lnTo>
                    <a:pt x="242" y="10"/>
                  </a:lnTo>
                  <a:lnTo>
                    <a:pt x="241" y="12"/>
                  </a:lnTo>
                  <a:lnTo>
                    <a:pt x="241" y="15"/>
                  </a:lnTo>
                  <a:lnTo>
                    <a:pt x="241" y="19"/>
                  </a:lnTo>
                  <a:lnTo>
                    <a:pt x="242" y="22"/>
                  </a:lnTo>
                  <a:lnTo>
                    <a:pt x="243" y="24"/>
                  </a:lnTo>
                  <a:lnTo>
                    <a:pt x="245" y="26"/>
                  </a:lnTo>
                  <a:lnTo>
                    <a:pt x="247" y="28"/>
                  </a:lnTo>
                  <a:lnTo>
                    <a:pt x="250" y="29"/>
                  </a:lnTo>
                  <a:lnTo>
                    <a:pt x="253" y="30"/>
                  </a:lnTo>
                  <a:lnTo>
                    <a:pt x="256" y="30"/>
                  </a:lnTo>
                  <a:lnTo>
                    <a:pt x="421" y="30"/>
                  </a:lnTo>
                  <a:lnTo>
                    <a:pt x="421" y="391"/>
                  </a:lnTo>
                  <a:lnTo>
                    <a:pt x="254" y="391"/>
                  </a:lnTo>
                  <a:lnTo>
                    <a:pt x="253" y="385"/>
                  </a:lnTo>
                  <a:lnTo>
                    <a:pt x="251" y="378"/>
                  </a:lnTo>
                  <a:lnTo>
                    <a:pt x="249" y="373"/>
                  </a:lnTo>
                  <a:lnTo>
                    <a:pt x="245" y="368"/>
                  </a:lnTo>
                  <a:lnTo>
                    <a:pt x="238" y="357"/>
                  </a:lnTo>
                  <a:lnTo>
                    <a:pt x="228" y="349"/>
                  </a:lnTo>
                  <a:lnTo>
                    <a:pt x="224" y="344"/>
                  </a:lnTo>
                  <a:lnTo>
                    <a:pt x="219" y="341"/>
                  </a:lnTo>
                  <a:lnTo>
                    <a:pt x="212" y="338"/>
                  </a:lnTo>
                  <a:lnTo>
                    <a:pt x="207" y="336"/>
                  </a:lnTo>
                  <a:lnTo>
                    <a:pt x="200" y="334"/>
                  </a:lnTo>
                  <a:lnTo>
                    <a:pt x="194" y="332"/>
                  </a:lnTo>
                  <a:lnTo>
                    <a:pt x="187" y="331"/>
                  </a:lnTo>
                  <a:lnTo>
                    <a:pt x="181" y="331"/>
                  </a:lnTo>
                  <a:lnTo>
                    <a:pt x="174" y="331"/>
                  </a:lnTo>
                  <a:lnTo>
                    <a:pt x="167" y="332"/>
                  </a:lnTo>
                  <a:lnTo>
                    <a:pt x="161" y="334"/>
                  </a:lnTo>
                  <a:lnTo>
                    <a:pt x="155" y="336"/>
                  </a:lnTo>
                  <a:lnTo>
                    <a:pt x="149" y="338"/>
                  </a:lnTo>
                  <a:lnTo>
                    <a:pt x="144" y="341"/>
                  </a:lnTo>
                  <a:lnTo>
                    <a:pt x="138" y="344"/>
                  </a:lnTo>
                  <a:lnTo>
                    <a:pt x="133" y="349"/>
                  </a:lnTo>
                  <a:lnTo>
                    <a:pt x="124" y="357"/>
                  </a:lnTo>
                  <a:lnTo>
                    <a:pt x="117" y="368"/>
                  </a:lnTo>
                  <a:lnTo>
                    <a:pt x="114" y="373"/>
                  </a:lnTo>
                  <a:lnTo>
                    <a:pt x="110" y="378"/>
                  </a:lnTo>
                  <a:lnTo>
                    <a:pt x="108" y="385"/>
                  </a:lnTo>
                  <a:lnTo>
                    <a:pt x="107" y="391"/>
                  </a:lnTo>
                  <a:lnTo>
                    <a:pt x="30" y="391"/>
                  </a:lnTo>
                  <a:lnTo>
                    <a:pt x="30" y="120"/>
                  </a:lnTo>
                  <a:lnTo>
                    <a:pt x="30" y="117"/>
                  </a:lnTo>
                  <a:lnTo>
                    <a:pt x="29" y="115"/>
                  </a:lnTo>
                  <a:lnTo>
                    <a:pt x="28" y="112"/>
                  </a:lnTo>
                  <a:lnTo>
                    <a:pt x="26" y="110"/>
                  </a:lnTo>
                  <a:lnTo>
                    <a:pt x="24" y="109"/>
                  </a:lnTo>
                  <a:lnTo>
                    <a:pt x="21" y="106"/>
                  </a:lnTo>
                  <a:lnTo>
                    <a:pt x="18" y="106"/>
                  </a:lnTo>
                  <a:lnTo>
                    <a:pt x="15" y="105"/>
                  </a:lnTo>
                  <a:lnTo>
                    <a:pt x="12" y="106"/>
                  </a:lnTo>
                  <a:lnTo>
                    <a:pt x="10" y="106"/>
                  </a:lnTo>
                  <a:lnTo>
                    <a:pt x="6" y="109"/>
                  </a:lnTo>
                  <a:lnTo>
                    <a:pt x="4" y="110"/>
                  </a:lnTo>
                  <a:lnTo>
                    <a:pt x="3" y="112"/>
                  </a:lnTo>
                  <a:lnTo>
                    <a:pt x="1" y="115"/>
                  </a:lnTo>
                  <a:lnTo>
                    <a:pt x="1" y="117"/>
                  </a:lnTo>
                  <a:lnTo>
                    <a:pt x="0" y="120"/>
                  </a:lnTo>
                  <a:lnTo>
                    <a:pt x="0" y="406"/>
                  </a:lnTo>
                  <a:lnTo>
                    <a:pt x="1" y="410"/>
                  </a:lnTo>
                  <a:lnTo>
                    <a:pt x="1" y="412"/>
                  </a:lnTo>
                  <a:lnTo>
                    <a:pt x="3" y="415"/>
                  </a:lnTo>
                  <a:lnTo>
                    <a:pt x="4" y="417"/>
                  </a:lnTo>
                  <a:lnTo>
                    <a:pt x="6" y="419"/>
                  </a:lnTo>
                  <a:lnTo>
                    <a:pt x="10" y="420"/>
                  </a:lnTo>
                  <a:lnTo>
                    <a:pt x="12" y="421"/>
                  </a:lnTo>
                  <a:lnTo>
                    <a:pt x="15" y="421"/>
                  </a:lnTo>
                  <a:lnTo>
                    <a:pt x="107" y="421"/>
                  </a:lnTo>
                  <a:lnTo>
                    <a:pt x="108" y="428"/>
                  </a:lnTo>
                  <a:lnTo>
                    <a:pt x="110" y="434"/>
                  </a:lnTo>
                  <a:lnTo>
                    <a:pt x="114" y="440"/>
                  </a:lnTo>
                  <a:lnTo>
                    <a:pt x="117" y="445"/>
                  </a:lnTo>
                  <a:lnTo>
                    <a:pt x="124" y="456"/>
                  </a:lnTo>
                  <a:lnTo>
                    <a:pt x="133" y="464"/>
                  </a:lnTo>
                  <a:lnTo>
                    <a:pt x="138" y="468"/>
                  </a:lnTo>
                  <a:lnTo>
                    <a:pt x="144" y="472"/>
                  </a:lnTo>
                  <a:lnTo>
                    <a:pt x="149" y="475"/>
                  </a:lnTo>
                  <a:lnTo>
                    <a:pt x="155" y="477"/>
                  </a:lnTo>
                  <a:lnTo>
                    <a:pt x="161" y="479"/>
                  </a:lnTo>
                  <a:lnTo>
                    <a:pt x="167" y="480"/>
                  </a:lnTo>
                  <a:lnTo>
                    <a:pt x="174" y="481"/>
                  </a:lnTo>
                  <a:lnTo>
                    <a:pt x="181" y="481"/>
                  </a:lnTo>
                  <a:lnTo>
                    <a:pt x="187" y="481"/>
                  </a:lnTo>
                  <a:lnTo>
                    <a:pt x="194" y="480"/>
                  </a:lnTo>
                  <a:lnTo>
                    <a:pt x="200" y="479"/>
                  </a:lnTo>
                  <a:lnTo>
                    <a:pt x="207" y="477"/>
                  </a:lnTo>
                  <a:lnTo>
                    <a:pt x="212" y="475"/>
                  </a:lnTo>
                  <a:lnTo>
                    <a:pt x="219" y="472"/>
                  </a:lnTo>
                  <a:lnTo>
                    <a:pt x="224" y="468"/>
                  </a:lnTo>
                  <a:lnTo>
                    <a:pt x="228" y="464"/>
                  </a:lnTo>
                  <a:lnTo>
                    <a:pt x="238" y="456"/>
                  </a:lnTo>
                  <a:lnTo>
                    <a:pt x="245" y="445"/>
                  </a:lnTo>
                  <a:lnTo>
                    <a:pt x="249" y="440"/>
                  </a:lnTo>
                  <a:lnTo>
                    <a:pt x="251" y="434"/>
                  </a:lnTo>
                  <a:lnTo>
                    <a:pt x="253" y="428"/>
                  </a:lnTo>
                  <a:lnTo>
                    <a:pt x="254" y="421"/>
                  </a:lnTo>
                  <a:lnTo>
                    <a:pt x="436" y="421"/>
                  </a:lnTo>
                  <a:lnTo>
                    <a:pt x="483" y="421"/>
                  </a:lnTo>
                  <a:lnTo>
                    <a:pt x="484" y="428"/>
                  </a:lnTo>
                  <a:lnTo>
                    <a:pt x="486" y="434"/>
                  </a:lnTo>
                  <a:lnTo>
                    <a:pt x="490" y="440"/>
                  </a:lnTo>
                  <a:lnTo>
                    <a:pt x="493" y="445"/>
                  </a:lnTo>
                  <a:lnTo>
                    <a:pt x="499" y="456"/>
                  </a:lnTo>
                  <a:lnTo>
                    <a:pt x="509" y="464"/>
                  </a:lnTo>
                  <a:lnTo>
                    <a:pt x="514" y="468"/>
                  </a:lnTo>
                  <a:lnTo>
                    <a:pt x="520" y="472"/>
                  </a:lnTo>
                  <a:lnTo>
                    <a:pt x="525" y="475"/>
                  </a:lnTo>
                  <a:lnTo>
                    <a:pt x="530" y="477"/>
                  </a:lnTo>
                  <a:lnTo>
                    <a:pt x="537" y="479"/>
                  </a:lnTo>
                  <a:lnTo>
                    <a:pt x="543" y="480"/>
                  </a:lnTo>
                  <a:lnTo>
                    <a:pt x="550" y="481"/>
                  </a:lnTo>
                  <a:lnTo>
                    <a:pt x="557" y="481"/>
                  </a:lnTo>
                  <a:lnTo>
                    <a:pt x="563" y="481"/>
                  </a:lnTo>
                  <a:lnTo>
                    <a:pt x="570" y="480"/>
                  </a:lnTo>
                  <a:lnTo>
                    <a:pt x="576" y="479"/>
                  </a:lnTo>
                  <a:lnTo>
                    <a:pt x="583" y="477"/>
                  </a:lnTo>
                  <a:lnTo>
                    <a:pt x="588" y="475"/>
                  </a:lnTo>
                  <a:lnTo>
                    <a:pt x="593" y="472"/>
                  </a:lnTo>
                  <a:lnTo>
                    <a:pt x="599" y="468"/>
                  </a:lnTo>
                  <a:lnTo>
                    <a:pt x="604" y="464"/>
                  </a:lnTo>
                  <a:lnTo>
                    <a:pt x="614" y="456"/>
                  </a:lnTo>
                  <a:lnTo>
                    <a:pt x="621" y="445"/>
                  </a:lnTo>
                  <a:lnTo>
                    <a:pt x="623" y="440"/>
                  </a:lnTo>
                  <a:lnTo>
                    <a:pt x="627" y="434"/>
                  </a:lnTo>
                  <a:lnTo>
                    <a:pt x="629" y="428"/>
                  </a:lnTo>
                  <a:lnTo>
                    <a:pt x="630" y="421"/>
                  </a:lnTo>
                  <a:lnTo>
                    <a:pt x="707" y="421"/>
                  </a:lnTo>
                  <a:lnTo>
                    <a:pt x="710" y="421"/>
                  </a:lnTo>
                  <a:lnTo>
                    <a:pt x="712" y="420"/>
                  </a:lnTo>
                  <a:lnTo>
                    <a:pt x="716" y="419"/>
                  </a:lnTo>
                  <a:lnTo>
                    <a:pt x="718" y="417"/>
                  </a:lnTo>
                  <a:lnTo>
                    <a:pt x="720" y="415"/>
                  </a:lnTo>
                  <a:lnTo>
                    <a:pt x="721" y="412"/>
                  </a:lnTo>
                  <a:lnTo>
                    <a:pt x="722" y="410"/>
                  </a:lnTo>
                  <a:lnTo>
                    <a:pt x="722" y="406"/>
                  </a:lnTo>
                  <a:lnTo>
                    <a:pt x="722" y="256"/>
                  </a:lnTo>
                  <a:lnTo>
                    <a:pt x="722" y="253"/>
                  </a:lnTo>
                  <a:lnTo>
                    <a:pt x="721" y="250"/>
                  </a:lnTo>
                  <a:lnTo>
                    <a:pt x="721" y="25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20">
              <a:extLst>
                <a:ext uri="{FF2B5EF4-FFF2-40B4-BE49-F238E27FC236}">
                  <a16:creationId xmlns:a16="http://schemas.microsoft.com/office/drawing/2014/main" id="{7C6EFE53-B7A5-C672-45ED-5F3A14F493C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93163" y="2565400"/>
              <a:ext cx="28575" cy="38100"/>
            </a:xfrm>
            <a:custGeom>
              <a:avLst/>
              <a:gdLst>
                <a:gd name="T0" fmla="*/ 15 w 90"/>
                <a:gd name="T1" fmla="*/ 120 h 120"/>
                <a:gd name="T2" fmla="*/ 75 w 90"/>
                <a:gd name="T3" fmla="*/ 120 h 120"/>
                <a:gd name="T4" fmla="*/ 78 w 90"/>
                <a:gd name="T5" fmla="*/ 120 h 120"/>
                <a:gd name="T6" fmla="*/ 81 w 90"/>
                <a:gd name="T7" fmla="*/ 119 h 120"/>
                <a:gd name="T8" fmla="*/ 84 w 90"/>
                <a:gd name="T9" fmla="*/ 117 h 120"/>
                <a:gd name="T10" fmla="*/ 86 w 90"/>
                <a:gd name="T11" fmla="*/ 116 h 120"/>
                <a:gd name="T12" fmla="*/ 88 w 90"/>
                <a:gd name="T13" fmla="*/ 114 h 120"/>
                <a:gd name="T14" fmla="*/ 89 w 90"/>
                <a:gd name="T15" fmla="*/ 111 h 120"/>
                <a:gd name="T16" fmla="*/ 90 w 90"/>
                <a:gd name="T17" fmla="*/ 109 h 120"/>
                <a:gd name="T18" fmla="*/ 90 w 90"/>
                <a:gd name="T19" fmla="*/ 105 h 120"/>
                <a:gd name="T20" fmla="*/ 90 w 90"/>
                <a:gd name="T21" fmla="*/ 102 h 120"/>
                <a:gd name="T22" fmla="*/ 89 w 90"/>
                <a:gd name="T23" fmla="*/ 99 h 120"/>
                <a:gd name="T24" fmla="*/ 88 w 90"/>
                <a:gd name="T25" fmla="*/ 97 h 120"/>
                <a:gd name="T26" fmla="*/ 86 w 90"/>
                <a:gd name="T27" fmla="*/ 95 h 120"/>
                <a:gd name="T28" fmla="*/ 84 w 90"/>
                <a:gd name="T29" fmla="*/ 93 h 120"/>
                <a:gd name="T30" fmla="*/ 81 w 90"/>
                <a:gd name="T31" fmla="*/ 91 h 120"/>
                <a:gd name="T32" fmla="*/ 78 w 90"/>
                <a:gd name="T33" fmla="*/ 90 h 120"/>
                <a:gd name="T34" fmla="*/ 75 w 90"/>
                <a:gd name="T35" fmla="*/ 90 h 120"/>
                <a:gd name="T36" fmla="*/ 30 w 90"/>
                <a:gd name="T37" fmla="*/ 90 h 120"/>
                <a:gd name="T38" fmla="*/ 30 w 90"/>
                <a:gd name="T39" fmla="*/ 15 h 120"/>
                <a:gd name="T40" fmla="*/ 30 w 90"/>
                <a:gd name="T41" fmla="*/ 12 h 120"/>
                <a:gd name="T42" fmla="*/ 29 w 90"/>
                <a:gd name="T43" fmla="*/ 9 h 120"/>
                <a:gd name="T44" fmla="*/ 28 w 90"/>
                <a:gd name="T45" fmla="*/ 7 h 120"/>
                <a:gd name="T46" fmla="*/ 26 w 90"/>
                <a:gd name="T47" fmla="*/ 5 h 120"/>
                <a:gd name="T48" fmla="*/ 24 w 90"/>
                <a:gd name="T49" fmla="*/ 3 h 120"/>
                <a:gd name="T50" fmla="*/ 21 w 90"/>
                <a:gd name="T51" fmla="*/ 1 h 120"/>
                <a:gd name="T52" fmla="*/ 18 w 90"/>
                <a:gd name="T53" fmla="*/ 0 h 120"/>
                <a:gd name="T54" fmla="*/ 15 w 90"/>
                <a:gd name="T55" fmla="*/ 0 h 120"/>
                <a:gd name="T56" fmla="*/ 12 w 90"/>
                <a:gd name="T57" fmla="*/ 0 h 120"/>
                <a:gd name="T58" fmla="*/ 10 w 90"/>
                <a:gd name="T59" fmla="*/ 1 h 120"/>
                <a:gd name="T60" fmla="*/ 6 w 90"/>
                <a:gd name="T61" fmla="*/ 3 h 120"/>
                <a:gd name="T62" fmla="*/ 4 w 90"/>
                <a:gd name="T63" fmla="*/ 5 h 120"/>
                <a:gd name="T64" fmla="*/ 3 w 90"/>
                <a:gd name="T65" fmla="*/ 7 h 120"/>
                <a:gd name="T66" fmla="*/ 1 w 90"/>
                <a:gd name="T67" fmla="*/ 9 h 120"/>
                <a:gd name="T68" fmla="*/ 1 w 90"/>
                <a:gd name="T69" fmla="*/ 12 h 120"/>
                <a:gd name="T70" fmla="*/ 0 w 90"/>
                <a:gd name="T71" fmla="*/ 15 h 120"/>
                <a:gd name="T72" fmla="*/ 0 w 90"/>
                <a:gd name="T73" fmla="*/ 105 h 120"/>
                <a:gd name="T74" fmla="*/ 1 w 90"/>
                <a:gd name="T75" fmla="*/ 109 h 120"/>
                <a:gd name="T76" fmla="*/ 1 w 90"/>
                <a:gd name="T77" fmla="*/ 111 h 120"/>
                <a:gd name="T78" fmla="*/ 3 w 90"/>
                <a:gd name="T79" fmla="*/ 114 h 120"/>
                <a:gd name="T80" fmla="*/ 4 w 90"/>
                <a:gd name="T81" fmla="*/ 116 h 120"/>
                <a:gd name="T82" fmla="*/ 6 w 90"/>
                <a:gd name="T83" fmla="*/ 117 h 120"/>
                <a:gd name="T84" fmla="*/ 10 w 90"/>
                <a:gd name="T85" fmla="*/ 119 h 120"/>
                <a:gd name="T86" fmla="*/ 13 w 90"/>
                <a:gd name="T87" fmla="*/ 120 h 120"/>
                <a:gd name="T88" fmla="*/ 15 w 90"/>
                <a:gd name="T8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120">
                  <a:moveTo>
                    <a:pt x="15" y="120"/>
                  </a:moveTo>
                  <a:lnTo>
                    <a:pt x="75" y="120"/>
                  </a:lnTo>
                  <a:lnTo>
                    <a:pt x="78" y="120"/>
                  </a:lnTo>
                  <a:lnTo>
                    <a:pt x="81" y="119"/>
                  </a:lnTo>
                  <a:lnTo>
                    <a:pt x="84" y="117"/>
                  </a:lnTo>
                  <a:lnTo>
                    <a:pt x="86" y="116"/>
                  </a:lnTo>
                  <a:lnTo>
                    <a:pt x="88" y="114"/>
                  </a:lnTo>
                  <a:lnTo>
                    <a:pt x="89" y="111"/>
                  </a:lnTo>
                  <a:lnTo>
                    <a:pt x="90" y="109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89" y="99"/>
                  </a:lnTo>
                  <a:lnTo>
                    <a:pt x="88" y="97"/>
                  </a:lnTo>
                  <a:lnTo>
                    <a:pt x="86" y="95"/>
                  </a:lnTo>
                  <a:lnTo>
                    <a:pt x="84" y="93"/>
                  </a:lnTo>
                  <a:lnTo>
                    <a:pt x="81" y="91"/>
                  </a:lnTo>
                  <a:lnTo>
                    <a:pt x="78" y="90"/>
                  </a:lnTo>
                  <a:lnTo>
                    <a:pt x="75" y="90"/>
                  </a:lnTo>
                  <a:lnTo>
                    <a:pt x="30" y="90"/>
                  </a:lnTo>
                  <a:lnTo>
                    <a:pt x="30" y="15"/>
                  </a:lnTo>
                  <a:lnTo>
                    <a:pt x="30" y="12"/>
                  </a:lnTo>
                  <a:lnTo>
                    <a:pt x="29" y="9"/>
                  </a:lnTo>
                  <a:lnTo>
                    <a:pt x="28" y="7"/>
                  </a:lnTo>
                  <a:lnTo>
                    <a:pt x="26" y="5"/>
                  </a:lnTo>
                  <a:lnTo>
                    <a:pt x="24" y="3"/>
                  </a:lnTo>
                  <a:lnTo>
                    <a:pt x="21" y="1"/>
                  </a:lnTo>
                  <a:lnTo>
                    <a:pt x="18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1" y="12"/>
                  </a:lnTo>
                  <a:lnTo>
                    <a:pt x="0" y="15"/>
                  </a:lnTo>
                  <a:lnTo>
                    <a:pt x="0" y="105"/>
                  </a:lnTo>
                  <a:lnTo>
                    <a:pt x="1" y="109"/>
                  </a:lnTo>
                  <a:lnTo>
                    <a:pt x="1" y="111"/>
                  </a:lnTo>
                  <a:lnTo>
                    <a:pt x="3" y="114"/>
                  </a:lnTo>
                  <a:lnTo>
                    <a:pt x="4" y="116"/>
                  </a:lnTo>
                  <a:lnTo>
                    <a:pt x="6" y="117"/>
                  </a:lnTo>
                  <a:lnTo>
                    <a:pt x="10" y="119"/>
                  </a:lnTo>
                  <a:lnTo>
                    <a:pt x="13" y="120"/>
                  </a:lnTo>
                  <a:lnTo>
                    <a:pt x="15" y="12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21">
              <a:extLst>
                <a:ext uri="{FF2B5EF4-FFF2-40B4-BE49-F238E27FC236}">
                  <a16:creationId xmlns:a16="http://schemas.microsoft.com/office/drawing/2014/main" id="{43F1F1A8-2587-739E-0557-23CE0B4795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36013" y="2698750"/>
              <a:ext cx="47625" cy="11113"/>
            </a:xfrm>
            <a:custGeom>
              <a:avLst/>
              <a:gdLst>
                <a:gd name="T0" fmla="*/ 135 w 150"/>
                <a:gd name="T1" fmla="*/ 0 h 31"/>
                <a:gd name="T2" fmla="*/ 15 w 150"/>
                <a:gd name="T3" fmla="*/ 0 h 31"/>
                <a:gd name="T4" fmla="*/ 12 w 150"/>
                <a:gd name="T5" fmla="*/ 1 h 31"/>
                <a:gd name="T6" fmla="*/ 9 w 150"/>
                <a:gd name="T7" fmla="*/ 2 h 31"/>
                <a:gd name="T8" fmla="*/ 6 w 150"/>
                <a:gd name="T9" fmla="*/ 4 h 31"/>
                <a:gd name="T10" fmla="*/ 4 w 150"/>
                <a:gd name="T11" fmla="*/ 6 h 31"/>
                <a:gd name="T12" fmla="*/ 2 w 150"/>
                <a:gd name="T13" fmla="*/ 8 h 31"/>
                <a:gd name="T14" fmla="*/ 1 w 150"/>
                <a:gd name="T15" fmla="*/ 10 h 31"/>
                <a:gd name="T16" fmla="*/ 0 w 150"/>
                <a:gd name="T17" fmla="*/ 13 h 31"/>
                <a:gd name="T18" fmla="*/ 0 w 150"/>
                <a:gd name="T19" fmla="*/ 16 h 31"/>
                <a:gd name="T20" fmla="*/ 0 w 150"/>
                <a:gd name="T21" fmla="*/ 19 h 31"/>
                <a:gd name="T22" fmla="*/ 1 w 150"/>
                <a:gd name="T23" fmla="*/ 22 h 31"/>
                <a:gd name="T24" fmla="*/ 2 w 150"/>
                <a:gd name="T25" fmla="*/ 24 h 31"/>
                <a:gd name="T26" fmla="*/ 4 w 150"/>
                <a:gd name="T27" fmla="*/ 26 h 31"/>
                <a:gd name="T28" fmla="*/ 6 w 150"/>
                <a:gd name="T29" fmla="*/ 28 h 31"/>
                <a:gd name="T30" fmla="*/ 9 w 150"/>
                <a:gd name="T31" fmla="*/ 29 h 31"/>
                <a:gd name="T32" fmla="*/ 12 w 150"/>
                <a:gd name="T33" fmla="*/ 30 h 31"/>
                <a:gd name="T34" fmla="*/ 15 w 150"/>
                <a:gd name="T35" fmla="*/ 31 h 31"/>
                <a:gd name="T36" fmla="*/ 135 w 150"/>
                <a:gd name="T37" fmla="*/ 31 h 31"/>
                <a:gd name="T38" fmla="*/ 138 w 150"/>
                <a:gd name="T39" fmla="*/ 30 h 31"/>
                <a:gd name="T40" fmla="*/ 141 w 150"/>
                <a:gd name="T41" fmla="*/ 29 h 31"/>
                <a:gd name="T42" fmla="*/ 144 w 150"/>
                <a:gd name="T43" fmla="*/ 28 h 31"/>
                <a:gd name="T44" fmla="*/ 146 w 150"/>
                <a:gd name="T45" fmla="*/ 26 h 31"/>
                <a:gd name="T46" fmla="*/ 148 w 150"/>
                <a:gd name="T47" fmla="*/ 24 h 31"/>
                <a:gd name="T48" fmla="*/ 149 w 150"/>
                <a:gd name="T49" fmla="*/ 22 h 31"/>
                <a:gd name="T50" fmla="*/ 150 w 150"/>
                <a:gd name="T51" fmla="*/ 19 h 31"/>
                <a:gd name="T52" fmla="*/ 150 w 150"/>
                <a:gd name="T53" fmla="*/ 16 h 31"/>
                <a:gd name="T54" fmla="*/ 150 w 150"/>
                <a:gd name="T55" fmla="*/ 13 h 31"/>
                <a:gd name="T56" fmla="*/ 149 w 150"/>
                <a:gd name="T57" fmla="*/ 10 h 31"/>
                <a:gd name="T58" fmla="*/ 148 w 150"/>
                <a:gd name="T59" fmla="*/ 8 h 31"/>
                <a:gd name="T60" fmla="*/ 146 w 150"/>
                <a:gd name="T61" fmla="*/ 6 h 31"/>
                <a:gd name="T62" fmla="*/ 144 w 150"/>
                <a:gd name="T63" fmla="*/ 4 h 31"/>
                <a:gd name="T64" fmla="*/ 141 w 150"/>
                <a:gd name="T65" fmla="*/ 2 h 31"/>
                <a:gd name="T66" fmla="*/ 138 w 150"/>
                <a:gd name="T67" fmla="*/ 1 h 31"/>
                <a:gd name="T68" fmla="*/ 135 w 150"/>
                <a:gd name="T6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50" h="31">
                  <a:moveTo>
                    <a:pt x="135" y="0"/>
                  </a:moveTo>
                  <a:lnTo>
                    <a:pt x="15" y="0"/>
                  </a:lnTo>
                  <a:lnTo>
                    <a:pt x="12" y="1"/>
                  </a:lnTo>
                  <a:lnTo>
                    <a:pt x="9" y="2"/>
                  </a:lnTo>
                  <a:lnTo>
                    <a:pt x="6" y="4"/>
                  </a:lnTo>
                  <a:lnTo>
                    <a:pt x="4" y="6"/>
                  </a:lnTo>
                  <a:lnTo>
                    <a:pt x="2" y="8"/>
                  </a:lnTo>
                  <a:lnTo>
                    <a:pt x="1" y="10"/>
                  </a:lnTo>
                  <a:lnTo>
                    <a:pt x="0" y="13"/>
                  </a:lnTo>
                  <a:lnTo>
                    <a:pt x="0" y="16"/>
                  </a:lnTo>
                  <a:lnTo>
                    <a:pt x="0" y="19"/>
                  </a:lnTo>
                  <a:lnTo>
                    <a:pt x="1" y="22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8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1"/>
                  </a:lnTo>
                  <a:lnTo>
                    <a:pt x="135" y="31"/>
                  </a:lnTo>
                  <a:lnTo>
                    <a:pt x="138" y="30"/>
                  </a:lnTo>
                  <a:lnTo>
                    <a:pt x="141" y="29"/>
                  </a:lnTo>
                  <a:lnTo>
                    <a:pt x="144" y="28"/>
                  </a:lnTo>
                  <a:lnTo>
                    <a:pt x="146" y="26"/>
                  </a:lnTo>
                  <a:lnTo>
                    <a:pt x="148" y="24"/>
                  </a:lnTo>
                  <a:lnTo>
                    <a:pt x="149" y="22"/>
                  </a:lnTo>
                  <a:lnTo>
                    <a:pt x="150" y="19"/>
                  </a:lnTo>
                  <a:lnTo>
                    <a:pt x="150" y="16"/>
                  </a:lnTo>
                  <a:lnTo>
                    <a:pt x="150" y="13"/>
                  </a:lnTo>
                  <a:lnTo>
                    <a:pt x="149" y="10"/>
                  </a:lnTo>
                  <a:lnTo>
                    <a:pt x="148" y="8"/>
                  </a:lnTo>
                  <a:lnTo>
                    <a:pt x="146" y="6"/>
                  </a:lnTo>
                  <a:lnTo>
                    <a:pt x="144" y="4"/>
                  </a:lnTo>
                  <a:lnTo>
                    <a:pt x="141" y="2"/>
                  </a:lnTo>
                  <a:lnTo>
                    <a:pt x="138" y="1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22">
              <a:extLst>
                <a:ext uri="{FF2B5EF4-FFF2-40B4-BE49-F238E27FC236}">
                  <a16:creationId xmlns:a16="http://schemas.microsoft.com/office/drawing/2014/main" id="{BFB346DA-28A6-5CCA-E687-1DADA45C8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063" y="2719388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10 w 90"/>
                <a:gd name="T7" fmla="*/ 1 h 30"/>
                <a:gd name="T8" fmla="*/ 6 w 90"/>
                <a:gd name="T9" fmla="*/ 3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7 h 30"/>
                <a:gd name="T30" fmla="*/ 10 w 90"/>
                <a:gd name="T31" fmla="*/ 29 h 30"/>
                <a:gd name="T32" fmla="*/ 12 w 90"/>
                <a:gd name="T33" fmla="*/ 29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29 h 30"/>
                <a:gd name="T40" fmla="*/ 81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3 h 30"/>
                <a:gd name="T64" fmla="*/ 81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  <a:gd name="T70" fmla="*/ 75 w 9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29"/>
                  </a:lnTo>
                  <a:lnTo>
                    <a:pt x="81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1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" name="Freeform 223">
              <a:extLst>
                <a:ext uri="{FF2B5EF4-FFF2-40B4-BE49-F238E27FC236}">
                  <a16:creationId xmlns:a16="http://schemas.microsoft.com/office/drawing/2014/main" id="{C13197F4-9991-611E-97C9-261924E28B9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4588" y="2738438"/>
              <a:ext cx="19050" cy="9525"/>
            </a:xfrm>
            <a:custGeom>
              <a:avLst/>
              <a:gdLst>
                <a:gd name="T0" fmla="*/ 45 w 60"/>
                <a:gd name="T1" fmla="*/ 0 h 30"/>
                <a:gd name="T2" fmla="*/ 15 w 60"/>
                <a:gd name="T3" fmla="*/ 0 h 30"/>
                <a:gd name="T4" fmla="*/ 12 w 60"/>
                <a:gd name="T5" fmla="*/ 0 h 30"/>
                <a:gd name="T6" fmla="*/ 10 w 60"/>
                <a:gd name="T7" fmla="*/ 1 h 30"/>
                <a:gd name="T8" fmla="*/ 6 w 60"/>
                <a:gd name="T9" fmla="*/ 3 h 30"/>
                <a:gd name="T10" fmla="*/ 4 w 60"/>
                <a:gd name="T11" fmla="*/ 5 h 30"/>
                <a:gd name="T12" fmla="*/ 2 w 60"/>
                <a:gd name="T13" fmla="*/ 7 h 30"/>
                <a:gd name="T14" fmla="*/ 1 w 60"/>
                <a:gd name="T15" fmla="*/ 9 h 30"/>
                <a:gd name="T16" fmla="*/ 0 w 60"/>
                <a:gd name="T17" fmla="*/ 12 h 30"/>
                <a:gd name="T18" fmla="*/ 0 w 60"/>
                <a:gd name="T19" fmla="*/ 15 h 30"/>
                <a:gd name="T20" fmla="*/ 0 w 60"/>
                <a:gd name="T21" fmla="*/ 19 h 30"/>
                <a:gd name="T22" fmla="*/ 1 w 60"/>
                <a:gd name="T23" fmla="*/ 21 h 30"/>
                <a:gd name="T24" fmla="*/ 2 w 60"/>
                <a:gd name="T25" fmla="*/ 24 h 30"/>
                <a:gd name="T26" fmla="*/ 4 w 60"/>
                <a:gd name="T27" fmla="*/ 26 h 30"/>
                <a:gd name="T28" fmla="*/ 6 w 60"/>
                <a:gd name="T29" fmla="*/ 27 h 30"/>
                <a:gd name="T30" fmla="*/ 10 w 60"/>
                <a:gd name="T31" fmla="*/ 29 h 30"/>
                <a:gd name="T32" fmla="*/ 12 w 60"/>
                <a:gd name="T33" fmla="*/ 30 h 30"/>
                <a:gd name="T34" fmla="*/ 15 w 60"/>
                <a:gd name="T35" fmla="*/ 30 h 30"/>
                <a:gd name="T36" fmla="*/ 45 w 60"/>
                <a:gd name="T37" fmla="*/ 30 h 30"/>
                <a:gd name="T38" fmla="*/ 48 w 60"/>
                <a:gd name="T39" fmla="*/ 30 h 30"/>
                <a:gd name="T40" fmla="*/ 51 w 60"/>
                <a:gd name="T41" fmla="*/ 29 h 30"/>
                <a:gd name="T42" fmla="*/ 54 w 60"/>
                <a:gd name="T43" fmla="*/ 27 h 30"/>
                <a:gd name="T44" fmla="*/ 56 w 60"/>
                <a:gd name="T45" fmla="*/ 26 h 30"/>
                <a:gd name="T46" fmla="*/ 58 w 60"/>
                <a:gd name="T47" fmla="*/ 24 h 30"/>
                <a:gd name="T48" fmla="*/ 59 w 60"/>
                <a:gd name="T49" fmla="*/ 21 h 30"/>
                <a:gd name="T50" fmla="*/ 60 w 60"/>
                <a:gd name="T51" fmla="*/ 19 h 30"/>
                <a:gd name="T52" fmla="*/ 60 w 60"/>
                <a:gd name="T53" fmla="*/ 15 h 30"/>
                <a:gd name="T54" fmla="*/ 60 w 60"/>
                <a:gd name="T55" fmla="*/ 12 h 30"/>
                <a:gd name="T56" fmla="*/ 59 w 60"/>
                <a:gd name="T57" fmla="*/ 9 h 30"/>
                <a:gd name="T58" fmla="*/ 58 w 60"/>
                <a:gd name="T59" fmla="*/ 7 h 30"/>
                <a:gd name="T60" fmla="*/ 56 w 60"/>
                <a:gd name="T61" fmla="*/ 5 h 30"/>
                <a:gd name="T62" fmla="*/ 54 w 60"/>
                <a:gd name="T63" fmla="*/ 3 h 30"/>
                <a:gd name="T64" fmla="*/ 51 w 60"/>
                <a:gd name="T65" fmla="*/ 1 h 30"/>
                <a:gd name="T66" fmla="*/ 48 w 60"/>
                <a:gd name="T67" fmla="*/ 0 h 30"/>
                <a:gd name="T68" fmla="*/ 45 w 60"/>
                <a:gd name="T69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0" h="30">
                  <a:moveTo>
                    <a:pt x="4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45" y="30"/>
                  </a:lnTo>
                  <a:lnTo>
                    <a:pt x="48" y="30"/>
                  </a:lnTo>
                  <a:lnTo>
                    <a:pt x="51" y="29"/>
                  </a:lnTo>
                  <a:lnTo>
                    <a:pt x="54" y="27"/>
                  </a:lnTo>
                  <a:lnTo>
                    <a:pt x="56" y="26"/>
                  </a:lnTo>
                  <a:lnTo>
                    <a:pt x="58" y="24"/>
                  </a:lnTo>
                  <a:lnTo>
                    <a:pt x="59" y="21"/>
                  </a:lnTo>
                  <a:lnTo>
                    <a:pt x="60" y="19"/>
                  </a:lnTo>
                  <a:lnTo>
                    <a:pt x="60" y="15"/>
                  </a:lnTo>
                  <a:lnTo>
                    <a:pt x="60" y="12"/>
                  </a:lnTo>
                  <a:lnTo>
                    <a:pt x="59" y="9"/>
                  </a:lnTo>
                  <a:lnTo>
                    <a:pt x="58" y="7"/>
                  </a:lnTo>
                  <a:lnTo>
                    <a:pt x="56" y="5"/>
                  </a:lnTo>
                  <a:lnTo>
                    <a:pt x="54" y="3"/>
                  </a:lnTo>
                  <a:lnTo>
                    <a:pt x="51" y="1"/>
                  </a:lnTo>
                  <a:lnTo>
                    <a:pt x="48" y="0"/>
                  </a:lnTo>
                  <a:lnTo>
                    <a:pt x="4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3" name="Freeform 224">
              <a:extLst>
                <a:ext uri="{FF2B5EF4-FFF2-40B4-BE49-F238E27FC236}">
                  <a16:creationId xmlns:a16="http://schemas.microsoft.com/office/drawing/2014/main" id="{F3F00840-D3A0-2235-5B69-29A7F2A544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740775" y="2536825"/>
              <a:ext cx="115888" cy="114300"/>
            </a:xfrm>
            <a:custGeom>
              <a:avLst/>
              <a:gdLst>
                <a:gd name="T0" fmla="*/ 211 w 361"/>
                <a:gd name="T1" fmla="*/ 34 h 361"/>
                <a:gd name="T2" fmla="*/ 252 w 361"/>
                <a:gd name="T3" fmla="*/ 49 h 361"/>
                <a:gd name="T4" fmla="*/ 286 w 361"/>
                <a:gd name="T5" fmla="*/ 75 h 361"/>
                <a:gd name="T6" fmla="*/ 313 w 361"/>
                <a:gd name="T7" fmla="*/ 110 h 361"/>
                <a:gd name="T8" fmla="*/ 328 w 361"/>
                <a:gd name="T9" fmla="*/ 151 h 361"/>
                <a:gd name="T10" fmla="*/ 330 w 361"/>
                <a:gd name="T11" fmla="*/ 196 h 361"/>
                <a:gd name="T12" fmla="*/ 319 w 361"/>
                <a:gd name="T13" fmla="*/ 239 h 361"/>
                <a:gd name="T14" fmla="*/ 297 w 361"/>
                <a:gd name="T15" fmla="*/ 277 h 361"/>
                <a:gd name="T16" fmla="*/ 265 w 361"/>
                <a:gd name="T17" fmla="*/ 306 h 361"/>
                <a:gd name="T18" fmla="*/ 225 w 361"/>
                <a:gd name="T19" fmla="*/ 325 h 361"/>
                <a:gd name="T20" fmla="*/ 180 w 361"/>
                <a:gd name="T21" fmla="*/ 331 h 361"/>
                <a:gd name="T22" fmla="*/ 136 w 361"/>
                <a:gd name="T23" fmla="*/ 325 h 361"/>
                <a:gd name="T24" fmla="*/ 96 w 361"/>
                <a:gd name="T25" fmla="*/ 306 h 361"/>
                <a:gd name="T26" fmla="*/ 64 w 361"/>
                <a:gd name="T27" fmla="*/ 277 h 361"/>
                <a:gd name="T28" fmla="*/ 42 w 361"/>
                <a:gd name="T29" fmla="*/ 239 h 361"/>
                <a:gd name="T30" fmla="*/ 31 w 361"/>
                <a:gd name="T31" fmla="*/ 196 h 361"/>
                <a:gd name="T32" fmla="*/ 33 w 361"/>
                <a:gd name="T33" fmla="*/ 151 h 361"/>
                <a:gd name="T34" fmla="*/ 48 w 361"/>
                <a:gd name="T35" fmla="*/ 110 h 361"/>
                <a:gd name="T36" fmla="*/ 74 w 361"/>
                <a:gd name="T37" fmla="*/ 75 h 361"/>
                <a:gd name="T38" fmla="*/ 108 w 361"/>
                <a:gd name="T39" fmla="*/ 49 h 361"/>
                <a:gd name="T40" fmla="*/ 150 w 361"/>
                <a:gd name="T41" fmla="*/ 34 h 361"/>
                <a:gd name="T42" fmla="*/ 180 w 361"/>
                <a:gd name="T43" fmla="*/ 30 h 361"/>
                <a:gd name="T44" fmla="*/ 216 w 361"/>
                <a:gd name="T45" fmla="*/ 358 h 361"/>
                <a:gd name="T46" fmla="*/ 267 w 361"/>
                <a:gd name="T47" fmla="*/ 340 h 361"/>
                <a:gd name="T48" fmla="*/ 307 w 361"/>
                <a:gd name="T49" fmla="*/ 309 h 361"/>
                <a:gd name="T50" fmla="*/ 339 w 361"/>
                <a:gd name="T51" fmla="*/ 267 h 361"/>
                <a:gd name="T52" fmla="*/ 357 w 361"/>
                <a:gd name="T53" fmla="*/ 218 h 361"/>
                <a:gd name="T54" fmla="*/ 360 w 361"/>
                <a:gd name="T55" fmla="*/ 163 h 361"/>
                <a:gd name="T56" fmla="*/ 346 w 361"/>
                <a:gd name="T57" fmla="*/ 111 h 361"/>
                <a:gd name="T58" fmla="*/ 319 w 361"/>
                <a:gd name="T59" fmla="*/ 67 h 361"/>
                <a:gd name="T60" fmla="*/ 281 w 361"/>
                <a:gd name="T61" fmla="*/ 31 h 361"/>
                <a:gd name="T62" fmla="*/ 234 w 361"/>
                <a:gd name="T63" fmla="*/ 9 h 361"/>
                <a:gd name="T64" fmla="*/ 180 w 361"/>
                <a:gd name="T65" fmla="*/ 0 h 361"/>
                <a:gd name="T66" fmla="*/ 126 w 361"/>
                <a:gd name="T67" fmla="*/ 9 h 361"/>
                <a:gd name="T68" fmla="*/ 79 w 361"/>
                <a:gd name="T69" fmla="*/ 31 h 361"/>
                <a:gd name="T70" fmla="*/ 41 w 361"/>
                <a:gd name="T71" fmla="*/ 67 h 361"/>
                <a:gd name="T72" fmla="*/ 14 w 361"/>
                <a:gd name="T73" fmla="*/ 111 h 361"/>
                <a:gd name="T74" fmla="*/ 1 w 361"/>
                <a:gd name="T75" fmla="*/ 163 h 361"/>
                <a:gd name="T76" fmla="*/ 3 w 361"/>
                <a:gd name="T77" fmla="*/ 218 h 361"/>
                <a:gd name="T78" fmla="*/ 21 w 361"/>
                <a:gd name="T79" fmla="*/ 267 h 361"/>
                <a:gd name="T80" fmla="*/ 53 w 361"/>
                <a:gd name="T81" fmla="*/ 309 h 361"/>
                <a:gd name="T82" fmla="*/ 94 w 361"/>
                <a:gd name="T83" fmla="*/ 340 h 361"/>
                <a:gd name="T84" fmla="*/ 144 w 361"/>
                <a:gd name="T85" fmla="*/ 358 h 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361" h="361">
                  <a:moveTo>
                    <a:pt x="180" y="30"/>
                  </a:moveTo>
                  <a:lnTo>
                    <a:pt x="196" y="31"/>
                  </a:lnTo>
                  <a:lnTo>
                    <a:pt x="211" y="34"/>
                  </a:lnTo>
                  <a:lnTo>
                    <a:pt x="225" y="38"/>
                  </a:lnTo>
                  <a:lnTo>
                    <a:pt x="239" y="42"/>
                  </a:lnTo>
                  <a:lnTo>
                    <a:pt x="252" y="49"/>
                  </a:lnTo>
                  <a:lnTo>
                    <a:pt x="265" y="56"/>
                  </a:lnTo>
                  <a:lnTo>
                    <a:pt x="276" y="65"/>
                  </a:lnTo>
                  <a:lnTo>
                    <a:pt x="286" y="75"/>
                  </a:lnTo>
                  <a:lnTo>
                    <a:pt x="297" y="85"/>
                  </a:lnTo>
                  <a:lnTo>
                    <a:pt x="305" y="97"/>
                  </a:lnTo>
                  <a:lnTo>
                    <a:pt x="313" y="110"/>
                  </a:lnTo>
                  <a:lnTo>
                    <a:pt x="319" y="122"/>
                  </a:lnTo>
                  <a:lnTo>
                    <a:pt x="324" y="136"/>
                  </a:lnTo>
                  <a:lnTo>
                    <a:pt x="328" y="151"/>
                  </a:lnTo>
                  <a:lnTo>
                    <a:pt x="330" y="165"/>
                  </a:lnTo>
                  <a:lnTo>
                    <a:pt x="331" y="181"/>
                  </a:lnTo>
                  <a:lnTo>
                    <a:pt x="330" y="196"/>
                  </a:lnTo>
                  <a:lnTo>
                    <a:pt x="328" y="211"/>
                  </a:lnTo>
                  <a:lnTo>
                    <a:pt x="324" y="225"/>
                  </a:lnTo>
                  <a:lnTo>
                    <a:pt x="319" y="239"/>
                  </a:lnTo>
                  <a:lnTo>
                    <a:pt x="313" y="253"/>
                  </a:lnTo>
                  <a:lnTo>
                    <a:pt x="305" y="265"/>
                  </a:lnTo>
                  <a:lnTo>
                    <a:pt x="297" y="277"/>
                  </a:lnTo>
                  <a:lnTo>
                    <a:pt x="286" y="287"/>
                  </a:lnTo>
                  <a:lnTo>
                    <a:pt x="276" y="297"/>
                  </a:lnTo>
                  <a:lnTo>
                    <a:pt x="265" y="306"/>
                  </a:lnTo>
                  <a:lnTo>
                    <a:pt x="252" y="313"/>
                  </a:lnTo>
                  <a:lnTo>
                    <a:pt x="239" y="320"/>
                  </a:lnTo>
                  <a:lnTo>
                    <a:pt x="225" y="325"/>
                  </a:lnTo>
                  <a:lnTo>
                    <a:pt x="211" y="328"/>
                  </a:lnTo>
                  <a:lnTo>
                    <a:pt x="196" y="330"/>
                  </a:lnTo>
                  <a:lnTo>
                    <a:pt x="180" y="331"/>
                  </a:lnTo>
                  <a:lnTo>
                    <a:pt x="165" y="330"/>
                  </a:lnTo>
                  <a:lnTo>
                    <a:pt x="150" y="328"/>
                  </a:lnTo>
                  <a:lnTo>
                    <a:pt x="136" y="325"/>
                  </a:lnTo>
                  <a:lnTo>
                    <a:pt x="122" y="320"/>
                  </a:lnTo>
                  <a:lnTo>
                    <a:pt x="108" y="313"/>
                  </a:lnTo>
                  <a:lnTo>
                    <a:pt x="96" y="306"/>
                  </a:lnTo>
                  <a:lnTo>
                    <a:pt x="85" y="297"/>
                  </a:lnTo>
                  <a:lnTo>
                    <a:pt x="74" y="287"/>
                  </a:lnTo>
                  <a:lnTo>
                    <a:pt x="64" y="277"/>
                  </a:lnTo>
                  <a:lnTo>
                    <a:pt x="56" y="265"/>
                  </a:lnTo>
                  <a:lnTo>
                    <a:pt x="48" y="253"/>
                  </a:lnTo>
                  <a:lnTo>
                    <a:pt x="42" y="239"/>
                  </a:lnTo>
                  <a:lnTo>
                    <a:pt x="36" y="225"/>
                  </a:lnTo>
                  <a:lnTo>
                    <a:pt x="33" y="211"/>
                  </a:lnTo>
                  <a:lnTo>
                    <a:pt x="31" y="196"/>
                  </a:lnTo>
                  <a:lnTo>
                    <a:pt x="30" y="181"/>
                  </a:lnTo>
                  <a:lnTo>
                    <a:pt x="31" y="165"/>
                  </a:lnTo>
                  <a:lnTo>
                    <a:pt x="33" y="151"/>
                  </a:lnTo>
                  <a:lnTo>
                    <a:pt x="36" y="136"/>
                  </a:lnTo>
                  <a:lnTo>
                    <a:pt x="42" y="122"/>
                  </a:lnTo>
                  <a:lnTo>
                    <a:pt x="48" y="110"/>
                  </a:lnTo>
                  <a:lnTo>
                    <a:pt x="56" y="97"/>
                  </a:lnTo>
                  <a:lnTo>
                    <a:pt x="64" y="86"/>
                  </a:lnTo>
                  <a:lnTo>
                    <a:pt x="74" y="75"/>
                  </a:lnTo>
                  <a:lnTo>
                    <a:pt x="85" y="65"/>
                  </a:lnTo>
                  <a:lnTo>
                    <a:pt x="96" y="56"/>
                  </a:lnTo>
                  <a:lnTo>
                    <a:pt x="108" y="49"/>
                  </a:lnTo>
                  <a:lnTo>
                    <a:pt x="122" y="42"/>
                  </a:lnTo>
                  <a:lnTo>
                    <a:pt x="136" y="38"/>
                  </a:lnTo>
                  <a:lnTo>
                    <a:pt x="150" y="34"/>
                  </a:lnTo>
                  <a:lnTo>
                    <a:pt x="165" y="31"/>
                  </a:lnTo>
                  <a:lnTo>
                    <a:pt x="180" y="30"/>
                  </a:lnTo>
                  <a:lnTo>
                    <a:pt x="180" y="30"/>
                  </a:lnTo>
                  <a:close/>
                  <a:moveTo>
                    <a:pt x="180" y="361"/>
                  </a:moveTo>
                  <a:lnTo>
                    <a:pt x="199" y="360"/>
                  </a:lnTo>
                  <a:lnTo>
                    <a:pt x="216" y="358"/>
                  </a:lnTo>
                  <a:lnTo>
                    <a:pt x="234" y="354"/>
                  </a:lnTo>
                  <a:lnTo>
                    <a:pt x="251" y="347"/>
                  </a:lnTo>
                  <a:lnTo>
                    <a:pt x="267" y="340"/>
                  </a:lnTo>
                  <a:lnTo>
                    <a:pt x="281" y="330"/>
                  </a:lnTo>
                  <a:lnTo>
                    <a:pt x="295" y="321"/>
                  </a:lnTo>
                  <a:lnTo>
                    <a:pt x="307" y="309"/>
                  </a:lnTo>
                  <a:lnTo>
                    <a:pt x="319" y="296"/>
                  </a:lnTo>
                  <a:lnTo>
                    <a:pt x="330" y="282"/>
                  </a:lnTo>
                  <a:lnTo>
                    <a:pt x="339" y="267"/>
                  </a:lnTo>
                  <a:lnTo>
                    <a:pt x="346" y="251"/>
                  </a:lnTo>
                  <a:lnTo>
                    <a:pt x="352" y="235"/>
                  </a:lnTo>
                  <a:lnTo>
                    <a:pt x="357" y="218"/>
                  </a:lnTo>
                  <a:lnTo>
                    <a:pt x="360" y="200"/>
                  </a:lnTo>
                  <a:lnTo>
                    <a:pt x="361" y="181"/>
                  </a:lnTo>
                  <a:lnTo>
                    <a:pt x="360" y="163"/>
                  </a:lnTo>
                  <a:lnTo>
                    <a:pt x="357" y="145"/>
                  </a:lnTo>
                  <a:lnTo>
                    <a:pt x="352" y="128"/>
                  </a:lnTo>
                  <a:lnTo>
                    <a:pt x="346" y="111"/>
                  </a:lnTo>
                  <a:lnTo>
                    <a:pt x="339" y="96"/>
                  </a:lnTo>
                  <a:lnTo>
                    <a:pt x="330" y="81"/>
                  </a:lnTo>
                  <a:lnTo>
                    <a:pt x="319" y="67"/>
                  </a:lnTo>
                  <a:lnTo>
                    <a:pt x="307" y="54"/>
                  </a:lnTo>
                  <a:lnTo>
                    <a:pt x="295" y="42"/>
                  </a:lnTo>
                  <a:lnTo>
                    <a:pt x="281" y="31"/>
                  </a:lnTo>
                  <a:lnTo>
                    <a:pt x="267" y="23"/>
                  </a:lnTo>
                  <a:lnTo>
                    <a:pt x="251" y="15"/>
                  </a:lnTo>
                  <a:lnTo>
                    <a:pt x="234" y="9"/>
                  </a:lnTo>
                  <a:lnTo>
                    <a:pt x="216" y="5"/>
                  </a:lnTo>
                  <a:lnTo>
                    <a:pt x="199" y="1"/>
                  </a:lnTo>
                  <a:lnTo>
                    <a:pt x="180" y="0"/>
                  </a:lnTo>
                  <a:lnTo>
                    <a:pt x="162" y="1"/>
                  </a:lnTo>
                  <a:lnTo>
                    <a:pt x="144" y="5"/>
                  </a:lnTo>
                  <a:lnTo>
                    <a:pt x="126" y="9"/>
                  </a:lnTo>
                  <a:lnTo>
                    <a:pt x="110" y="15"/>
                  </a:lnTo>
                  <a:lnTo>
                    <a:pt x="94" y="23"/>
                  </a:lnTo>
                  <a:lnTo>
                    <a:pt x="79" y="31"/>
                  </a:lnTo>
                  <a:lnTo>
                    <a:pt x="65" y="42"/>
                  </a:lnTo>
                  <a:lnTo>
                    <a:pt x="53" y="54"/>
                  </a:lnTo>
                  <a:lnTo>
                    <a:pt x="41" y="67"/>
                  </a:lnTo>
                  <a:lnTo>
                    <a:pt x="31" y="81"/>
                  </a:lnTo>
                  <a:lnTo>
                    <a:pt x="21" y="96"/>
                  </a:lnTo>
                  <a:lnTo>
                    <a:pt x="14" y="111"/>
                  </a:lnTo>
                  <a:lnTo>
                    <a:pt x="8" y="128"/>
                  </a:lnTo>
                  <a:lnTo>
                    <a:pt x="3" y="145"/>
                  </a:lnTo>
                  <a:lnTo>
                    <a:pt x="1" y="163"/>
                  </a:lnTo>
                  <a:lnTo>
                    <a:pt x="0" y="181"/>
                  </a:lnTo>
                  <a:lnTo>
                    <a:pt x="1" y="200"/>
                  </a:lnTo>
                  <a:lnTo>
                    <a:pt x="3" y="218"/>
                  </a:lnTo>
                  <a:lnTo>
                    <a:pt x="8" y="235"/>
                  </a:lnTo>
                  <a:lnTo>
                    <a:pt x="14" y="251"/>
                  </a:lnTo>
                  <a:lnTo>
                    <a:pt x="21" y="267"/>
                  </a:lnTo>
                  <a:lnTo>
                    <a:pt x="31" y="282"/>
                  </a:lnTo>
                  <a:lnTo>
                    <a:pt x="41" y="296"/>
                  </a:lnTo>
                  <a:lnTo>
                    <a:pt x="53" y="309"/>
                  </a:lnTo>
                  <a:lnTo>
                    <a:pt x="65" y="321"/>
                  </a:lnTo>
                  <a:lnTo>
                    <a:pt x="79" y="330"/>
                  </a:lnTo>
                  <a:lnTo>
                    <a:pt x="94" y="340"/>
                  </a:lnTo>
                  <a:lnTo>
                    <a:pt x="110" y="347"/>
                  </a:lnTo>
                  <a:lnTo>
                    <a:pt x="126" y="354"/>
                  </a:lnTo>
                  <a:lnTo>
                    <a:pt x="144" y="358"/>
                  </a:lnTo>
                  <a:lnTo>
                    <a:pt x="162" y="360"/>
                  </a:lnTo>
                  <a:lnTo>
                    <a:pt x="180" y="36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180C237-6BBE-7AA1-DAC5-BF6FBFD40A5F}"/>
              </a:ext>
            </a:extLst>
          </p:cNvPr>
          <p:cNvGrpSpPr/>
          <p:nvPr/>
        </p:nvGrpSpPr>
        <p:grpSpPr>
          <a:xfrm>
            <a:off x="5826529" y="3616337"/>
            <a:ext cx="637421" cy="492234"/>
            <a:chOff x="7018338" y="2565400"/>
            <a:chExt cx="285750" cy="220663"/>
          </a:xfrm>
          <a:solidFill>
            <a:schemeClr val="accent3"/>
          </a:solidFill>
        </p:grpSpPr>
        <p:sp>
          <p:nvSpPr>
            <p:cNvPr id="55" name="Freeform 225">
              <a:extLst>
                <a:ext uri="{FF2B5EF4-FFF2-40B4-BE49-F238E27FC236}">
                  <a16:creationId xmlns:a16="http://schemas.microsoft.com/office/drawing/2014/main" id="{854FB964-7B85-7C92-7F7F-085FDC4E31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18338" y="2565400"/>
              <a:ext cx="85725" cy="220663"/>
            </a:xfrm>
            <a:custGeom>
              <a:avLst/>
              <a:gdLst>
                <a:gd name="T0" fmla="*/ 181 w 271"/>
                <a:gd name="T1" fmla="*/ 60 h 691"/>
                <a:gd name="T2" fmla="*/ 182 w 271"/>
                <a:gd name="T3" fmla="*/ 46 h 691"/>
                <a:gd name="T4" fmla="*/ 187 w 271"/>
                <a:gd name="T5" fmla="*/ 37 h 691"/>
                <a:gd name="T6" fmla="*/ 197 w 271"/>
                <a:gd name="T7" fmla="*/ 31 h 691"/>
                <a:gd name="T8" fmla="*/ 211 w 271"/>
                <a:gd name="T9" fmla="*/ 30 h 691"/>
                <a:gd name="T10" fmla="*/ 225 w 271"/>
                <a:gd name="T11" fmla="*/ 31 h 691"/>
                <a:gd name="T12" fmla="*/ 234 w 271"/>
                <a:gd name="T13" fmla="*/ 37 h 691"/>
                <a:gd name="T14" fmla="*/ 239 w 271"/>
                <a:gd name="T15" fmla="*/ 46 h 691"/>
                <a:gd name="T16" fmla="*/ 241 w 271"/>
                <a:gd name="T17" fmla="*/ 60 h 691"/>
                <a:gd name="T18" fmla="*/ 181 w 271"/>
                <a:gd name="T19" fmla="*/ 661 h 691"/>
                <a:gd name="T20" fmla="*/ 204 w 271"/>
                <a:gd name="T21" fmla="*/ 0 h 691"/>
                <a:gd name="T22" fmla="*/ 191 w 271"/>
                <a:gd name="T23" fmla="*/ 3 h 691"/>
                <a:gd name="T24" fmla="*/ 180 w 271"/>
                <a:gd name="T25" fmla="*/ 6 h 691"/>
                <a:gd name="T26" fmla="*/ 170 w 271"/>
                <a:gd name="T27" fmla="*/ 12 h 691"/>
                <a:gd name="T28" fmla="*/ 163 w 271"/>
                <a:gd name="T29" fmla="*/ 20 h 691"/>
                <a:gd name="T30" fmla="*/ 156 w 271"/>
                <a:gd name="T31" fmla="*/ 29 h 691"/>
                <a:gd name="T32" fmla="*/ 153 w 271"/>
                <a:gd name="T33" fmla="*/ 40 h 691"/>
                <a:gd name="T34" fmla="*/ 151 w 271"/>
                <a:gd name="T35" fmla="*/ 53 h 691"/>
                <a:gd name="T36" fmla="*/ 151 w 271"/>
                <a:gd name="T37" fmla="*/ 481 h 691"/>
                <a:gd name="T38" fmla="*/ 73 w 271"/>
                <a:gd name="T39" fmla="*/ 481 h 691"/>
                <a:gd name="T40" fmla="*/ 67 w 271"/>
                <a:gd name="T41" fmla="*/ 484 h 691"/>
                <a:gd name="T42" fmla="*/ 63 w 271"/>
                <a:gd name="T43" fmla="*/ 488 h 691"/>
                <a:gd name="T44" fmla="*/ 61 w 271"/>
                <a:gd name="T45" fmla="*/ 493 h 691"/>
                <a:gd name="T46" fmla="*/ 61 w 271"/>
                <a:gd name="T47" fmla="*/ 500 h 691"/>
                <a:gd name="T48" fmla="*/ 63 w 271"/>
                <a:gd name="T49" fmla="*/ 505 h 691"/>
                <a:gd name="T50" fmla="*/ 67 w 271"/>
                <a:gd name="T51" fmla="*/ 508 h 691"/>
                <a:gd name="T52" fmla="*/ 73 w 271"/>
                <a:gd name="T53" fmla="*/ 510 h 691"/>
                <a:gd name="T54" fmla="*/ 151 w 271"/>
                <a:gd name="T55" fmla="*/ 511 h 691"/>
                <a:gd name="T56" fmla="*/ 15 w 271"/>
                <a:gd name="T57" fmla="*/ 661 h 691"/>
                <a:gd name="T58" fmla="*/ 10 w 271"/>
                <a:gd name="T59" fmla="*/ 662 h 691"/>
                <a:gd name="T60" fmla="*/ 4 w 271"/>
                <a:gd name="T61" fmla="*/ 666 h 691"/>
                <a:gd name="T62" fmla="*/ 1 w 271"/>
                <a:gd name="T63" fmla="*/ 671 h 691"/>
                <a:gd name="T64" fmla="*/ 0 w 271"/>
                <a:gd name="T65" fmla="*/ 676 h 691"/>
                <a:gd name="T66" fmla="*/ 1 w 271"/>
                <a:gd name="T67" fmla="*/ 683 h 691"/>
                <a:gd name="T68" fmla="*/ 4 w 271"/>
                <a:gd name="T69" fmla="*/ 687 h 691"/>
                <a:gd name="T70" fmla="*/ 10 w 271"/>
                <a:gd name="T71" fmla="*/ 690 h 691"/>
                <a:gd name="T72" fmla="*/ 15 w 271"/>
                <a:gd name="T73" fmla="*/ 691 h 691"/>
                <a:gd name="T74" fmla="*/ 256 w 271"/>
                <a:gd name="T75" fmla="*/ 691 h 691"/>
                <a:gd name="T76" fmla="*/ 261 w 271"/>
                <a:gd name="T77" fmla="*/ 690 h 691"/>
                <a:gd name="T78" fmla="*/ 267 w 271"/>
                <a:gd name="T79" fmla="*/ 687 h 691"/>
                <a:gd name="T80" fmla="*/ 270 w 271"/>
                <a:gd name="T81" fmla="*/ 683 h 691"/>
                <a:gd name="T82" fmla="*/ 271 w 271"/>
                <a:gd name="T83" fmla="*/ 676 h 691"/>
                <a:gd name="T84" fmla="*/ 271 w 271"/>
                <a:gd name="T85" fmla="*/ 53 h 691"/>
                <a:gd name="T86" fmla="*/ 269 w 271"/>
                <a:gd name="T87" fmla="*/ 40 h 691"/>
                <a:gd name="T88" fmla="*/ 265 w 271"/>
                <a:gd name="T89" fmla="*/ 29 h 691"/>
                <a:gd name="T90" fmla="*/ 259 w 271"/>
                <a:gd name="T91" fmla="*/ 20 h 691"/>
                <a:gd name="T92" fmla="*/ 251 w 271"/>
                <a:gd name="T93" fmla="*/ 12 h 691"/>
                <a:gd name="T94" fmla="*/ 242 w 271"/>
                <a:gd name="T95" fmla="*/ 6 h 691"/>
                <a:gd name="T96" fmla="*/ 230 w 271"/>
                <a:gd name="T97" fmla="*/ 3 h 691"/>
                <a:gd name="T98" fmla="*/ 217 w 271"/>
                <a:gd name="T99" fmla="*/ 0 h 6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71" h="691">
                  <a:moveTo>
                    <a:pt x="181" y="661"/>
                  </a:moveTo>
                  <a:lnTo>
                    <a:pt x="181" y="60"/>
                  </a:lnTo>
                  <a:lnTo>
                    <a:pt x="181" y="53"/>
                  </a:lnTo>
                  <a:lnTo>
                    <a:pt x="182" y="46"/>
                  </a:lnTo>
                  <a:lnTo>
                    <a:pt x="184" y="41"/>
                  </a:lnTo>
                  <a:lnTo>
                    <a:pt x="187" y="37"/>
                  </a:lnTo>
                  <a:lnTo>
                    <a:pt x="192" y="34"/>
                  </a:lnTo>
                  <a:lnTo>
                    <a:pt x="197" y="31"/>
                  </a:lnTo>
                  <a:lnTo>
                    <a:pt x="204" y="30"/>
                  </a:lnTo>
                  <a:lnTo>
                    <a:pt x="211" y="30"/>
                  </a:lnTo>
                  <a:lnTo>
                    <a:pt x="219" y="30"/>
                  </a:lnTo>
                  <a:lnTo>
                    <a:pt x="225" y="31"/>
                  </a:lnTo>
                  <a:lnTo>
                    <a:pt x="229" y="34"/>
                  </a:lnTo>
                  <a:lnTo>
                    <a:pt x="234" y="37"/>
                  </a:lnTo>
                  <a:lnTo>
                    <a:pt x="237" y="41"/>
                  </a:lnTo>
                  <a:lnTo>
                    <a:pt x="239" y="46"/>
                  </a:lnTo>
                  <a:lnTo>
                    <a:pt x="240" y="53"/>
                  </a:lnTo>
                  <a:lnTo>
                    <a:pt x="241" y="60"/>
                  </a:lnTo>
                  <a:lnTo>
                    <a:pt x="241" y="661"/>
                  </a:lnTo>
                  <a:lnTo>
                    <a:pt x="181" y="661"/>
                  </a:lnTo>
                  <a:close/>
                  <a:moveTo>
                    <a:pt x="211" y="0"/>
                  </a:moveTo>
                  <a:lnTo>
                    <a:pt x="204" y="0"/>
                  </a:lnTo>
                  <a:lnTo>
                    <a:pt x="197" y="0"/>
                  </a:lnTo>
                  <a:lnTo>
                    <a:pt x="191" y="3"/>
                  </a:lnTo>
                  <a:lnTo>
                    <a:pt x="185" y="4"/>
                  </a:lnTo>
                  <a:lnTo>
                    <a:pt x="180" y="6"/>
                  </a:lnTo>
                  <a:lnTo>
                    <a:pt x="175" y="9"/>
                  </a:lnTo>
                  <a:lnTo>
                    <a:pt x="170" y="12"/>
                  </a:lnTo>
                  <a:lnTo>
                    <a:pt x="166" y="15"/>
                  </a:lnTo>
                  <a:lnTo>
                    <a:pt x="163" y="20"/>
                  </a:lnTo>
                  <a:lnTo>
                    <a:pt x="160" y="24"/>
                  </a:lnTo>
                  <a:lnTo>
                    <a:pt x="156" y="29"/>
                  </a:lnTo>
                  <a:lnTo>
                    <a:pt x="154" y="35"/>
                  </a:lnTo>
                  <a:lnTo>
                    <a:pt x="153" y="40"/>
                  </a:lnTo>
                  <a:lnTo>
                    <a:pt x="152" y="46"/>
                  </a:lnTo>
                  <a:lnTo>
                    <a:pt x="151" y="53"/>
                  </a:lnTo>
                  <a:lnTo>
                    <a:pt x="151" y="60"/>
                  </a:lnTo>
                  <a:lnTo>
                    <a:pt x="151" y="481"/>
                  </a:lnTo>
                  <a:lnTo>
                    <a:pt x="75" y="481"/>
                  </a:lnTo>
                  <a:lnTo>
                    <a:pt x="73" y="481"/>
                  </a:lnTo>
                  <a:lnTo>
                    <a:pt x="70" y="482"/>
                  </a:lnTo>
                  <a:lnTo>
                    <a:pt x="67" y="484"/>
                  </a:lnTo>
                  <a:lnTo>
                    <a:pt x="65" y="486"/>
                  </a:lnTo>
                  <a:lnTo>
                    <a:pt x="63" y="488"/>
                  </a:lnTo>
                  <a:lnTo>
                    <a:pt x="61" y="490"/>
                  </a:lnTo>
                  <a:lnTo>
                    <a:pt x="61" y="493"/>
                  </a:lnTo>
                  <a:lnTo>
                    <a:pt x="60" y="496"/>
                  </a:lnTo>
                  <a:lnTo>
                    <a:pt x="61" y="500"/>
                  </a:lnTo>
                  <a:lnTo>
                    <a:pt x="61" y="502"/>
                  </a:lnTo>
                  <a:lnTo>
                    <a:pt x="63" y="505"/>
                  </a:lnTo>
                  <a:lnTo>
                    <a:pt x="65" y="507"/>
                  </a:lnTo>
                  <a:lnTo>
                    <a:pt x="67" y="508"/>
                  </a:lnTo>
                  <a:lnTo>
                    <a:pt x="70" y="510"/>
                  </a:lnTo>
                  <a:lnTo>
                    <a:pt x="73" y="510"/>
                  </a:lnTo>
                  <a:lnTo>
                    <a:pt x="75" y="511"/>
                  </a:lnTo>
                  <a:lnTo>
                    <a:pt x="151" y="511"/>
                  </a:lnTo>
                  <a:lnTo>
                    <a:pt x="151" y="661"/>
                  </a:lnTo>
                  <a:lnTo>
                    <a:pt x="15" y="661"/>
                  </a:lnTo>
                  <a:lnTo>
                    <a:pt x="12" y="661"/>
                  </a:lnTo>
                  <a:lnTo>
                    <a:pt x="10" y="662"/>
                  </a:lnTo>
                  <a:lnTo>
                    <a:pt x="6" y="663"/>
                  </a:lnTo>
                  <a:lnTo>
                    <a:pt x="4" y="666"/>
                  </a:lnTo>
                  <a:lnTo>
                    <a:pt x="3" y="668"/>
                  </a:lnTo>
                  <a:lnTo>
                    <a:pt x="1" y="671"/>
                  </a:lnTo>
                  <a:lnTo>
                    <a:pt x="1" y="673"/>
                  </a:lnTo>
                  <a:lnTo>
                    <a:pt x="0" y="676"/>
                  </a:lnTo>
                  <a:lnTo>
                    <a:pt x="1" y="680"/>
                  </a:lnTo>
                  <a:lnTo>
                    <a:pt x="1" y="683"/>
                  </a:lnTo>
                  <a:lnTo>
                    <a:pt x="3" y="685"/>
                  </a:lnTo>
                  <a:lnTo>
                    <a:pt x="4" y="687"/>
                  </a:lnTo>
                  <a:lnTo>
                    <a:pt x="6" y="689"/>
                  </a:lnTo>
                  <a:lnTo>
                    <a:pt x="10" y="690"/>
                  </a:lnTo>
                  <a:lnTo>
                    <a:pt x="12" y="691"/>
                  </a:lnTo>
                  <a:lnTo>
                    <a:pt x="15" y="691"/>
                  </a:lnTo>
                  <a:lnTo>
                    <a:pt x="166" y="691"/>
                  </a:lnTo>
                  <a:lnTo>
                    <a:pt x="256" y="691"/>
                  </a:lnTo>
                  <a:lnTo>
                    <a:pt x="259" y="691"/>
                  </a:lnTo>
                  <a:lnTo>
                    <a:pt x="261" y="690"/>
                  </a:lnTo>
                  <a:lnTo>
                    <a:pt x="265" y="689"/>
                  </a:lnTo>
                  <a:lnTo>
                    <a:pt x="267" y="687"/>
                  </a:lnTo>
                  <a:lnTo>
                    <a:pt x="268" y="685"/>
                  </a:lnTo>
                  <a:lnTo>
                    <a:pt x="270" y="683"/>
                  </a:lnTo>
                  <a:lnTo>
                    <a:pt x="271" y="680"/>
                  </a:lnTo>
                  <a:lnTo>
                    <a:pt x="271" y="676"/>
                  </a:lnTo>
                  <a:lnTo>
                    <a:pt x="271" y="60"/>
                  </a:lnTo>
                  <a:lnTo>
                    <a:pt x="271" y="53"/>
                  </a:lnTo>
                  <a:lnTo>
                    <a:pt x="270" y="46"/>
                  </a:lnTo>
                  <a:lnTo>
                    <a:pt x="269" y="40"/>
                  </a:lnTo>
                  <a:lnTo>
                    <a:pt x="267" y="35"/>
                  </a:lnTo>
                  <a:lnTo>
                    <a:pt x="265" y="29"/>
                  </a:lnTo>
                  <a:lnTo>
                    <a:pt x="262" y="24"/>
                  </a:lnTo>
                  <a:lnTo>
                    <a:pt x="259" y="20"/>
                  </a:lnTo>
                  <a:lnTo>
                    <a:pt x="255" y="15"/>
                  </a:lnTo>
                  <a:lnTo>
                    <a:pt x="251" y="12"/>
                  </a:lnTo>
                  <a:lnTo>
                    <a:pt x="246" y="9"/>
                  </a:lnTo>
                  <a:lnTo>
                    <a:pt x="242" y="6"/>
                  </a:lnTo>
                  <a:lnTo>
                    <a:pt x="237" y="4"/>
                  </a:lnTo>
                  <a:lnTo>
                    <a:pt x="230" y="3"/>
                  </a:lnTo>
                  <a:lnTo>
                    <a:pt x="224" y="0"/>
                  </a:lnTo>
                  <a:lnTo>
                    <a:pt x="217" y="0"/>
                  </a:lnTo>
                  <a:lnTo>
                    <a:pt x="2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226">
              <a:extLst>
                <a:ext uri="{FF2B5EF4-FFF2-40B4-BE49-F238E27FC236}">
                  <a16:creationId xmlns:a16="http://schemas.microsoft.com/office/drawing/2014/main" id="{815A2DA8-3621-A294-91FA-B5D23758A3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13588" y="2584450"/>
              <a:ext cx="190500" cy="201613"/>
            </a:xfrm>
            <a:custGeom>
              <a:avLst/>
              <a:gdLst>
                <a:gd name="T0" fmla="*/ 530 w 601"/>
                <a:gd name="T1" fmla="*/ 499 h 631"/>
                <a:gd name="T2" fmla="*/ 486 w 601"/>
                <a:gd name="T3" fmla="*/ 458 h 631"/>
                <a:gd name="T4" fmla="*/ 424 w 601"/>
                <a:gd name="T5" fmla="*/ 456 h 631"/>
                <a:gd name="T6" fmla="*/ 376 w 601"/>
                <a:gd name="T7" fmla="*/ 491 h 631"/>
                <a:gd name="T8" fmla="*/ 327 w 601"/>
                <a:gd name="T9" fmla="*/ 541 h 631"/>
                <a:gd name="T10" fmla="*/ 322 w 601"/>
                <a:gd name="T11" fmla="*/ 466 h 631"/>
                <a:gd name="T12" fmla="*/ 285 w 601"/>
                <a:gd name="T13" fmla="*/ 417 h 631"/>
                <a:gd name="T14" fmla="*/ 520 w 601"/>
                <a:gd name="T15" fmla="*/ 330 h 631"/>
                <a:gd name="T16" fmla="*/ 427 w 601"/>
                <a:gd name="T17" fmla="*/ 597 h 631"/>
                <a:gd name="T18" fmla="*/ 399 w 601"/>
                <a:gd name="T19" fmla="*/ 570 h 631"/>
                <a:gd name="T20" fmla="*/ 392 w 601"/>
                <a:gd name="T21" fmla="*/ 530 h 631"/>
                <a:gd name="T22" fmla="*/ 412 w 601"/>
                <a:gd name="T23" fmla="*/ 495 h 631"/>
                <a:gd name="T24" fmla="*/ 451 w 601"/>
                <a:gd name="T25" fmla="*/ 481 h 631"/>
                <a:gd name="T26" fmla="*/ 490 w 601"/>
                <a:gd name="T27" fmla="*/ 495 h 631"/>
                <a:gd name="T28" fmla="*/ 510 w 601"/>
                <a:gd name="T29" fmla="*/ 530 h 631"/>
                <a:gd name="T30" fmla="*/ 503 w 601"/>
                <a:gd name="T31" fmla="*/ 570 h 631"/>
                <a:gd name="T32" fmla="*/ 475 w 601"/>
                <a:gd name="T33" fmla="*/ 597 h 631"/>
                <a:gd name="T34" fmla="*/ 192 w 601"/>
                <a:gd name="T35" fmla="*/ 599 h 631"/>
                <a:gd name="T36" fmla="*/ 140 w 601"/>
                <a:gd name="T37" fmla="*/ 568 h 631"/>
                <a:gd name="T38" fmla="*/ 120 w 601"/>
                <a:gd name="T39" fmla="*/ 511 h 631"/>
                <a:gd name="T40" fmla="*/ 140 w 601"/>
                <a:gd name="T41" fmla="*/ 454 h 631"/>
                <a:gd name="T42" fmla="*/ 192 w 601"/>
                <a:gd name="T43" fmla="*/ 422 h 631"/>
                <a:gd name="T44" fmla="*/ 254 w 601"/>
                <a:gd name="T45" fmla="*/ 432 h 631"/>
                <a:gd name="T46" fmla="*/ 294 w 601"/>
                <a:gd name="T47" fmla="*/ 476 h 631"/>
                <a:gd name="T48" fmla="*/ 297 w 601"/>
                <a:gd name="T49" fmla="*/ 538 h 631"/>
                <a:gd name="T50" fmla="*/ 260 w 601"/>
                <a:gd name="T51" fmla="*/ 586 h 631"/>
                <a:gd name="T52" fmla="*/ 30 w 601"/>
                <a:gd name="T53" fmla="*/ 541 h 631"/>
                <a:gd name="T54" fmla="*/ 195 w 601"/>
                <a:gd name="T55" fmla="*/ 285 h 631"/>
                <a:gd name="T56" fmla="*/ 210 w 601"/>
                <a:gd name="T57" fmla="*/ 268 h 631"/>
                <a:gd name="T58" fmla="*/ 168 w 601"/>
                <a:gd name="T59" fmla="*/ 223 h 631"/>
                <a:gd name="T60" fmla="*/ 151 w 601"/>
                <a:gd name="T61" fmla="*/ 232 h 631"/>
                <a:gd name="T62" fmla="*/ 160 w 601"/>
                <a:gd name="T63" fmla="*/ 254 h 631"/>
                <a:gd name="T64" fmla="*/ 41 w 601"/>
                <a:gd name="T65" fmla="*/ 279 h 631"/>
                <a:gd name="T66" fmla="*/ 88 w 601"/>
                <a:gd name="T67" fmla="*/ 177 h 631"/>
                <a:gd name="T68" fmla="*/ 164 w 601"/>
                <a:gd name="T69" fmla="*/ 97 h 631"/>
                <a:gd name="T70" fmla="*/ 264 w 601"/>
                <a:gd name="T71" fmla="*/ 45 h 631"/>
                <a:gd name="T72" fmla="*/ 451 w 601"/>
                <a:gd name="T73" fmla="*/ 30 h 631"/>
                <a:gd name="T74" fmla="*/ 490 w 601"/>
                <a:gd name="T75" fmla="*/ 43 h 631"/>
                <a:gd name="T76" fmla="*/ 510 w 601"/>
                <a:gd name="T77" fmla="*/ 78 h 631"/>
                <a:gd name="T78" fmla="*/ 436 w 601"/>
                <a:gd name="T79" fmla="*/ 148 h 631"/>
                <a:gd name="T80" fmla="*/ 422 w 601"/>
                <a:gd name="T81" fmla="*/ 135 h 631"/>
                <a:gd name="T82" fmla="*/ 406 w 601"/>
                <a:gd name="T83" fmla="*/ 146 h 631"/>
                <a:gd name="T84" fmla="*/ 219 w 601"/>
                <a:gd name="T85" fmla="*/ 391 h 631"/>
                <a:gd name="T86" fmla="*/ 153 w 601"/>
                <a:gd name="T87" fmla="*/ 405 h 631"/>
                <a:gd name="T88" fmla="*/ 100 w 601"/>
                <a:gd name="T89" fmla="*/ 464 h 631"/>
                <a:gd name="T90" fmla="*/ 30 w 601"/>
                <a:gd name="T91" fmla="*/ 541 h 631"/>
                <a:gd name="T92" fmla="*/ 535 w 601"/>
                <a:gd name="T93" fmla="*/ 55 h 631"/>
                <a:gd name="T94" fmla="*/ 494 w 601"/>
                <a:gd name="T95" fmla="*/ 11 h 631"/>
                <a:gd name="T96" fmla="*/ 343 w 601"/>
                <a:gd name="T97" fmla="*/ 0 h 631"/>
                <a:gd name="T98" fmla="*/ 222 w 601"/>
                <a:gd name="T99" fmla="*/ 29 h 631"/>
                <a:gd name="T100" fmla="*/ 120 w 601"/>
                <a:gd name="T101" fmla="*/ 95 h 631"/>
                <a:gd name="T102" fmla="*/ 44 w 601"/>
                <a:gd name="T103" fmla="*/ 190 h 631"/>
                <a:gd name="T104" fmla="*/ 4 w 601"/>
                <a:gd name="T105" fmla="*/ 307 h 631"/>
                <a:gd name="T106" fmla="*/ 2 w 601"/>
                <a:gd name="T107" fmla="*/ 565 h 631"/>
                <a:gd name="T108" fmla="*/ 115 w 601"/>
                <a:gd name="T109" fmla="*/ 584 h 631"/>
                <a:gd name="T110" fmla="*/ 194 w 601"/>
                <a:gd name="T111" fmla="*/ 630 h 631"/>
                <a:gd name="T112" fmla="*/ 257 w 601"/>
                <a:gd name="T113" fmla="*/ 622 h 631"/>
                <a:gd name="T114" fmla="*/ 372 w 601"/>
                <a:gd name="T115" fmla="*/ 584 h 631"/>
                <a:gd name="T116" fmla="*/ 437 w 601"/>
                <a:gd name="T117" fmla="*/ 630 h 631"/>
                <a:gd name="T118" fmla="*/ 492 w 601"/>
                <a:gd name="T119" fmla="*/ 622 h 631"/>
                <a:gd name="T120" fmla="*/ 589 w 601"/>
                <a:gd name="T121" fmla="*/ 571 h 631"/>
                <a:gd name="T122" fmla="*/ 601 w 601"/>
                <a:gd name="T123" fmla="*/ 556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01" h="631">
                  <a:moveTo>
                    <a:pt x="571" y="541"/>
                  </a:moveTo>
                  <a:lnTo>
                    <a:pt x="541" y="541"/>
                  </a:lnTo>
                  <a:lnTo>
                    <a:pt x="541" y="532"/>
                  </a:lnTo>
                  <a:lnTo>
                    <a:pt x="539" y="523"/>
                  </a:lnTo>
                  <a:lnTo>
                    <a:pt x="537" y="515"/>
                  </a:lnTo>
                  <a:lnTo>
                    <a:pt x="535" y="506"/>
                  </a:lnTo>
                  <a:lnTo>
                    <a:pt x="530" y="499"/>
                  </a:lnTo>
                  <a:lnTo>
                    <a:pt x="526" y="491"/>
                  </a:lnTo>
                  <a:lnTo>
                    <a:pt x="521" y="484"/>
                  </a:lnTo>
                  <a:lnTo>
                    <a:pt x="515" y="477"/>
                  </a:lnTo>
                  <a:lnTo>
                    <a:pt x="509" y="472"/>
                  </a:lnTo>
                  <a:lnTo>
                    <a:pt x="501" y="466"/>
                  </a:lnTo>
                  <a:lnTo>
                    <a:pt x="494" y="462"/>
                  </a:lnTo>
                  <a:lnTo>
                    <a:pt x="486" y="458"/>
                  </a:lnTo>
                  <a:lnTo>
                    <a:pt x="478" y="456"/>
                  </a:lnTo>
                  <a:lnTo>
                    <a:pt x="469" y="452"/>
                  </a:lnTo>
                  <a:lnTo>
                    <a:pt x="461" y="451"/>
                  </a:lnTo>
                  <a:lnTo>
                    <a:pt x="451" y="451"/>
                  </a:lnTo>
                  <a:lnTo>
                    <a:pt x="441" y="451"/>
                  </a:lnTo>
                  <a:lnTo>
                    <a:pt x="433" y="452"/>
                  </a:lnTo>
                  <a:lnTo>
                    <a:pt x="424" y="456"/>
                  </a:lnTo>
                  <a:lnTo>
                    <a:pt x="416" y="458"/>
                  </a:lnTo>
                  <a:lnTo>
                    <a:pt x="408" y="462"/>
                  </a:lnTo>
                  <a:lnTo>
                    <a:pt x="401" y="466"/>
                  </a:lnTo>
                  <a:lnTo>
                    <a:pt x="393" y="472"/>
                  </a:lnTo>
                  <a:lnTo>
                    <a:pt x="387" y="477"/>
                  </a:lnTo>
                  <a:lnTo>
                    <a:pt x="381" y="484"/>
                  </a:lnTo>
                  <a:lnTo>
                    <a:pt x="376" y="491"/>
                  </a:lnTo>
                  <a:lnTo>
                    <a:pt x="372" y="499"/>
                  </a:lnTo>
                  <a:lnTo>
                    <a:pt x="367" y="506"/>
                  </a:lnTo>
                  <a:lnTo>
                    <a:pt x="365" y="515"/>
                  </a:lnTo>
                  <a:lnTo>
                    <a:pt x="362" y="523"/>
                  </a:lnTo>
                  <a:lnTo>
                    <a:pt x="361" y="532"/>
                  </a:lnTo>
                  <a:lnTo>
                    <a:pt x="361" y="541"/>
                  </a:lnTo>
                  <a:lnTo>
                    <a:pt x="327" y="541"/>
                  </a:lnTo>
                  <a:lnTo>
                    <a:pt x="330" y="526"/>
                  </a:lnTo>
                  <a:lnTo>
                    <a:pt x="331" y="511"/>
                  </a:lnTo>
                  <a:lnTo>
                    <a:pt x="330" y="502"/>
                  </a:lnTo>
                  <a:lnTo>
                    <a:pt x="329" y="492"/>
                  </a:lnTo>
                  <a:lnTo>
                    <a:pt x="328" y="484"/>
                  </a:lnTo>
                  <a:lnTo>
                    <a:pt x="325" y="475"/>
                  </a:lnTo>
                  <a:lnTo>
                    <a:pt x="322" y="466"/>
                  </a:lnTo>
                  <a:lnTo>
                    <a:pt x="318" y="458"/>
                  </a:lnTo>
                  <a:lnTo>
                    <a:pt x="314" y="450"/>
                  </a:lnTo>
                  <a:lnTo>
                    <a:pt x="310" y="443"/>
                  </a:lnTo>
                  <a:lnTo>
                    <a:pt x="303" y="435"/>
                  </a:lnTo>
                  <a:lnTo>
                    <a:pt x="298" y="429"/>
                  </a:lnTo>
                  <a:lnTo>
                    <a:pt x="291" y="422"/>
                  </a:lnTo>
                  <a:lnTo>
                    <a:pt x="285" y="417"/>
                  </a:lnTo>
                  <a:lnTo>
                    <a:pt x="277" y="412"/>
                  </a:lnTo>
                  <a:lnTo>
                    <a:pt x="270" y="406"/>
                  </a:lnTo>
                  <a:lnTo>
                    <a:pt x="261" y="403"/>
                  </a:lnTo>
                  <a:lnTo>
                    <a:pt x="254" y="399"/>
                  </a:lnTo>
                  <a:lnTo>
                    <a:pt x="321" y="330"/>
                  </a:lnTo>
                  <a:lnTo>
                    <a:pt x="376" y="330"/>
                  </a:lnTo>
                  <a:lnTo>
                    <a:pt x="520" y="330"/>
                  </a:lnTo>
                  <a:lnTo>
                    <a:pt x="571" y="382"/>
                  </a:lnTo>
                  <a:lnTo>
                    <a:pt x="571" y="541"/>
                  </a:lnTo>
                  <a:close/>
                  <a:moveTo>
                    <a:pt x="451" y="601"/>
                  </a:moveTo>
                  <a:lnTo>
                    <a:pt x="445" y="601"/>
                  </a:lnTo>
                  <a:lnTo>
                    <a:pt x="439" y="600"/>
                  </a:lnTo>
                  <a:lnTo>
                    <a:pt x="433" y="599"/>
                  </a:lnTo>
                  <a:lnTo>
                    <a:pt x="427" y="597"/>
                  </a:lnTo>
                  <a:lnTo>
                    <a:pt x="422" y="594"/>
                  </a:lnTo>
                  <a:lnTo>
                    <a:pt x="418" y="591"/>
                  </a:lnTo>
                  <a:lnTo>
                    <a:pt x="412" y="587"/>
                  </a:lnTo>
                  <a:lnTo>
                    <a:pt x="408" y="584"/>
                  </a:lnTo>
                  <a:lnTo>
                    <a:pt x="405" y="580"/>
                  </a:lnTo>
                  <a:lnTo>
                    <a:pt x="401" y="575"/>
                  </a:lnTo>
                  <a:lnTo>
                    <a:pt x="399" y="570"/>
                  </a:lnTo>
                  <a:lnTo>
                    <a:pt x="395" y="565"/>
                  </a:lnTo>
                  <a:lnTo>
                    <a:pt x="393" y="560"/>
                  </a:lnTo>
                  <a:lnTo>
                    <a:pt x="392" y="553"/>
                  </a:lnTo>
                  <a:lnTo>
                    <a:pt x="391" y="548"/>
                  </a:lnTo>
                  <a:lnTo>
                    <a:pt x="391" y="541"/>
                  </a:lnTo>
                  <a:lnTo>
                    <a:pt x="391" y="535"/>
                  </a:lnTo>
                  <a:lnTo>
                    <a:pt x="392" y="530"/>
                  </a:lnTo>
                  <a:lnTo>
                    <a:pt x="393" y="523"/>
                  </a:lnTo>
                  <a:lnTo>
                    <a:pt x="395" y="518"/>
                  </a:lnTo>
                  <a:lnTo>
                    <a:pt x="399" y="512"/>
                  </a:lnTo>
                  <a:lnTo>
                    <a:pt x="401" y="508"/>
                  </a:lnTo>
                  <a:lnTo>
                    <a:pt x="405" y="503"/>
                  </a:lnTo>
                  <a:lnTo>
                    <a:pt x="408" y="499"/>
                  </a:lnTo>
                  <a:lnTo>
                    <a:pt x="412" y="495"/>
                  </a:lnTo>
                  <a:lnTo>
                    <a:pt x="418" y="491"/>
                  </a:lnTo>
                  <a:lnTo>
                    <a:pt x="422" y="489"/>
                  </a:lnTo>
                  <a:lnTo>
                    <a:pt x="427" y="486"/>
                  </a:lnTo>
                  <a:lnTo>
                    <a:pt x="433" y="484"/>
                  </a:lnTo>
                  <a:lnTo>
                    <a:pt x="439" y="482"/>
                  </a:lnTo>
                  <a:lnTo>
                    <a:pt x="445" y="481"/>
                  </a:lnTo>
                  <a:lnTo>
                    <a:pt x="451" y="481"/>
                  </a:lnTo>
                  <a:lnTo>
                    <a:pt x="457" y="481"/>
                  </a:lnTo>
                  <a:lnTo>
                    <a:pt x="463" y="482"/>
                  </a:lnTo>
                  <a:lnTo>
                    <a:pt x="469" y="484"/>
                  </a:lnTo>
                  <a:lnTo>
                    <a:pt x="475" y="486"/>
                  </a:lnTo>
                  <a:lnTo>
                    <a:pt x="480" y="489"/>
                  </a:lnTo>
                  <a:lnTo>
                    <a:pt x="484" y="491"/>
                  </a:lnTo>
                  <a:lnTo>
                    <a:pt x="490" y="495"/>
                  </a:lnTo>
                  <a:lnTo>
                    <a:pt x="494" y="499"/>
                  </a:lnTo>
                  <a:lnTo>
                    <a:pt x="497" y="503"/>
                  </a:lnTo>
                  <a:lnTo>
                    <a:pt x="501" y="508"/>
                  </a:lnTo>
                  <a:lnTo>
                    <a:pt x="503" y="512"/>
                  </a:lnTo>
                  <a:lnTo>
                    <a:pt x="507" y="518"/>
                  </a:lnTo>
                  <a:lnTo>
                    <a:pt x="509" y="523"/>
                  </a:lnTo>
                  <a:lnTo>
                    <a:pt x="510" y="530"/>
                  </a:lnTo>
                  <a:lnTo>
                    <a:pt x="511" y="535"/>
                  </a:lnTo>
                  <a:lnTo>
                    <a:pt x="511" y="541"/>
                  </a:lnTo>
                  <a:lnTo>
                    <a:pt x="511" y="548"/>
                  </a:lnTo>
                  <a:lnTo>
                    <a:pt x="510" y="553"/>
                  </a:lnTo>
                  <a:lnTo>
                    <a:pt x="509" y="560"/>
                  </a:lnTo>
                  <a:lnTo>
                    <a:pt x="507" y="565"/>
                  </a:lnTo>
                  <a:lnTo>
                    <a:pt x="503" y="570"/>
                  </a:lnTo>
                  <a:lnTo>
                    <a:pt x="501" y="575"/>
                  </a:lnTo>
                  <a:lnTo>
                    <a:pt x="497" y="580"/>
                  </a:lnTo>
                  <a:lnTo>
                    <a:pt x="494" y="584"/>
                  </a:lnTo>
                  <a:lnTo>
                    <a:pt x="490" y="587"/>
                  </a:lnTo>
                  <a:lnTo>
                    <a:pt x="484" y="591"/>
                  </a:lnTo>
                  <a:lnTo>
                    <a:pt x="480" y="594"/>
                  </a:lnTo>
                  <a:lnTo>
                    <a:pt x="475" y="597"/>
                  </a:lnTo>
                  <a:lnTo>
                    <a:pt x="469" y="599"/>
                  </a:lnTo>
                  <a:lnTo>
                    <a:pt x="463" y="600"/>
                  </a:lnTo>
                  <a:lnTo>
                    <a:pt x="457" y="601"/>
                  </a:lnTo>
                  <a:lnTo>
                    <a:pt x="451" y="601"/>
                  </a:lnTo>
                  <a:close/>
                  <a:moveTo>
                    <a:pt x="210" y="601"/>
                  </a:moveTo>
                  <a:lnTo>
                    <a:pt x="201" y="601"/>
                  </a:lnTo>
                  <a:lnTo>
                    <a:pt x="192" y="599"/>
                  </a:lnTo>
                  <a:lnTo>
                    <a:pt x="183" y="597"/>
                  </a:lnTo>
                  <a:lnTo>
                    <a:pt x="176" y="594"/>
                  </a:lnTo>
                  <a:lnTo>
                    <a:pt x="167" y="591"/>
                  </a:lnTo>
                  <a:lnTo>
                    <a:pt x="160" y="586"/>
                  </a:lnTo>
                  <a:lnTo>
                    <a:pt x="153" y="581"/>
                  </a:lnTo>
                  <a:lnTo>
                    <a:pt x="147" y="575"/>
                  </a:lnTo>
                  <a:lnTo>
                    <a:pt x="140" y="568"/>
                  </a:lnTo>
                  <a:lnTo>
                    <a:pt x="136" y="562"/>
                  </a:lnTo>
                  <a:lnTo>
                    <a:pt x="131" y="554"/>
                  </a:lnTo>
                  <a:lnTo>
                    <a:pt x="127" y="547"/>
                  </a:lnTo>
                  <a:lnTo>
                    <a:pt x="124" y="538"/>
                  </a:lnTo>
                  <a:lnTo>
                    <a:pt x="122" y="530"/>
                  </a:lnTo>
                  <a:lnTo>
                    <a:pt x="121" y="520"/>
                  </a:lnTo>
                  <a:lnTo>
                    <a:pt x="120" y="511"/>
                  </a:lnTo>
                  <a:lnTo>
                    <a:pt x="121" y="502"/>
                  </a:lnTo>
                  <a:lnTo>
                    <a:pt x="122" y="493"/>
                  </a:lnTo>
                  <a:lnTo>
                    <a:pt x="124" y="485"/>
                  </a:lnTo>
                  <a:lnTo>
                    <a:pt x="127" y="476"/>
                  </a:lnTo>
                  <a:lnTo>
                    <a:pt x="131" y="469"/>
                  </a:lnTo>
                  <a:lnTo>
                    <a:pt x="136" y="461"/>
                  </a:lnTo>
                  <a:lnTo>
                    <a:pt x="140" y="454"/>
                  </a:lnTo>
                  <a:lnTo>
                    <a:pt x="147" y="447"/>
                  </a:lnTo>
                  <a:lnTo>
                    <a:pt x="153" y="442"/>
                  </a:lnTo>
                  <a:lnTo>
                    <a:pt x="160" y="436"/>
                  </a:lnTo>
                  <a:lnTo>
                    <a:pt x="167" y="432"/>
                  </a:lnTo>
                  <a:lnTo>
                    <a:pt x="176" y="428"/>
                  </a:lnTo>
                  <a:lnTo>
                    <a:pt x="183" y="425"/>
                  </a:lnTo>
                  <a:lnTo>
                    <a:pt x="192" y="422"/>
                  </a:lnTo>
                  <a:lnTo>
                    <a:pt x="201" y="421"/>
                  </a:lnTo>
                  <a:lnTo>
                    <a:pt x="210" y="421"/>
                  </a:lnTo>
                  <a:lnTo>
                    <a:pt x="220" y="421"/>
                  </a:lnTo>
                  <a:lnTo>
                    <a:pt x="228" y="422"/>
                  </a:lnTo>
                  <a:lnTo>
                    <a:pt x="237" y="425"/>
                  </a:lnTo>
                  <a:lnTo>
                    <a:pt x="245" y="428"/>
                  </a:lnTo>
                  <a:lnTo>
                    <a:pt x="254" y="432"/>
                  </a:lnTo>
                  <a:lnTo>
                    <a:pt x="260" y="436"/>
                  </a:lnTo>
                  <a:lnTo>
                    <a:pt x="268" y="442"/>
                  </a:lnTo>
                  <a:lnTo>
                    <a:pt x="274" y="447"/>
                  </a:lnTo>
                  <a:lnTo>
                    <a:pt x="280" y="454"/>
                  </a:lnTo>
                  <a:lnTo>
                    <a:pt x="285" y="461"/>
                  </a:lnTo>
                  <a:lnTo>
                    <a:pt x="289" y="469"/>
                  </a:lnTo>
                  <a:lnTo>
                    <a:pt x="294" y="476"/>
                  </a:lnTo>
                  <a:lnTo>
                    <a:pt x="297" y="485"/>
                  </a:lnTo>
                  <a:lnTo>
                    <a:pt x="299" y="493"/>
                  </a:lnTo>
                  <a:lnTo>
                    <a:pt x="300" y="502"/>
                  </a:lnTo>
                  <a:lnTo>
                    <a:pt x="301" y="511"/>
                  </a:lnTo>
                  <a:lnTo>
                    <a:pt x="300" y="520"/>
                  </a:lnTo>
                  <a:lnTo>
                    <a:pt x="299" y="530"/>
                  </a:lnTo>
                  <a:lnTo>
                    <a:pt x="297" y="538"/>
                  </a:lnTo>
                  <a:lnTo>
                    <a:pt x="294" y="547"/>
                  </a:lnTo>
                  <a:lnTo>
                    <a:pt x="289" y="554"/>
                  </a:lnTo>
                  <a:lnTo>
                    <a:pt x="285" y="562"/>
                  </a:lnTo>
                  <a:lnTo>
                    <a:pt x="280" y="568"/>
                  </a:lnTo>
                  <a:lnTo>
                    <a:pt x="274" y="575"/>
                  </a:lnTo>
                  <a:lnTo>
                    <a:pt x="268" y="581"/>
                  </a:lnTo>
                  <a:lnTo>
                    <a:pt x="260" y="586"/>
                  </a:lnTo>
                  <a:lnTo>
                    <a:pt x="254" y="591"/>
                  </a:lnTo>
                  <a:lnTo>
                    <a:pt x="245" y="594"/>
                  </a:lnTo>
                  <a:lnTo>
                    <a:pt x="237" y="597"/>
                  </a:lnTo>
                  <a:lnTo>
                    <a:pt x="228" y="599"/>
                  </a:lnTo>
                  <a:lnTo>
                    <a:pt x="220" y="601"/>
                  </a:lnTo>
                  <a:lnTo>
                    <a:pt x="210" y="601"/>
                  </a:lnTo>
                  <a:close/>
                  <a:moveTo>
                    <a:pt x="30" y="541"/>
                  </a:moveTo>
                  <a:lnTo>
                    <a:pt x="30" y="427"/>
                  </a:lnTo>
                  <a:lnTo>
                    <a:pt x="181" y="277"/>
                  </a:lnTo>
                  <a:lnTo>
                    <a:pt x="184" y="281"/>
                  </a:lnTo>
                  <a:lnTo>
                    <a:pt x="186" y="283"/>
                  </a:lnTo>
                  <a:lnTo>
                    <a:pt x="190" y="284"/>
                  </a:lnTo>
                  <a:lnTo>
                    <a:pt x="193" y="285"/>
                  </a:lnTo>
                  <a:lnTo>
                    <a:pt x="195" y="285"/>
                  </a:lnTo>
                  <a:lnTo>
                    <a:pt x="200" y="284"/>
                  </a:lnTo>
                  <a:lnTo>
                    <a:pt x="206" y="282"/>
                  </a:lnTo>
                  <a:lnTo>
                    <a:pt x="208" y="279"/>
                  </a:lnTo>
                  <a:lnTo>
                    <a:pt x="209" y="277"/>
                  </a:lnTo>
                  <a:lnTo>
                    <a:pt x="210" y="274"/>
                  </a:lnTo>
                  <a:lnTo>
                    <a:pt x="210" y="271"/>
                  </a:lnTo>
                  <a:lnTo>
                    <a:pt x="210" y="268"/>
                  </a:lnTo>
                  <a:lnTo>
                    <a:pt x="210" y="265"/>
                  </a:lnTo>
                  <a:lnTo>
                    <a:pt x="208" y="263"/>
                  </a:lnTo>
                  <a:lnTo>
                    <a:pt x="207" y="261"/>
                  </a:lnTo>
                  <a:lnTo>
                    <a:pt x="176" y="227"/>
                  </a:lnTo>
                  <a:lnTo>
                    <a:pt x="174" y="225"/>
                  </a:lnTo>
                  <a:lnTo>
                    <a:pt x="170" y="223"/>
                  </a:lnTo>
                  <a:lnTo>
                    <a:pt x="168" y="223"/>
                  </a:lnTo>
                  <a:lnTo>
                    <a:pt x="165" y="222"/>
                  </a:lnTo>
                  <a:lnTo>
                    <a:pt x="162" y="222"/>
                  </a:lnTo>
                  <a:lnTo>
                    <a:pt x="160" y="223"/>
                  </a:lnTo>
                  <a:lnTo>
                    <a:pt x="156" y="224"/>
                  </a:lnTo>
                  <a:lnTo>
                    <a:pt x="154" y="226"/>
                  </a:lnTo>
                  <a:lnTo>
                    <a:pt x="152" y="229"/>
                  </a:lnTo>
                  <a:lnTo>
                    <a:pt x="151" y="232"/>
                  </a:lnTo>
                  <a:lnTo>
                    <a:pt x="150" y="234"/>
                  </a:lnTo>
                  <a:lnTo>
                    <a:pt x="149" y="237"/>
                  </a:lnTo>
                  <a:lnTo>
                    <a:pt x="150" y="239"/>
                  </a:lnTo>
                  <a:lnTo>
                    <a:pt x="150" y="242"/>
                  </a:lnTo>
                  <a:lnTo>
                    <a:pt x="151" y="246"/>
                  </a:lnTo>
                  <a:lnTo>
                    <a:pt x="153" y="248"/>
                  </a:lnTo>
                  <a:lnTo>
                    <a:pt x="160" y="254"/>
                  </a:lnTo>
                  <a:lnTo>
                    <a:pt x="30" y="385"/>
                  </a:lnTo>
                  <a:lnTo>
                    <a:pt x="30" y="360"/>
                  </a:lnTo>
                  <a:lnTo>
                    <a:pt x="30" y="344"/>
                  </a:lnTo>
                  <a:lnTo>
                    <a:pt x="32" y="327"/>
                  </a:lnTo>
                  <a:lnTo>
                    <a:pt x="34" y="311"/>
                  </a:lnTo>
                  <a:lnTo>
                    <a:pt x="36" y="295"/>
                  </a:lnTo>
                  <a:lnTo>
                    <a:pt x="41" y="279"/>
                  </a:lnTo>
                  <a:lnTo>
                    <a:pt x="45" y="264"/>
                  </a:lnTo>
                  <a:lnTo>
                    <a:pt x="50" y="249"/>
                  </a:lnTo>
                  <a:lnTo>
                    <a:pt x="57" y="234"/>
                  </a:lnTo>
                  <a:lnTo>
                    <a:pt x="63" y="219"/>
                  </a:lnTo>
                  <a:lnTo>
                    <a:pt x="71" y="205"/>
                  </a:lnTo>
                  <a:lnTo>
                    <a:pt x="78" y="191"/>
                  </a:lnTo>
                  <a:lnTo>
                    <a:pt x="88" y="177"/>
                  </a:lnTo>
                  <a:lnTo>
                    <a:pt x="96" y="164"/>
                  </a:lnTo>
                  <a:lnTo>
                    <a:pt x="107" y="151"/>
                  </a:lnTo>
                  <a:lnTo>
                    <a:pt x="117" y="140"/>
                  </a:lnTo>
                  <a:lnTo>
                    <a:pt x="129" y="128"/>
                  </a:lnTo>
                  <a:lnTo>
                    <a:pt x="139" y="117"/>
                  </a:lnTo>
                  <a:lnTo>
                    <a:pt x="152" y="106"/>
                  </a:lnTo>
                  <a:lnTo>
                    <a:pt x="164" y="97"/>
                  </a:lnTo>
                  <a:lnTo>
                    <a:pt x="178" y="87"/>
                  </a:lnTo>
                  <a:lnTo>
                    <a:pt x="191" y="79"/>
                  </a:lnTo>
                  <a:lnTo>
                    <a:pt x="205" y="71"/>
                  </a:lnTo>
                  <a:lnTo>
                    <a:pt x="219" y="64"/>
                  </a:lnTo>
                  <a:lnTo>
                    <a:pt x="234" y="56"/>
                  </a:lnTo>
                  <a:lnTo>
                    <a:pt x="249" y="51"/>
                  </a:lnTo>
                  <a:lnTo>
                    <a:pt x="264" y="45"/>
                  </a:lnTo>
                  <a:lnTo>
                    <a:pt x="280" y="41"/>
                  </a:lnTo>
                  <a:lnTo>
                    <a:pt x="295" y="37"/>
                  </a:lnTo>
                  <a:lnTo>
                    <a:pt x="311" y="34"/>
                  </a:lnTo>
                  <a:lnTo>
                    <a:pt x="328" y="31"/>
                  </a:lnTo>
                  <a:lnTo>
                    <a:pt x="344" y="30"/>
                  </a:lnTo>
                  <a:lnTo>
                    <a:pt x="361" y="30"/>
                  </a:lnTo>
                  <a:lnTo>
                    <a:pt x="451" y="30"/>
                  </a:lnTo>
                  <a:lnTo>
                    <a:pt x="457" y="30"/>
                  </a:lnTo>
                  <a:lnTo>
                    <a:pt x="463" y="31"/>
                  </a:lnTo>
                  <a:lnTo>
                    <a:pt x="469" y="33"/>
                  </a:lnTo>
                  <a:lnTo>
                    <a:pt x="475" y="35"/>
                  </a:lnTo>
                  <a:lnTo>
                    <a:pt x="480" y="37"/>
                  </a:lnTo>
                  <a:lnTo>
                    <a:pt x="485" y="40"/>
                  </a:lnTo>
                  <a:lnTo>
                    <a:pt x="490" y="43"/>
                  </a:lnTo>
                  <a:lnTo>
                    <a:pt x="494" y="48"/>
                  </a:lnTo>
                  <a:lnTo>
                    <a:pt x="497" y="52"/>
                  </a:lnTo>
                  <a:lnTo>
                    <a:pt x="501" y="56"/>
                  </a:lnTo>
                  <a:lnTo>
                    <a:pt x="503" y="61"/>
                  </a:lnTo>
                  <a:lnTo>
                    <a:pt x="507" y="67"/>
                  </a:lnTo>
                  <a:lnTo>
                    <a:pt x="509" y="72"/>
                  </a:lnTo>
                  <a:lnTo>
                    <a:pt x="510" y="78"/>
                  </a:lnTo>
                  <a:lnTo>
                    <a:pt x="511" y="84"/>
                  </a:lnTo>
                  <a:lnTo>
                    <a:pt x="511" y="90"/>
                  </a:lnTo>
                  <a:lnTo>
                    <a:pt x="511" y="300"/>
                  </a:lnTo>
                  <a:lnTo>
                    <a:pt x="395" y="300"/>
                  </a:lnTo>
                  <a:lnTo>
                    <a:pt x="435" y="155"/>
                  </a:lnTo>
                  <a:lnTo>
                    <a:pt x="436" y="151"/>
                  </a:lnTo>
                  <a:lnTo>
                    <a:pt x="436" y="148"/>
                  </a:lnTo>
                  <a:lnTo>
                    <a:pt x="435" y="145"/>
                  </a:lnTo>
                  <a:lnTo>
                    <a:pt x="434" y="143"/>
                  </a:lnTo>
                  <a:lnTo>
                    <a:pt x="433" y="141"/>
                  </a:lnTo>
                  <a:lnTo>
                    <a:pt x="431" y="139"/>
                  </a:lnTo>
                  <a:lnTo>
                    <a:pt x="427" y="138"/>
                  </a:lnTo>
                  <a:lnTo>
                    <a:pt x="425" y="135"/>
                  </a:lnTo>
                  <a:lnTo>
                    <a:pt x="422" y="135"/>
                  </a:lnTo>
                  <a:lnTo>
                    <a:pt x="419" y="135"/>
                  </a:lnTo>
                  <a:lnTo>
                    <a:pt x="416" y="136"/>
                  </a:lnTo>
                  <a:lnTo>
                    <a:pt x="414" y="138"/>
                  </a:lnTo>
                  <a:lnTo>
                    <a:pt x="411" y="139"/>
                  </a:lnTo>
                  <a:lnTo>
                    <a:pt x="409" y="141"/>
                  </a:lnTo>
                  <a:lnTo>
                    <a:pt x="407" y="144"/>
                  </a:lnTo>
                  <a:lnTo>
                    <a:pt x="406" y="146"/>
                  </a:lnTo>
                  <a:lnTo>
                    <a:pt x="364" y="300"/>
                  </a:lnTo>
                  <a:lnTo>
                    <a:pt x="316" y="300"/>
                  </a:lnTo>
                  <a:lnTo>
                    <a:pt x="313" y="301"/>
                  </a:lnTo>
                  <a:lnTo>
                    <a:pt x="310" y="301"/>
                  </a:lnTo>
                  <a:lnTo>
                    <a:pt x="307" y="304"/>
                  </a:lnTo>
                  <a:lnTo>
                    <a:pt x="305" y="306"/>
                  </a:lnTo>
                  <a:lnTo>
                    <a:pt x="219" y="391"/>
                  </a:lnTo>
                  <a:lnTo>
                    <a:pt x="214" y="391"/>
                  </a:lnTo>
                  <a:lnTo>
                    <a:pt x="210" y="391"/>
                  </a:lnTo>
                  <a:lnTo>
                    <a:pt x="198" y="391"/>
                  </a:lnTo>
                  <a:lnTo>
                    <a:pt x="186" y="394"/>
                  </a:lnTo>
                  <a:lnTo>
                    <a:pt x="175" y="397"/>
                  </a:lnTo>
                  <a:lnTo>
                    <a:pt x="164" y="400"/>
                  </a:lnTo>
                  <a:lnTo>
                    <a:pt x="153" y="405"/>
                  </a:lnTo>
                  <a:lnTo>
                    <a:pt x="144" y="412"/>
                  </a:lnTo>
                  <a:lnTo>
                    <a:pt x="134" y="418"/>
                  </a:lnTo>
                  <a:lnTo>
                    <a:pt x="125" y="426"/>
                  </a:lnTo>
                  <a:lnTo>
                    <a:pt x="118" y="434"/>
                  </a:lnTo>
                  <a:lnTo>
                    <a:pt x="110" y="444"/>
                  </a:lnTo>
                  <a:lnTo>
                    <a:pt x="105" y="454"/>
                  </a:lnTo>
                  <a:lnTo>
                    <a:pt x="100" y="464"/>
                  </a:lnTo>
                  <a:lnTo>
                    <a:pt x="95" y="476"/>
                  </a:lnTo>
                  <a:lnTo>
                    <a:pt x="92" y="487"/>
                  </a:lnTo>
                  <a:lnTo>
                    <a:pt x="91" y="499"/>
                  </a:lnTo>
                  <a:lnTo>
                    <a:pt x="90" y="511"/>
                  </a:lnTo>
                  <a:lnTo>
                    <a:pt x="91" y="526"/>
                  </a:lnTo>
                  <a:lnTo>
                    <a:pt x="94" y="541"/>
                  </a:lnTo>
                  <a:lnTo>
                    <a:pt x="30" y="541"/>
                  </a:lnTo>
                  <a:close/>
                  <a:moveTo>
                    <a:pt x="597" y="366"/>
                  </a:moveTo>
                  <a:lnTo>
                    <a:pt x="541" y="310"/>
                  </a:lnTo>
                  <a:lnTo>
                    <a:pt x="541" y="90"/>
                  </a:lnTo>
                  <a:lnTo>
                    <a:pt x="541" y="81"/>
                  </a:lnTo>
                  <a:lnTo>
                    <a:pt x="540" y="72"/>
                  </a:lnTo>
                  <a:lnTo>
                    <a:pt x="537" y="64"/>
                  </a:lnTo>
                  <a:lnTo>
                    <a:pt x="535" y="55"/>
                  </a:lnTo>
                  <a:lnTo>
                    <a:pt x="530" y="46"/>
                  </a:lnTo>
                  <a:lnTo>
                    <a:pt x="526" y="39"/>
                  </a:lnTo>
                  <a:lnTo>
                    <a:pt x="521" y="33"/>
                  </a:lnTo>
                  <a:lnTo>
                    <a:pt x="515" y="26"/>
                  </a:lnTo>
                  <a:lnTo>
                    <a:pt x="509" y="21"/>
                  </a:lnTo>
                  <a:lnTo>
                    <a:pt x="501" y="15"/>
                  </a:lnTo>
                  <a:lnTo>
                    <a:pt x="494" y="11"/>
                  </a:lnTo>
                  <a:lnTo>
                    <a:pt x="486" y="7"/>
                  </a:lnTo>
                  <a:lnTo>
                    <a:pt x="478" y="4"/>
                  </a:lnTo>
                  <a:lnTo>
                    <a:pt x="469" y="1"/>
                  </a:lnTo>
                  <a:lnTo>
                    <a:pt x="461" y="0"/>
                  </a:lnTo>
                  <a:lnTo>
                    <a:pt x="451" y="0"/>
                  </a:lnTo>
                  <a:lnTo>
                    <a:pt x="361" y="0"/>
                  </a:lnTo>
                  <a:lnTo>
                    <a:pt x="343" y="0"/>
                  </a:lnTo>
                  <a:lnTo>
                    <a:pt x="325" y="1"/>
                  </a:lnTo>
                  <a:lnTo>
                    <a:pt x="306" y="5"/>
                  </a:lnTo>
                  <a:lnTo>
                    <a:pt x="289" y="8"/>
                  </a:lnTo>
                  <a:lnTo>
                    <a:pt x="272" y="11"/>
                  </a:lnTo>
                  <a:lnTo>
                    <a:pt x="255" y="16"/>
                  </a:lnTo>
                  <a:lnTo>
                    <a:pt x="238" y="22"/>
                  </a:lnTo>
                  <a:lnTo>
                    <a:pt x="222" y="29"/>
                  </a:lnTo>
                  <a:lnTo>
                    <a:pt x="206" y="36"/>
                  </a:lnTo>
                  <a:lnTo>
                    <a:pt x="191" y="44"/>
                  </a:lnTo>
                  <a:lnTo>
                    <a:pt x="176" y="53"/>
                  </a:lnTo>
                  <a:lnTo>
                    <a:pt x="161" y="63"/>
                  </a:lnTo>
                  <a:lnTo>
                    <a:pt x="147" y="73"/>
                  </a:lnTo>
                  <a:lnTo>
                    <a:pt x="133" y="84"/>
                  </a:lnTo>
                  <a:lnTo>
                    <a:pt x="120" y="95"/>
                  </a:lnTo>
                  <a:lnTo>
                    <a:pt x="107" y="108"/>
                  </a:lnTo>
                  <a:lnTo>
                    <a:pt x="95" y="119"/>
                  </a:lnTo>
                  <a:lnTo>
                    <a:pt x="84" y="133"/>
                  </a:lnTo>
                  <a:lnTo>
                    <a:pt x="73" y="146"/>
                  </a:lnTo>
                  <a:lnTo>
                    <a:pt x="62" y="161"/>
                  </a:lnTo>
                  <a:lnTo>
                    <a:pt x="54" y="175"/>
                  </a:lnTo>
                  <a:lnTo>
                    <a:pt x="44" y="190"/>
                  </a:lnTo>
                  <a:lnTo>
                    <a:pt x="36" y="206"/>
                  </a:lnTo>
                  <a:lnTo>
                    <a:pt x="29" y="222"/>
                  </a:lnTo>
                  <a:lnTo>
                    <a:pt x="23" y="238"/>
                  </a:lnTo>
                  <a:lnTo>
                    <a:pt x="16" y="255"/>
                  </a:lnTo>
                  <a:lnTo>
                    <a:pt x="12" y="272"/>
                  </a:lnTo>
                  <a:lnTo>
                    <a:pt x="8" y="290"/>
                  </a:lnTo>
                  <a:lnTo>
                    <a:pt x="4" y="307"/>
                  </a:lnTo>
                  <a:lnTo>
                    <a:pt x="2" y="325"/>
                  </a:lnTo>
                  <a:lnTo>
                    <a:pt x="0" y="343"/>
                  </a:lnTo>
                  <a:lnTo>
                    <a:pt x="0" y="361"/>
                  </a:lnTo>
                  <a:lnTo>
                    <a:pt x="0" y="556"/>
                  </a:lnTo>
                  <a:lnTo>
                    <a:pt x="0" y="560"/>
                  </a:lnTo>
                  <a:lnTo>
                    <a:pt x="1" y="562"/>
                  </a:lnTo>
                  <a:lnTo>
                    <a:pt x="2" y="565"/>
                  </a:lnTo>
                  <a:lnTo>
                    <a:pt x="4" y="567"/>
                  </a:lnTo>
                  <a:lnTo>
                    <a:pt x="6" y="569"/>
                  </a:lnTo>
                  <a:lnTo>
                    <a:pt x="10" y="570"/>
                  </a:lnTo>
                  <a:lnTo>
                    <a:pt x="12" y="571"/>
                  </a:lnTo>
                  <a:lnTo>
                    <a:pt x="15" y="571"/>
                  </a:lnTo>
                  <a:lnTo>
                    <a:pt x="106" y="571"/>
                  </a:lnTo>
                  <a:lnTo>
                    <a:pt x="115" y="584"/>
                  </a:lnTo>
                  <a:lnTo>
                    <a:pt x="125" y="596"/>
                  </a:lnTo>
                  <a:lnTo>
                    <a:pt x="137" y="606"/>
                  </a:lnTo>
                  <a:lnTo>
                    <a:pt x="150" y="615"/>
                  </a:lnTo>
                  <a:lnTo>
                    <a:pt x="164" y="622"/>
                  </a:lnTo>
                  <a:lnTo>
                    <a:pt x="179" y="627"/>
                  </a:lnTo>
                  <a:lnTo>
                    <a:pt x="186" y="629"/>
                  </a:lnTo>
                  <a:lnTo>
                    <a:pt x="194" y="630"/>
                  </a:lnTo>
                  <a:lnTo>
                    <a:pt x="202" y="631"/>
                  </a:lnTo>
                  <a:lnTo>
                    <a:pt x="210" y="631"/>
                  </a:lnTo>
                  <a:lnTo>
                    <a:pt x="219" y="631"/>
                  </a:lnTo>
                  <a:lnTo>
                    <a:pt x="227" y="630"/>
                  </a:lnTo>
                  <a:lnTo>
                    <a:pt x="235" y="629"/>
                  </a:lnTo>
                  <a:lnTo>
                    <a:pt x="242" y="627"/>
                  </a:lnTo>
                  <a:lnTo>
                    <a:pt x="257" y="622"/>
                  </a:lnTo>
                  <a:lnTo>
                    <a:pt x="271" y="615"/>
                  </a:lnTo>
                  <a:lnTo>
                    <a:pt x="284" y="607"/>
                  </a:lnTo>
                  <a:lnTo>
                    <a:pt x="296" y="596"/>
                  </a:lnTo>
                  <a:lnTo>
                    <a:pt x="305" y="584"/>
                  </a:lnTo>
                  <a:lnTo>
                    <a:pt x="315" y="571"/>
                  </a:lnTo>
                  <a:lnTo>
                    <a:pt x="366" y="571"/>
                  </a:lnTo>
                  <a:lnTo>
                    <a:pt x="372" y="584"/>
                  </a:lnTo>
                  <a:lnTo>
                    <a:pt x="379" y="596"/>
                  </a:lnTo>
                  <a:lnTo>
                    <a:pt x="388" y="606"/>
                  </a:lnTo>
                  <a:lnTo>
                    <a:pt x="399" y="614"/>
                  </a:lnTo>
                  <a:lnTo>
                    <a:pt x="410" y="622"/>
                  </a:lnTo>
                  <a:lnTo>
                    <a:pt x="423" y="627"/>
                  </a:lnTo>
                  <a:lnTo>
                    <a:pt x="430" y="629"/>
                  </a:lnTo>
                  <a:lnTo>
                    <a:pt x="437" y="630"/>
                  </a:lnTo>
                  <a:lnTo>
                    <a:pt x="444" y="631"/>
                  </a:lnTo>
                  <a:lnTo>
                    <a:pt x="451" y="631"/>
                  </a:lnTo>
                  <a:lnTo>
                    <a:pt x="459" y="631"/>
                  </a:lnTo>
                  <a:lnTo>
                    <a:pt x="465" y="630"/>
                  </a:lnTo>
                  <a:lnTo>
                    <a:pt x="472" y="629"/>
                  </a:lnTo>
                  <a:lnTo>
                    <a:pt x="479" y="627"/>
                  </a:lnTo>
                  <a:lnTo>
                    <a:pt x="492" y="622"/>
                  </a:lnTo>
                  <a:lnTo>
                    <a:pt x="503" y="614"/>
                  </a:lnTo>
                  <a:lnTo>
                    <a:pt x="514" y="606"/>
                  </a:lnTo>
                  <a:lnTo>
                    <a:pt x="523" y="596"/>
                  </a:lnTo>
                  <a:lnTo>
                    <a:pt x="530" y="584"/>
                  </a:lnTo>
                  <a:lnTo>
                    <a:pt x="536" y="571"/>
                  </a:lnTo>
                  <a:lnTo>
                    <a:pt x="586" y="571"/>
                  </a:lnTo>
                  <a:lnTo>
                    <a:pt x="589" y="571"/>
                  </a:lnTo>
                  <a:lnTo>
                    <a:pt x="592" y="570"/>
                  </a:lnTo>
                  <a:lnTo>
                    <a:pt x="595" y="569"/>
                  </a:lnTo>
                  <a:lnTo>
                    <a:pt x="597" y="567"/>
                  </a:lnTo>
                  <a:lnTo>
                    <a:pt x="599" y="565"/>
                  </a:lnTo>
                  <a:lnTo>
                    <a:pt x="600" y="562"/>
                  </a:lnTo>
                  <a:lnTo>
                    <a:pt x="601" y="560"/>
                  </a:lnTo>
                  <a:lnTo>
                    <a:pt x="601" y="556"/>
                  </a:lnTo>
                  <a:lnTo>
                    <a:pt x="601" y="376"/>
                  </a:lnTo>
                  <a:lnTo>
                    <a:pt x="601" y="373"/>
                  </a:lnTo>
                  <a:lnTo>
                    <a:pt x="600" y="370"/>
                  </a:lnTo>
                  <a:lnTo>
                    <a:pt x="599" y="368"/>
                  </a:lnTo>
                  <a:lnTo>
                    <a:pt x="597" y="366"/>
                  </a:lnTo>
                  <a:lnTo>
                    <a:pt x="597" y="36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45016E8-7925-5068-9724-2EFE21EC85F5}"/>
              </a:ext>
            </a:extLst>
          </p:cNvPr>
          <p:cNvGrpSpPr/>
          <p:nvPr/>
        </p:nvGrpSpPr>
        <p:grpSpPr>
          <a:xfrm>
            <a:off x="1540179" y="3541972"/>
            <a:ext cx="488693" cy="640965"/>
            <a:chOff x="6445250" y="2498725"/>
            <a:chExt cx="219075" cy="287338"/>
          </a:xfrm>
          <a:solidFill>
            <a:schemeClr val="accent1"/>
          </a:solidFill>
        </p:grpSpPr>
        <p:sp>
          <p:nvSpPr>
            <p:cNvPr id="58" name="Freeform 227">
              <a:extLst>
                <a:ext uri="{FF2B5EF4-FFF2-40B4-BE49-F238E27FC236}">
                  <a16:creationId xmlns:a16="http://schemas.microsoft.com/office/drawing/2014/main" id="{2EC0D993-8032-F206-F9EE-569F297160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45250" y="2498725"/>
              <a:ext cx="219075" cy="287338"/>
            </a:xfrm>
            <a:custGeom>
              <a:avLst/>
              <a:gdLst>
                <a:gd name="T0" fmla="*/ 104 w 692"/>
                <a:gd name="T1" fmla="*/ 868 h 902"/>
                <a:gd name="T2" fmla="*/ 69 w 692"/>
                <a:gd name="T3" fmla="*/ 849 h 902"/>
                <a:gd name="T4" fmla="*/ 43 w 692"/>
                <a:gd name="T5" fmla="*/ 818 h 902"/>
                <a:gd name="T6" fmla="*/ 31 w 692"/>
                <a:gd name="T7" fmla="*/ 778 h 902"/>
                <a:gd name="T8" fmla="*/ 35 w 692"/>
                <a:gd name="T9" fmla="*/ 736 h 902"/>
                <a:gd name="T10" fmla="*/ 55 w 692"/>
                <a:gd name="T11" fmla="*/ 700 h 902"/>
                <a:gd name="T12" fmla="*/ 86 w 692"/>
                <a:gd name="T13" fmla="*/ 674 h 902"/>
                <a:gd name="T14" fmla="*/ 124 w 692"/>
                <a:gd name="T15" fmla="*/ 662 h 902"/>
                <a:gd name="T16" fmla="*/ 167 w 692"/>
                <a:gd name="T17" fmla="*/ 667 h 902"/>
                <a:gd name="T18" fmla="*/ 202 w 692"/>
                <a:gd name="T19" fmla="*/ 686 h 902"/>
                <a:gd name="T20" fmla="*/ 228 w 692"/>
                <a:gd name="T21" fmla="*/ 717 h 902"/>
                <a:gd name="T22" fmla="*/ 240 w 692"/>
                <a:gd name="T23" fmla="*/ 757 h 902"/>
                <a:gd name="T24" fmla="*/ 236 w 692"/>
                <a:gd name="T25" fmla="*/ 798 h 902"/>
                <a:gd name="T26" fmla="*/ 216 w 692"/>
                <a:gd name="T27" fmla="*/ 834 h 902"/>
                <a:gd name="T28" fmla="*/ 185 w 692"/>
                <a:gd name="T29" fmla="*/ 859 h 902"/>
                <a:gd name="T30" fmla="*/ 146 w 692"/>
                <a:gd name="T31" fmla="*/ 872 h 902"/>
                <a:gd name="T32" fmla="*/ 511 w 692"/>
                <a:gd name="T33" fmla="*/ 361 h 902"/>
                <a:gd name="T34" fmla="*/ 271 w 692"/>
                <a:gd name="T35" fmla="*/ 722 h 902"/>
                <a:gd name="T36" fmla="*/ 632 w 692"/>
                <a:gd name="T37" fmla="*/ 722 h 902"/>
                <a:gd name="T38" fmla="*/ 622 w 692"/>
                <a:gd name="T39" fmla="*/ 813 h 902"/>
                <a:gd name="T40" fmla="*/ 266 w 692"/>
                <a:gd name="T41" fmla="*/ 802 h 902"/>
                <a:gd name="T42" fmla="*/ 270 w 692"/>
                <a:gd name="T43" fmla="*/ 760 h 902"/>
                <a:gd name="T44" fmla="*/ 652 w 692"/>
                <a:gd name="T45" fmla="*/ 751 h 902"/>
                <a:gd name="T46" fmla="*/ 660 w 692"/>
                <a:gd name="T47" fmla="*/ 743 h 902"/>
                <a:gd name="T48" fmla="*/ 661 w 692"/>
                <a:gd name="T49" fmla="*/ 373 h 902"/>
                <a:gd name="T50" fmla="*/ 655 w 692"/>
                <a:gd name="T51" fmla="*/ 364 h 902"/>
                <a:gd name="T52" fmla="*/ 541 w 692"/>
                <a:gd name="T53" fmla="*/ 361 h 902"/>
                <a:gd name="T54" fmla="*/ 539 w 692"/>
                <a:gd name="T55" fmla="*/ 158 h 902"/>
                <a:gd name="T56" fmla="*/ 529 w 692"/>
                <a:gd name="T57" fmla="*/ 151 h 902"/>
                <a:gd name="T58" fmla="*/ 250 w 692"/>
                <a:gd name="T59" fmla="*/ 151 h 902"/>
                <a:gd name="T60" fmla="*/ 242 w 692"/>
                <a:gd name="T61" fmla="*/ 160 h 902"/>
                <a:gd name="T62" fmla="*/ 241 w 692"/>
                <a:gd name="T63" fmla="*/ 683 h 902"/>
                <a:gd name="T64" fmla="*/ 213 w 692"/>
                <a:gd name="T65" fmla="*/ 657 h 902"/>
                <a:gd name="T66" fmla="*/ 180 w 692"/>
                <a:gd name="T67" fmla="*/ 640 h 902"/>
                <a:gd name="T68" fmla="*/ 178 w 692"/>
                <a:gd name="T69" fmla="*/ 7 h 902"/>
                <a:gd name="T70" fmla="*/ 168 w 692"/>
                <a:gd name="T71" fmla="*/ 0 h 902"/>
                <a:gd name="T72" fmla="*/ 70 w 692"/>
                <a:gd name="T73" fmla="*/ 1 h 902"/>
                <a:gd name="T74" fmla="*/ 61 w 692"/>
                <a:gd name="T75" fmla="*/ 10 h 902"/>
                <a:gd name="T76" fmla="*/ 61 w 692"/>
                <a:gd name="T77" fmla="*/ 22 h 902"/>
                <a:gd name="T78" fmla="*/ 70 w 692"/>
                <a:gd name="T79" fmla="*/ 29 h 902"/>
                <a:gd name="T80" fmla="*/ 150 w 692"/>
                <a:gd name="T81" fmla="*/ 632 h 902"/>
                <a:gd name="T82" fmla="*/ 108 w 692"/>
                <a:gd name="T83" fmla="*/ 635 h 902"/>
                <a:gd name="T84" fmla="*/ 60 w 692"/>
                <a:gd name="T85" fmla="*/ 655 h 902"/>
                <a:gd name="T86" fmla="*/ 24 w 692"/>
                <a:gd name="T87" fmla="*/ 691 h 902"/>
                <a:gd name="T88" fmla="*/ 3 w 692"/>
                <a:gd name="T89" fmla="*/ 740 h 902"/>
                <a:gd name="T90" fmla="*/ 3 w 692"/>
                <a:gd name="T91" fmla="*/ 794 h 902"/>
                <a:gd name="T92" fmla="*/ 24 w 692"/>
                <a:gd name="T93" fmla="*/ 842 h 902"/>
                <a:gd name="T94" fmla="*/ 60 w 692"/>
                <a:gd name="T95" fmla="*/ 880 h 902"/>
                <a:gd name="T96" fmla="*/ 108 w 692"/>
                <a:gd name="T97" fmla="*/ 900 h 902"/>
                <a:gd name="T98" fmla="*/ 152 w 692"/>
                <a:gd name="T99" fmla="*/ 901 h 902"/>
                <a:gd name="T100" fmla="*/ 200 w 692"/>
                <a:gd name="T101" fmla="*/ 886 h 902"/>
                <a:gd name="T102" fmla="*/ 247 w 692"/>
                <a:gd name="T103" fmla="*/ 842 h 902"/>
                <a:gd name="T104" fmla="*/ 671 w 692"/>
                <a:gd name="T105" fmla="*/ 901 h 902"/>
                <a:gd name="T106" fmla="*/ 682 w 692"/>
                <a:gd name="T107" fmla="*/ 901 h 902"/>
                <a:gd name="T108" fmla="*/ 691 w 692"/>
                <a:gd name="T109" fmla="*/ 893 h 902"/>
                <a:gd name="T110" fmla="*/ 691 w 692"/>
                <a:gd name="T111" fmla="*/ 882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692" h="902">
                  <a:moveTo>
                    <a:pt x="135" y="872"/>
                  </a:moveTo>
                  <a:lnTo>
                    <a:pt x="124" y="872"/>
                  </a:lnTo>
                  <a:lnTo>
                    <a:pt x="115" y="870"/>
                  </a:lnTo>
                  <a:lnTo>
                    <a:pt x="104" y="868"/>
                  </a:lnTo>
                  <a:lnTo>
                    <a:pt x="94" y="864"/>
                  </a:lnTo>
                  <a:lnTo>
                    <a:pt x="86" y="859"/>
                  </a:lnTo>
                  <a:lnTo>
                    <a:pt x="76" y="854"/>
                  </a:lnTo>
                  <a:lnTo>
                    <a:pt x="69" y="849"/>
                  </a:lnTo>
                  <a:lnTo>
                    <a:pt x="61" y="841"/>
                  </a:lnTo>
                  <a:lnTo>
                    <a:pt x="55" y="834"/>
                  </a:lnTo>
                  <a:lnTo>
                    <a:pt x="48" y="826"/>
                  </a:lnTo>
                  <a:lnTo>
                    <a:pt x="43" y="818"/>
                  </a:lnTo>
                  <a:lnTo>
                    <a:pt x="39" y="808"/>
                  </a:lnTo>
                  <a:lnTo>
                    <a:pt x="35" y="798"/>
                  </a:lnTo>
                  <a:lnTo>
                    <a:pt x="32" y="789"/>
                  </a:lnTo>
                  <a:lnTo>
                    <a:pt x="31" y="778"/>
                  </a:lnTo>
                  <a:lnTo>
                    <a:pt x="30" y="767"/>
                  </a:lnTo>
                  <a:lnTo>
                    <a:pt x="31" y="757"/>
                  </a:lnTo>
                  <a:lnTo>
                    <a:pt x="32" y="746"/>
                  </a:lnTo>
                  <a:lnTo>
                    <a:pt x="35" y="736"/>
                  </a:lnTo>
                  <a:lnTo>
                    <a:pt x="39" y="727"/>
                  </a:lnTo>
                  <a:lnTo>
                    <a:pt x="43" y="717"/>
                  </a:lnTo>
                  <a:lnTo>
                    <a:pt x="48" y="708"/>
                  </a:lnTo>
                  <a:lnTo>
                    <a:pt x="55" y="700"/>
                  </a:lnTo>
                  <a:lnTo>
                    <a:pt x="61" y="692"/>
                  </a:lnTo>
                  <a:lnTo>
                    <a:pt x="69" y="686"/>
                  </a:lnTo>
                  <a:lnTo>
                    <a:pt x="76" y="680"/>
                  </a:lnTo>
                  <a:lnTo>
                    <a:pt x="86" y="674"/>
                  </a:lnTo>
                  <a:lnTo>
                    <a:pt x="94" y="670"/>
                  </a:lnTo>
                  <a:lnTo>
                    <a:pt x="104" y="667"/>
                  </a:lnTo>
                  <a:lnTo>
                    <a:pt x="115" y="665"/>
                  </a:lnTo>
                  <a:lnTo>
                    <a:pt x="124" y="662"/>
                  </a:lnTo>
                  <a:lnTo>
                    <a:pt x="135" y="662"/>
                  </a:lnTo>
                  <a:lnTo>
                    <a:pt x="146" y="662"/>
                  </a:lnTo>
                  <a:lnTo>
                    <a:pt x="156" y="665"/>
                  </a:lnTo>
                  <a:lnTo>
                    <a:pt x="167" y="667"/>
                  </a:lnTo>
                  <a:lnTo>
                    <a:pt x="177" y="670"/>
                  </a:lnTo>
                  <a:lnTo>
                    <a:pt x="185" y="674"/>
                  </a:lnTo>
                  <a:lnTo>
                    <a:pt x="194" y="680"/>
                  </a:lnTo>
                  <a:lnTo>
                    <a:pt x="202" y="686"/>
                  </a:lnTo>
                  <a:lnTo>
                    <a:pt x="210" y="692"/>
                  </a:lnTo>
                  <a:lnTo>
                    <a:pt x="216" y="700"/>
                  </a:lnTo>
                  <a:lnTo>
                    <a:pt x="223" y="708"/>
                  </a:lnTo>
                  <a:lnTo>
                    <a:pt x="228" y="717"/>
                  </a:lnTo>
                  <a:lnTo>
                    <a:pt x="232" y="727"/>
                  </a:lnTo>
                  <a:lnTo>
                    <a:pt x="236" y="736"/>
                  </a:lnTo>
                  <a:lnTo>
                    <a:pt x="239" y="746"/>
                  </a:lnTo>
                  <a:lnTo>
                    <a:pt x="240" y="757"/>
                  </a:lnTo>
                  <a:lnTo>
                    <a:pt x="241" y="767"/>
                  </a:lnTo>
                  <a:lnTo>
                    <a:pt x="240" y="778"/>
                  </a:lnTo>
                  <a:lnTo>
                    <a:pt x="239" y="789"/>
                  </a:lnTo>
                  <a:lnTo>
                    <a:pt x="236" y="798"/>
                  </a:lnTo>
                  <a:lnTo>
                    <a:pt x="232" y="808"/>
                  </a:lnTo>
                  <a:lnTo>
                    <a:pt x="228" y="818"/>
                  </a:lnTo>
                  <a:lnTo>
                    <a:pt x="223" y="826"/>
                  </a:lnTo>
                  <a:lnTo>
                    <a:pt x="216" y="834"/>
                  </a:lnTo>
                  <a:lnTo>
                    <a:pt x="210" y="841"/>
                  </a:lnTo>
                  <a:lnTo>
                    <a:pt x="202" y="849"/>
                  </a:lnTo>
                  <a:lnTo>
                    <a:pt x="194" y="854"/>
                  </a:lnTo>
                  <a:lnTo>
                    <a:pt x="185" y="859"/>
                  </a:lnTo>
                  <a:lnTo>
                    <a:pt x="177" y="864"/>
                  </a:lnTo>
                  <a:lnTo>
                    <a:pt x="167" y="868"/>
                  </a:lnTo>
                  <a:lnTo>
                    <a:pt x="156" y="870"/>
                  </a:lnTo>
                  <a:lnTo>
                    <a:pt x="146" y="872"/>
                  </a:lnTo>
                  <a:lnTo>
                    <a:pt x="135" y="872"/>
                  </a:lnTo>
                  <a:close/>
                  <a:moveTo>
                    <a:pt x="271" y="180"/>
                  </a:moveTo>
                  <a:lnTo>
                    <a:pt x="511" y="180"/>
                  </a:lnTo>
                  <a:lnTo>
                    <a:pt x="511" y="361"/>
                  </a:lnTo>
                  <a:lnTo>
                    <a:pt x="271" y="361"/>
                  </a:lnTo>
                  <a:lnTo>
                    <a:pt x="271" y="180"/>
                  </a:lnTo>
                  <a:close/>
                  <a:moveTo>
                    <a:pt x="632" y="722"/>
                  </a:moveTo>
                  <a:lnTo>
                    <a:pt x="271" y="722"/>
                  </a:lnTo>
                  <a:lnTo>
                    <a:pt x="271" y="391"/>
                  </a:lnTo>
                  <a:lnTo>
                    <a:pt x="526" y="391"/>
                  </a:lnTo>
                  <a:lnTo>
                    <a:pt x="632" y="391"/>
                  </a:lnTo>
                  <a:lnTo>
                    <a:pt x="632" y="722"/>
                  </a:lnTo>
                  <a:close/>
                  <a:moveTo>
                    <a:pt x="688" y="877"/>
                  </a:moveTo>
                  <a:lnTo>
                    <a:pt x="627" y="817"/>
                  </a:lnTo>
                  <a:lnTo>
                    <a:pt x="625" y="814"/>
                  </a:lnTo>
                  <a:lnTo>
                    <a:pt x="622" y="813"/>
                  </a:lnTo>
                  <a:lnTo>
                    <a:pt x="619" y="812"/>
                  </a:lnTo>
                  <a:lnTo>
                    <a:pt x="616" y="812"/>
                  </a:lnTo>
                  <a:lnTo>
                    <a:pt x="262" y="812"/>
                  </a:lnTo>
                  <a:lnTo>
                    <a:pt x="266" y="802"/>
                  </a:lnTo>
                  <a:lnTo>
                    <a:pt x="269" y="790"/>
                  </a:lnTo>
                  <a:lnTo>
                    <a:pt x="270" y="779"/>
                  </a:lnTo>
                  <a:lnTo>
                    <a:pt x="271" y="767"/>
                  </a:lnTo>
                  <a:lnTo>
                    <a:pt x="270" y="760"/>
                  </a:lnTo>
                  <a:lnTo>
                    <a:pt x="270" y="752"/>
                  </a:lnTo>
                  <a:lnTo>
                    <a:pt x="647" y="752"/>
                  </a:lnTo>
                  <a:lnTo>
                    <a:pt x="649" y="752"/>
                  </a:lnTo>
                  <a:lnTo>
                    <a:pt x="652" y="751"/>
                  </a:lnTo>
                  <a:lnTo>
                    <a:pt x="655" y="749"/>
                  </a:lnTo>
                  <a:lnTo>
                    <a:pt x="657" y="748"/>
                  </a:lnTo>
                  <a:lnTo>
                    <a:pt x="659" y="746"/>
                  </a:lnTo>
                  <a:lnTo>
                    <a:pt x="660" y="743"/>
                  </a:lnTo>
                  <a:lnTo>
                    <a:pt x="661" y="741"/>
                  </a:lnTo>
                  <a:lnTo>
                    <a:pt x="662" y="737"/>
                  </a:lnTo>
                  <a:lnTo>
                    <a:pt x="662" y="376"/>
                  </a:lnTo>
                  <a:lnTo>
                    <a:pt x="661" y="373"/>
                  </a:lnTo>
                  <a:lnTo>
                    <a:pt x="660" y="370"/>
                  </a:lnTo>
                  <a:lnTo>
                    <a:pt x="659" y="368"/>
                  </a:lnTo>
                  <a:lnTo>
                    <a:pt x="657" y="366"/>
                  </a:lnTo>
                  <a:lnTo>
                    <a:pt x="655" y="364"/>
                  </a:lnTo>
                  <a:lnTo>
                    <a:pt x="652" y="362"/>
                  </a:lnTo>
                  <a:lnTo>
                    <a:pt x="649" y="361"/>
                  </a:lnTo>
                  <a:lnTo>
                    <a:pt x="647" y="361"/>
                  </a:lnTo>
                  <a:lnTo>
                    <a:pt x="541" y="361"/>
                  </a:lnTo>
                  <a:lnTo>
                    <a:pt x="541" y="165"/>
                  </a:lnTo>
                  <a:lnTo>
                    <a:pt x="541" y="163"/>
                  </a:lnTo>
                  <a:lnTo>
                    <a:pt x="540" y="160"/>
                  </a:lnTo>
                  <a:lnTo>
                    <a:pt x="539" y="158"/>
                  </a:lnTo>
                  <a:lnTo>
                    <a:pt x="537" y="155"/>
                  </a:lnTo>
                  <a:lnTo>
                    <a:pt x="535" y="154"/>
                  </a:lnTo>
                  <a:lnTo>
                    <a:pt x="532" y="152"/>
                  </a:lnTo>
                  <a:lnTo>
                    <a:pt x="529" y="151"/>
                  </a:lnTo>
                  <a:lnTo>
                    <a:pt x="526" y="150"/>
                  </a:lnTo>
                  <a:lnTo>
                    <a:pt x="256" y="150"/>
                  </a:lnTo>
                  <a:lnTo>
                    <a:pt x="253" y="151"/>
                  </a:lnTo>
                  <a:lnTo>
                    <a:pt x="250" y="151"/>
                  </a:lnTo>
                  <a:lnTo>
                    <a:pt x="247" y="154"/>
                  </a:lnTo>
                  <a:lnTo>
                    <a:pt x="245" y="155"/>
                  </a:lnTo>
                  <a:lnTo>
                    <a:pt x="243" y="158"/>
                  </a:lnTo>
                  <a:lnTo>
                    <a:pt x="242" y="160"/>
                  </a:lnTo>
                  <a:lnTo>
                    <a:pt x="241" y="163"/>
                  </a:lnTo>
                  <a:lnTo>
                    <a:pt x="241" y="165"/>
                  </a:lnTo>
                  <a:lnTo>
                    <a:pt x="241" y="376"/>
                  </a:lnTo>
                  <a:lnTo>
                    <a:pt x="241" y="683"/>
                  </a:lnTo>
                  <a:lnTo>
                    <a:pt x="235" y="675"/>
                  </a:lnTo>
                  <a:lnTo>
                    <a:pt x="228" y="669"/>
                  </a:lnTo>
                  <a:lnTo>
                    <a:pt x="221" y="662"/>
                  </a:lnTo>
                  <a:lnTo>
                    <a:pt x="213" y="657"/>
                  </a:lnTo>
                  <a:lnTo>
                    <a:pt x="206" y="652"/>
                  </a:lnTo>
                  <a:lnTo>
                    <a:pt x="198" y="647"/>
                  </a:lnTo>
                  <a:lnTo>
                    <a:pt x="190" y="643"/>
                  </a:lnTo>
                  <a:lnTo>
                    <a:pt x="180" y="640"/>
                  </a:lnTo>
                  <a:lnTo>
                    <a:pt x="180" y="15"/>
                  </a:lnTo>
                  <a:lnTo>
                    <a:pt x="180" y="12"/>
                  </a:lnTo>
                  <a:lnTo>
                    <a:pt x="179" y="10"/>
                  </a:lnTo>
                  <a:lnTo>
                    <a:pt x="178" y="7"/>
                  </a:lnTo>
                  <a:lnTo>
                    <a:pt x="176" y="5"/>
                  </a:lnTo>
                  <a:lnTo>
                    <a:pt x="174" y="3"/>
                  </a:lnTo>
                  <a:lnTo>
                    <a:pt x="171" y="1"/>
                  </a:lnTo>
                  <a:lnTo>
                    <a:pt x="168" y="0"/>
                  </a:lnTo>
                  <a:lnTo>
                    <a:pt x="165" y="0"/>
                  </a:lnTo>
                  <a:lnTo>
                    <a:pt x="75" y="0"/>
                  </a:lnTo>
                  <a:lnTo>
                    <a:pt x="72" y="0"/>
                  </a:lnTo>
                  <a:lnTo>
                    <a:pt x="70" y="1"/>
                  </a:lnTo>
                  <a:lnTo>
                    <a:pt x="66" y="3"/>
                  </a:lnTo>
                  <a:lnTo>
                    <a:pt x="64" y="5"/>
                  </a:lnTo>
                  <a:lnTo>
                    <a:pt x="63" y="7"/>
                  </a:lnTo>
                  <a:lnTo>
                    <a:pt x="61" y="10"/>
                  </a:lnTo>
                  <a:lnTo>
                    <a:pt x="60" y="12"/>
                  </a:lnTo>
                  <a:lnTo>
                    <a:pt x="60" y="15"/>
                  </a:lnTo>
                  <a:lnTo>
                    <a:pt x="60" y="19"/>
                  </a:lnTo>
                  <a:lnTo>
                    <a:pt x="61" y="22"/>
                  </a:lnTo>
                  <a:lnTo>
                    <a:pt x="63" y="24"/>
                  </a:lnTo>
                  <a:lnTo>
                    <a:pt x="64" y="26"/>
                  </a:lnTo>
                  <a:lnTo>
                    <a:pt x="66" y="28"/>
                  </a:lnTo>
                  <a:lnTo>
                    <a:pt x="70" y="29"/>
                  </a:lnTo>
                  <a:lnTo>
                    <a:pt x="72" y="30"/>
                  </a:lnTo>
                  <a:lnTo>
                    <a:pt x="75" y="30"/>
                  </a:lnTo>
                  <a:lnTo>
                    <a:pt x="150" y="30"/>
                  </a:lnTo>
                  <a:lnTo>
                    <a:pt x="150" y="632"/>
                  </a:lnTo>
                  <a:lnTo>
                    <a:pt x="142" y="632"/>
                  </a:lnTo>
                  <a:lnTo>
                    <a:pt x="135" y="632"/>
                  </a:lnTo>
                  <a:lnTo>
                    <a:pt x="121" y="632"/>
                  </a:lnTo>
                  <a:lnTo>
                    <a:pt x="108" y="635"/>
                  </a:lnTo>
                  <a:lnTo>
                    <a:pt x="95" y="638"/>
                  </a:lnTo>
                  <a:lnTo>
                    <a:pt x="82" y="642"/>
                  </a:lnTo>
                  <a:lnTo>
                    <a:pt x="71" y="648"/>
                  </a:lnTo>
                  <a:lnTo>
                    <a:pt x="60" y="655"/>
                  </a:lnTo>
                  <a:lnTo>
                    <a:pt x="49" y="662"/>
                  </a:lnTo>
                  <a:lnTo>
                    <a:pt x="40" y="672"/>
                  </a:lnTo>
                  <a:lnTo>
                    <a:pt x="31" y="682"/>
                  </a:lnTo>
                  <a:lnTo>
                    <a:pt x="24" y="691"/>
                  </a:lnTo>
                  <a:lnTo>
                    <a:pt x="16" y="703"/>
                  </a:lnTo>
                  <a:lnTo>
                    <a:pt x="11" y="715"/>
                  </a:lnTo>
                  <a:lnTo>
                    <a:pt x="6" y="727"/>
                  </a:lnTo>
                  <a:lnTo>
                    <a:pt x="3" y="740"/>
                  </a:lnTo>
                  <a:lnTo>
                    <a:pt x="1" y="753"/>
                  </a:lnTo>
                  <a:lnTo>
                    <a:pt x="0" y="767"/>
                  </a:lnTo>
                  <a:lnTo>
                    <a:pt x="1" y="781"/>
                  </a:lnTo>
                  <a:lnTo>
                    <a:pt x="3" y="794"/>
                  </a:lnTo>
                  <a:lnTo>
                    <a:pt x="6" y="807"/>
                  </a:lnTo>
                  <a:lnTo>
                    <a:pt x="11" y="820"/>
                  </a:lnTo>
                  <a:lnTo>
                    <a:pt x="16" y="832"/>
                  </a:lnTo>
                  <a:lnTo>
                    <a:pt x="24" y="842"/>
                  </a:lnTo>
                  <a:lnTo>
                    <a:pt x="31" y="853"/>
                  </a:lnTo>
                  <a:lnTo>
                    <a:pt x="40" y="863"/>
                  </a:lnTo>
                  <a:lnTo>
                    <a:pt x="49" y="871"/>
                  </a:lnTo>
                  <a:lnTo>
                    <a:pt x="60" y="880"/>
                  </a:lnTo>
                  <a:lnTo>
                    <a:pt x="71" y="886"/>
                  </a:lnTo>
                  <a:lnTo>
                    <a:pt x="82" y="892"/>
                  </a:lnTo>
                  <a:lnTo>
                    <a:pt x="95" y="896"/>
                  </a:lnTo>
                  <a:lnTo>
                    <a:pt x="108" y="900"/>
                  </a:lnTo>
                  <a:lnTo>
                    <a:pt x="121" y="902"/>
                  </a:lnTo>
                  <a:lnTo>
                    <a:pt x="135" y="902"/>
                  </a:lnTo>
                  <a:lnTo>
                    <a:pt x="144" y="902"/>
                  </a:lnTo>
                  <a:lnTo>
                    <a:pt x="152" y="901"/>
                  </a:lnTo>
                  <a:lnTo>
                    <a:pt x="161" y="900"/>
                  </a:lnTo>
                  <a:lnTo>
                    <a:pt x="169" y="898"/>
                  </a:lnTo>
                  <a:lnTo>
                    <a:pt x="185" y="893"/>
                  </a:lnTo>
                  <a:lnTo>
                    <a:pt x="200" y="886"/>
                  </a:lnTo>
                  <a:lnTo>
                    <a:pt x="214" y="878"/>
                  </a:lnTo>
                  <a:lnTo>
                    <a:pt x="226" y="867"/>
                  </a:lnTo>
                  <a:lnTo>
                    <a:pt x="238" y="855"/>
                  </a:lnTo>
                  <a:lnTo>
                    <a:pt x="247" y="842"/>
                  </a:lnTo>
                  <a:lnTo>
                    <a:pt x="611" y="842"/>
                  </a:lnTo>
                  <a:lnTo>
                    <a:pt x="666" y="898"/>
                  </a:lnTo>
                  <a:lnTo>
                    <a:pt x="668" y="900"/>
                  </a:lnTo>
                  <a:lnTo>
                    <a:pt x="671" y="901"/>
                  </a:lnTo>
                  <a:lnTo>
                    <a:pt x="674" y="902"/>
                  </a:lnTo>
                  <a:lnTo>
                    <a:pt x="677" y="902"/>
                  </a:lnTo>
                  <a:lnTo>
                    <a:pt x="679" y="902"/>
                  </a:lnTo>
                  <a:lnTo>
                    <a:pt x="682" y="901"/>
                  </a:lnTo>
                  <a:lnTo>
                    <a:pt x="685" y="900"/>
                  </a:lnTo>
                  <a:lnTo>
                    <a:pt x="688" y="898"/>
                  </a:lnTo>
                  <a:lnTo>
                    <a:pt x="689" y="896"/>
                  </a:lnTo>
                  <a:lnTo>
                    <a:pt x="691" y="893"/>
                  </a:lnTo>
                  <a:lnTo>
                    <a:pt x="691" y="891"/>
                  </a:lnTo>
                  <a:lnTo>
                    <a:pt x="692" y="887"/>
                  </a:lnTo>
                  <a:lnTo>
                    <a:pt x="691" y="884"/>
                  </a:lnTo>
                  <a:lnTo>
                    <a:pt x="691" y="882"/>
                  </a:lnTo>
                  <a:lnTo>
                    <a:pt x="689" y="879"/>
                  </a:lnTo>
                  <a:lnTo>
                    <a:pt x="688" y="877"/>
                  </a:lnTo>
                  <a:lnTo>
                    <a:pt x="688" y="87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9" name="Freeform 228">
              <a:extLst>
                <a:ext uri="{FF2B5EF4-FFF2-40B4-BE49-F238E27FC236}">
                  <a16:creationId xmlns:a16="http://schemas.microsoft.com/office/drawing/2014/main" id="{64A31CEB-210E-DEF2-5EB5-31E54DAB4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2888" y="2709863"/>
              <a:ext cx="42863" cy="9525"/>
            </a:xfrm>
            <a:custGeom>
              <a:avLst/>
              <a:gdLst>
                <a:gd name="T0" fmla="*/ 0 w 135"/>
                <a:gd name="T1" fmla="*/ 15 h 30"/>
                <a:gd name="T2" fmla="*/ 0 w 135"/>
                <a:gd name="T3" fmla="*/ 18 h 30"/>
                <a:gd name="T4" fmla="*/ 1 w 135"/>
                <a:gd name="T5" fmla="*/ 21 h 30"/>
                <a:gd name="T6" fmla="*/ 3 w 135"/>
                <a:gd name="T7" fmla="*/ 23 h 30"/>
                <a:gd name="T8" fmla="*/ 4 w 135"/>
                <a:gd name="T9" fmla="*/ 26 h 30"/>
                <a:gd name="T10" fmla="*/ 6 w 135"/>
                <a:gd name="T11" fmla="*/ 27 h 30"/>
                <a:gd name="T12" fmla="*/ 10 w 135"/>
                <a:gd name="T13" fmla="*/ 29 h 30"/>
                <a:gd name="T14" fmla="*/ 12 w 135"/>
                <a:gd name="T15" fmla="*/ 29 h 30"/>
                <a:gd name="T16" fmla="*/ 15 w 135"/>
                <a:gd name="T17" fmla="*/ 30 h 30"/>
                <a:gd name="T18" fmla="*/ 120 w 135"/>
                <a:gd name="T19" fmla="*/ 30 h 30"/>
                <a:gd name="T20" fmla="*/ 123 w 135"/>
                <a:gd name="T21" fmla="*/ 29 h 30"/>
                <a:gd name="T22" fmla="*/ 126 w 135"/>
                <a:gd name="T23" fmla="*/ 28 h 30"/>
                <a:gd name="T24" fmla="*/ 129 w 135"/>
                <a:gd name="T25" fmla="*/ 27 h 30"/>
                <a:gd name="T26" fmla="*/ 131 w 135"/>
                <a:gd name="T27" fmla="*/ 26 h 30"/>
                <a:gd name="T28" fmla="*/ 133 w 135"/>
                <a:gd name="T29" fmla="*/ 23 h 30"/>
                <a:gd name="T30" fmla="*/ 134 w 135"/>
                <a:gd name="T31" fmla="*/ 21 h 30"/>
                <a:gd name="T32" fmla="*/ 135 w 135"/>
                <a:gd name="T33" fmla="*/ 18 h 30"/>
                <a:gd name="T34" fmla="*/ 135 w 135"/>
                <a:gd name="T35" fmla="*/ 15 h 30"/>
                <a:gd name="T36" fmla="*/ 135 w 135"/>
                <a:gd name="T37" fmla="*/ 12 h 30"/>
                <a:gd name="T38" fmla="*/ 134 w 135"/>
                <a:gd name="T39" fmla="*/ 9 h 30"/>
                <a:gd name="T40" fmla="*/ 133 w 135"/>
                <a:gd name="T41" fmla="*/ 7 h 30"/>
                <a:gd name="T42" fmla="*/ 131 w 135"/>
                <a:gd name="T43" fmla="*/ 5 h 30"/>
                <a:gd name="T44" fmla="*/ 129 w 135"/>
                <a:gd name="T45" fmla="*/ 3 h 30"/>
                <a:gd name="T46" fmla="*/ 126 w 135"/>
                <a:gd name="T47" fmla="*/ 1 h 30"/>
                <a:gd name="T48" fmla="*/ 123 w 135"/>
                <a:gd name="T49" fmla="*/ 0 h 30"/>
                <a:gd name="T50" fmla="*/ 120 w 135"/>
                <a:gd name="T51" fmla="*/ 0 h 30"/>
                <a:gd name="T52" fmla="*/ 15 w 135"/>
                <a:gd name="T53" fmla="*/ 0 h 30"/>
                <a:gd name="T54" fmla="*/ 12 w 135"/>
                <a:gd name="T55" fmla="*/ 0 h 30"/>
                <a:gd name="T56" fmla="*/ 10 w 135"/>
                <a:gd name="T57" fmla="*/ 1 h 30"/>
                <a:gd name="T58" fmla="*/ 6 w 135"/>
                <a:gd name="T59" fmla="*/ 3 h 30"/>
                <a:gd name="T60" fmla="*/ 4 w 135"/>
                <a:gd name="T61" fmla="*/ 5 h 30"/>
                <a:gd name="T62" fmla="*/ 3 w 135"/>
                <a:gd name="T63" fmla="*/ 7 h 30"/>
                <a:gd name="T64" fmla="*/ 1 w 135"/>
                <a:gd name="T65" fmla="*/ 9 h 30"/>
                <a:gd name="T66" fmla="*/ 0 w 135"/>
                <a:gd name="T67" fmla="*/ 12 h 30"/>
                <a:gd name="T68" fmla="*/ 0 w 135"/>
                <a:gd name="T69" fmla="*/ 15 h 30"/>
                <a:gd name="T70" fmla="*/ 0 w 135"/>
                <a:gd name="T71" fmla="*/ 1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35" h="30">
                  <a:moveTo>
                    <a:pt x="0" y="15"/>
                  </a:moveTo>
                  <a:lnTo>
                    <a:pt x="0" y="18"/>
                  </a:lnTo>
                  <a:lnTo>
                    <a:pt x="1" y="21"/>
                  </a:lnTo>
                  <a:lnTo>
                    <a:pt x="3" y="23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10" y="29"/>
                  </a:lnTo>
                  <a:lnTo>
                    <a:pt x="12" y="29"/>
                  </a:lnTo>
                  <a:lnTo>
                    <a:pt x="15" y="30"/>
                  </a:lnTo>
                  <a:lnTo>
                    <a:pt x="120" y="30"/>
                  </a:lnTo>
                  <a:lnTo>
                    <a:pt x="123" y="29"/>
                  </a:lnTo>
                  <a:lnTo>
                    <a:pt x="126" y="28"/>
                  </a:lnTo>
                  <a:lnTo>
                    <a:pt x="129" y="27"/>
                  </a:lnTo>
                  <a:lnTo>
                    <a:pt x="131" y="26"/>
                  </a:lnTo>
                  <a:lnTo>
                    <a:pt x="133" y="23"/>
                  </a:lnTo>
                  <a:lnTo>
                    <a:pt x="134" y="21"/>
                  </a:lnTo>
                  <a:lnTo>
                    <a:pt x="135" y="18"/>
                  </a:lnTo>
                  <a:lnTo>
                    <a:pt x="135" y="15"/>
                  </a:lnTo>
                  <a:lnTo>
                    <a:pt x="135" y="12"/>
                  </a:lnTo>
                  <a:lnTo>
                    <a:pt x="134" y="9"/>
                  </a:lnTo>
                  <a:lnTo>
                    <a:pt x="133" y="7"/>
                  </a:lnTo>
                  <a:lnTo>
                    <a:pt x="131" y="5"/>
                  </a:lnTo>
                  <a:lnTo>
                    <a:pt x="129" y="3"/>
                  </a:lnTo>
                  <a:lnTo>
                    <a:pt x="126" y="1"/>
                  </a:lnTo>
                  <a:lnTo>
                    <a:pt x="123" y="0"/>
                  </a:lnTo>
                  <a:lnTo>
                    <a:pt x="120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3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229">
              <a:extLst>
                <a:ext uri="{FF2B5EF4-FFF2-40B4-BE49-F238E27FC236}">
                  <a16:creationId xmlns:a16="http://schemas.microsoft.com/office/drawing/2014/main" id="{4C5A442F-0ADF-F74B-D5B5-5D9B4DE35A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0500" y="2593975"/>
              <a:ext cx="28575" cy="9525"/>
            </a:xfrm>
            <a:custGeom>
              <a:avLst/>
              <a:gdLst>
                <a:gd name="T0" fmla="*/ 75 w 90"/>
                <a:gd name="T1" fmla="*/ 0 h 30"/>
                <a:gd name="T2" fmla="*/ 15 w 90"/>
                <a:gd name="T3" fmla="*/ 0 h 30"/>
                <a:gd name="T4" fmla="*/ 12 w 90"/>
                <a:gd name="T5" fmla="*/ 0 h 30"/>
                <a:gd name="T6" fmla="*/ 9 w 90"/>
                <a:gd name="T7" fmla="*/ 1 h 30"/>
                <a:gd name="T8" fmla="*/ 6 w 90"/>
                <a:gd name="T9" fmla="*/ 3 h 30"/>
                <a:gd name="T10" fmla="*/ 4 w 90"/>
                <a:gd name="T11" fmla="*/ 5 h 30"/>
                <a:gd name="T12" fmla="*/ 2 w 90"/>
                <a:gd name="T13" fmla="*/ 7 h 30"/>
                <a:gd name="T14" fmla="*/ 1 w 90"/>
                <a:gd name="T15" fmla="*/ 9 h 30"/>
                <a:gd name="T16" fmla="*/ 0 w 90"/>
                <a:gd name="T17" fmla="*/ 12 h 30"/>
                <a:gd name="T18" fmla="*/ 0 w 90"/>
                <a:gd name="T19" fmla="*/ 15 h 30"/>
                <a:gd name="T20" fmla="*/ 0 w 90"/>
                <a:gd name="T21" fmla="*/ 19 h 30"/>
                <a:gd name="T22" fmla="*/ 1 w 90"/>
                <a:gd name="T23" fmla="*/ 21 h 30"/>
                <a:gd name="T24" fmla="*/ 2 w 90"/>
                <a:gd name="T25" fmla="*/ 24 h 30"/>
                <a:gd name="T26" fmla="*/ 4 w 90"/>
                <a:gd name="T27" fmla="*/ 26 h 30"/>
                <a:gd name="T28" fmla="*/ 6 w 90"/>
                <a:gd name="T29" fmla="*/ 27 h 30"/>
                <a:gd name="T30" fmla="*/ 9 w 90"/>
                <a:gd name="T31" fmla="*/ 29 h 30"/>
                <a:gd name="T32" fmla="*/ 12 w 90"/>
                <a:gd name="T33" fmla="*/ 30 h 30"/>
                <a:gd name="T34" fmla="*/ 15 w 90"/>
                <a:gd name="T35" fmla="*/ 30 h 30"/>
                <a:gd name="T36" fmla="*/ 75 w 90"/>
                <a:gd name="T37" fmla="*/ 30 h 30"/>
                <a:gd name="T38" fmla="*/ 78 w 90"/>
                <a:gd name="T39" fmla="*/ 30 h 30"/>
                <a:gd name="T40" fmla="*/ 80 w 90"/>
                <a:gd name="T41" fmla="*/ 29 h 30"/>
                <a:gd name="T42" fmla="*/ 84 w 90"/>
                <a:gd name="T43" fmla="*/ 27 h 30"/>
                <a:gd name="T44" fmla="*/ 86 w 90"/>
                <a:gd name="T45" fmla="*/ 26 h 30"/>
                <a:gd name="T46" fmla="*/ 88 w 90"/>
                <a:gd name="T47" fmla="*/ 24 h 30"/>
                <a:gd name="T48" fmla="*/ 89 w 90"/>
                <a:gd name="T49" fmla="*/ 21 h 30"/>
                <a:gd name="T50" fmla="*/ 90 w 90"/>
                <a:gd name="T51" fmla="*/ 19 h 30"/>
                <a:gd name="T52" fmla="*/ 90 w 90"/>
                <a:gd name="T53" fmla="*/ 15 h 30"/>
                <a:gd name="T54" fmla="*/ 90 w 90"/>
                <a:gd name="T55" fmla="*/ 12 h 30"/>
                <a:gd name="T56" fmla="*/ 89 w 90"/>
                <a:gd name="T57" fmla="*/ 9 h 30"/>
                <a:gd name="T58" fmla="*/ 88 w 90"/>
                <a:gd name="T59" fmla="*/ 7 h 30"/>
                <a:gd name="T60" fmla="*/ 86 w 90"/>
                <a:gd name="T61" fmla="*/ 5 h 30"/>
                <a:gd name="T62" fmla="*/ 84 w 90"/>
                <a:gd name="T63" fmla="*/ 3 h 30"/>
                <a:gd name="T64" fmla="*/ 80 w 90"/>
                <a:gd name="T65" fmla="*/ 1 h 30"/>
                <a:gd name="T66" fmla="*/ 78 w 90"/>
                <a:gd name="T67" fmla="*/ 0 h 30"/>
                <a:gd name="T68" fmla="*/ 75 w 90"/>
                <a:gd name="T69" fmla="*/ 0 h 30"/>
                <a:gd name="T70" fmla="*/ 75 w 90"/>
                <a:gd name="T71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90" h="30">
                  <a:moveTo>
                    <a:pt x="75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6" y="3"/>
                  </a:lnTo>
                  <a:lnTo>
                    <a:pt x="4" y="5"/>
                  </a:lnTo>
                  <a:lnTo>
                    <a:pt x="2" y="7"/>
                  </a:lnTo>
                  <a:lnTo>
                    <a:pt x="1" y="9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19"/>
                  </a:lnTo>
                  <a:lnTo>
                    <a:pt x="1" y="21"/>
                  </a:lnTo>
                  <a:lnTo>
                    <a:pt x="2" y="24"/>
                  </a:lnTo>
                  <a:lnTo>
                    <a:pt x="4" y="26"/>
                  </a:lnTo>
                  <a:lnTo>
                    <a:pt x="6" y="27"/>
                  </a:lnTo>
                  <a:lnTo>
                    <a:pt x="9" y="29"/>
                  </a:lnTo>
                  <a:lnTo>
                    <a:pt x="12" y="30"/>
                  </a:lnTo>
                  <a:lnTo>
                    <a:pt x="15" y="30"/>
                  </a:lnTo>
                  <a:lnTo>
                    <a:pt x="75" y="30"/>
                  </a:lnTo>
                  <a:lnTo>
                    <a:pt x="78" y="30"/>
                  </a:lnTo>
                  <a:lnTo>
                    <a:pt x="80" y="29"/>
                  </a:lnTo>
                  <a:lnTo>
                    <a:pt x="84" y="27"/>
                  </a:lnTo>
                  <a:lnTo>
                    <a:pt x="86" y="26"/>
                  </a:lnTo>
                  <a:lnTo>
                    <a:pt x="88" y="24"/>
                  </a:lnTo>
                  <a:lnTo>
                    <a:pt x="89" y="21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90" y="12"/>
                  </a:lnTo>
                  <a:lnTo>
                    <a:pt x="89" y="9"/>
                  </a:lnTo>
                  <a:lnTo>
                    <a:pt x="88" y="7"/>
                  </a:lnTo>
                  <a:lnTo>
                    <a:pt x="86" y="5"/>
                  </a:lnTo>
                  <a:lnTo>
                    <a:pt x="84" y="3"/>
                  </a:lnTo>
                  <a:lnTo>
                    <a:pt x="80" y="1"/>
                  </a:lnTo>
                  <a:lnTo>
                    <a:pt x="78" y="0"/>
                  </a:lnTo>
                  <a:lnTo>
                    <a:pt x="75" y="0"/>
                  </a:lnTo>
                  <a:lnTo>
                    <a:pt x="7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2FEE721-5CA3-6789-F127-084FA652943D}"/>
              </a:ext>
            </a:extLst>
          </p:cNvPr>
          <p:cNvSpPr txBox="1"/>
          <p:nvPr/>
        </p:nvSpPr>
        <p:spPr>
          <a:xfrm>
            <a:off x="554182" y="546854"/>
            <a:ext cx="110836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i="0" dirty="0">
                <a:effectLst/>
                <a:latin typeface="+mj-lt"/>
              </a:rPr>
              <a:t>Slide title</a:t>
            </a:r>
            <a:endParaRPr lang="en-IN" sz="3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9280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ayouts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BA8F0"/>
      </a:accent1>
      <a:accent2>
        <a:srgbClr val="F24C00"/>
      </a:accent2>
      <a:accent3>
        <a:srgbClr val="9A4EF0"/>
      </a:accent3>
      <a:accent4>
        <a:srgbClr val="F9D030"/>
      </a:accent4>
      <a:accent5>
        <a:srgbClr val="B5BAD0"/>
      </a:accent5>
      <a:accent6>
        <a:srgbClr val="D9D9D9"/>
      </a:accent6>
      <a:hlink>
        <a:srgbClr val="0097A7"/>
      </a:hlink>
      <a:folHlink>
        <a:srgbClr val="0097A7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C9A12D594F4146A736B61C75F2A9F0" ma:contentTypeVersion="17" ma:contentTypeDescription="Create a new document." ma:contentTypeScope="" ma:versionID="a1d50fb90419390532d99b45a4ed6133">
  <xsd:schema xmlns:xsd="http://www.w3.org/2001/XMLSchema" xmlns:xs="http://www.w3.org/2001/XMLSchema" xmlns:p="http://schemas.microsoft.com/office/2006/metadata/properties" xmlns:ns2="5de708c7-6ebf-4b51-a995-ecc64498b673" xmlns:ns3="f7eaa6df-661f-4604-8cff-c91cf36610a5" targetNamespace="http://schemas.microsoft.com/office/2006/metadata/properties" ma:root="true" ma:fieldsID="68249f772d28c5b9b7979242c3909515" ns2:_="" ns3:_="">
    <xsd:import namespace="5de708c7-6ebf-4b51-a995-ecc64498b673"/>
    <xsd:import namespace="f7eaa6df-661f-4604-8cff-c91cf36610a5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lcf76f155ced4ddcb4097134ff3c332f" minOccurs="0"/>
                <xsd:element ref="ns2:TaxCatchAll" minOccurs="0"/>
                <xsd:element ref="ns3:MediaServiceMetadata" minOccurs="0"/>
                <xsd:element ref="ns3:MediaServiceFastMetadata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e708c7-6ebf-4b51-a995-ecc64498b67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2" nillable="true" ma:displayName="Taxonomy Catch All Column" ma:hidden="true" ma:list="{f05cd9bb-e26c-4d4d-b542-f947deadef19}" ma:internalName="TaxCatchAll" ma:showField="CatchAllData" ma:web="5de708c7-6ebf-4b51-a995-ecc64498b67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eaa6df-661f-4604-8cff-c91cf36610a5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0cf11a8-953d-4432-81d3-596c7ca2a3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eaa6df-661f-4604-8cff-c91cf36610a5">
      <Terms xmlns="http://schemas.microsoft.com/office/infopath/2007/PartnerControls"/>
    </lcf76f155ced4ddcb4097134ff3c332f>
    <TaxCatchAll xmlns="5de708c7-6ebf-4b51-a995-ecc64498b673" xsi:nil="true"/>
  </documentManagement>
</p:properties>
</file>

<file path=customXml/itemProps1.xml><?xml version="1.0" encoding="utf-8"?>
<ds:datastoreItem xmlns:ds="http://schemas.openxmlformats.org/officeDocument/2006/customXml" ds:itemID="{1F445832-0EE8-4F87-B8E1-035354215D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806280-60F9-4960-A4A5-C62D2A8E2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de708c7-6ebf-4b51-a995-ecc64498b673"/>
    <ds:schemaRef ds:uri="f7eaa6df-661f-4604-8cff-c91cf36610a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3CB750-8194-494B-BB39-BAC5AC5EE5F4}">
  <ds:schemaRefs>
    <ds:schemaRef ds:uri="http://www.w3.org/XML/1998/namespace"/>
    <ds:schemaRef ds:uri="http://purl.org/dc/dcmitype/"/>
    <ds:schemaRef ds:uri="http://purl.org/dc/elements/1.1/"/>
    <ds:schemaRef ds:uri="f7eaa6df-661f-4604-8cff-c91cf36610a5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5de708c7-6ebf-4b51-a995-ecc64498b673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57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keywords>5 stages, chain infographic, colorful links, connected process, continuous flow, distribution network, flat icons, interlocking shapes, logistics process, modern design, process chain, production cycle, supply chain, timeline infographic, visual connection</cp:keywords>
  <cp:lastModifiedBy>Aqdas Shaikh</cp:lastModifiedBy>
  <cp:revision>58</cp:revision>
  <dcterms:created xsi:type="dcterms:W3CDTF">2023-02-20T14:49:19Z</dcterms:created>
  <dcterms:modified xsi:type="dcterms:W3CDTF">2025-09-21T07:32:20Z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0x0101005DC9A12D594F4146A736B61C75F2A9F0</vt:lpwstr>
  </property>
  <property fmtid="{D5CDD505-2E9C-101B-9397-08002B2CF9AE}" pid="3" name="MediaServiceImageTags">
    <vt:lpwstr/>
  </property>
</Properties>
</file>