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A700B-31E0-4DAA-8E85-D9D01DBEBE8C}" v="2" dt="2025-07-15T13:07:2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i Mohite" userId="5fa1a947-bdac-4000-8ebe-9ba25b7dd8d4" providerId="ADAL" clId="{32943B6E-1941-4CB5-9CD9-1D44E74B5A03}"/>
    <pc:docChg chg="undo custSel modSld modMainMaster">
      <pc:chgData name="Manali Mohite" userId="5fa1a947-bdac-4000-8ebe-9ba25b7dd8d4" providerId="ADAL" clId="{32943B6E-1941-4CB5-9CD9-1D44E74B5A03}" dt="2025-07-11T12:47:22.949" v="67" actId="255"/>
      <pc:docMkLst>
        <pc:docMk/>
      </pc:docMkLst>
      <pc:sldChg chg="addSp delSp modSp mod">
        <pc:chgData name="Manali Mohite" userId="5fa1a947-bdac-4000-8ebe-9ba25b7dd8d4" providerId="ADAL" clId="{32943B6E-1941-4CB5-9CD9-1D44E74B5A03}" dt="2025-07-11T12:47:22.949" v="67" actId="255"/>
        <pc:sldMkLst>
          <pc:docMk/>
          <pc:sldMk cId="2006875214" sldId="272"/>
        </pc:sldMkLst>
        <pc:spChg chg="mod topLvl">
          <ac:chgData name="Manali Mohite" userId="5fa1a947-bdac-4000-8ebe-9ba25b7dd8d4" providerId="ADAL" clId="{32943B6E-1941-4CB5-9CD9-1D44E74B5A03}" dt="2025-06-24T05:23:15.075" v="63" actId="1035"/>
          <ac:spMkLst>
            <pc:docMk/>
            <pc:sldMk cId="2006875214" sldId="272"/>
            <ac:spMk id="3" creationId="{83B248A9-DBBD-2E2F-6E30-845F497F3D0B}"/>
          </ac:spMkLst>
        </pc:spChg>
        <pc:spChg chg="mod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4" creationId="{20920106-6941-E0F4-6E10-80A3BC97BB65}"/>
          </ac:spMkLst>
        </pc:spChg>
        <pc:spChg chg="mod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5" creationId="{1C077620-F8F2-E136-94EA-6AE5C3D58FDF}"/>
          </ac:spMkLst>
        </pc:spChg>
        <pc:spChg chg="mod topLvl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6" creationId="{7F3F44E8-ECCE-452C-56C9-DBE019AEEF76}"/>
          </ac:spMkLst>
        </pc:spChg>
        <pc:spChg chg="mod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8" creationId="{4885A768-E7D1-A3BE-08B8-177AB01A429C}"/>
          </ac:spMkLst>
        </pc:spChg>
        <pc:spChg chg="mod">
          <ac:chgData name="Manali Mohite" userId="5fa1a947-bdac-4000-8ebe-9ba25b7dd8d4" providerId="ADAL" clId="{32943B6E-1941-4CB5-9CD9-1D44E74B5A03}" dt="2025-06-24T05:22:29.484" v="32" actId="207"/>
          <ac:spMkLst>
            <pc:docMk/>
            <pc:sldMk cId="2006875214" sldId="272"/>
            <ac:spMk id="9" creationId="{ED53D33C-1076-1DEE-A08C-8614ADD149BA}"/>
          </ac:spMkLst>
        </pc:spChg>
        <pc:spChg chg="mod topLvl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11" creationId="{4EEFF2EA-771C-AF92-6F26-2F3275D68E63}"/>
          </ac:spMkLst>
        </pc:spChg>
        <pc:spChg chg="mod topLvl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12" creationId="{B1C7E8D1-4BF9-4311-51D7-4DDB6737DBA0}"/>
          </ac:spMkLst>
        </pc:spChg>
        <pc:spChg chg="mod">
          <ac:chgData name="Manali Mohite" userId="5fa1a947-bdac-4000-8ebe-9ba25b7dd8d4" providerId="ADAL" clId="{32943B6E-1941-4CB5-9CD9-1D44E74B5A03}" dt="2025-06-24T05:23:13.583" v="55" actId="1076"/>
          <ac:spMkLst>
            <pc:docMk/>
            <pc:sldMk cId="2006875214" sldId="272"/>
            <ac:spMk id="13" creationId="{0DC7A83C-25C4-4FB7-9089-DE02348AF867}"/>
          </ac:spMkLst>
        </pc:spChg>
        <pc:spChg chg="mod topLvl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15" creationId="{C7258C87-2C86-53F9-4CCE-F672031C1720}"/>
          </ac:spMkLst>
        </pc:spChg>
        <pc:spChg chg="mod topLvl">
          <ac:chgData name="Manali Mohite" userId="5fa1a947-bdac-4000-8ebe-9ba25b7dd8d4" providerId="ADAL" clId="{32943B6E-1941-4CB5-9CD9-1D44E74B5A03}" dt="2025-06-24T05:23:15.075" v="63" actId="1035"/>
          <ac:spMkLst>
            <pc:docMk/>
            <pc:sldMk cId="2006875214" sldId="272"/>
            <ac:spMk id="16" creationId="{6E34BD99-C9D0-25E7-2BD3-6548D63801E5}"/>
          </ac:spMkLst>
        </pc:spChg>
        <pc:spChg chg="mod topLvl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18" creationId="{7CBBD05E-8F15-7475-3B28-E60FBA390795}"/>
          </ac:spMkLst>
        </pc:spChg>
        <pc:spChg chg="mod">
          <ac:chgData name="Manali Mohite" userId="5fa1a947-bdac-4000-8ebe-9ba25b7dd8d4" providerId="ADAL" clId="{32943B6E-1941-4CB5-9CD9-1D44E74B5A03}" dt="2025-07-01T13:20:36.883" v="65" actId="2711"/>
          <ac:spMkLst>
            <pc:docMk/>
            <pc:sldMk cId="2006875214" sldId="272"/>
            <ac:spMk id="19" creationId="{500AFE7E-6511-67B0-1884-61B09C7C03C0}"/>
          </ac:spMkLst>
        </pc:spChg>
        <pc:spChg chg="mod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0" creationId="{E94BBDFD-EAC6-03B7-C821-39D6E410F57D}"/>
          </ac:spMkLst>
        </pc:spChg>
        <pc:spChg chg="mod">
          <ac:chgData name="Manali Mohite" userId="5fa1a947-bdac-4000-8ebe-9ba25b7dd8d4" providerId="ADAL" clId="{32943B6E-1941-4CB5-9CD9-1D44E74B5A03}" dt="2025-06-24T05:22:51.293" v="47" actId="20577"/>
          <ac:spMkLst>
            <pc:docMk/>
            <pc:sldMk cId="2006875214" sldId="272"/>
            <ac:spMk id="21" creationId="{7C80E543-63BA-0CD9-BA51-68F9CBB09D53}"/>
          </ac:spMkLst>
        </pc:spChg>
        <pc:spChg chg="mod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2" creationId="{04287E02-86A0-377E-6019-2A9FC0096F8F}"/>
          </ac:spMkLst>
        </pc:spChg>
        <pc:spChg chg="mod">
          <ac:chgData name="Manali Mohite" userId="5fa1a947-bdac-4000-8ebe-9ba25b7dd8d4" providerId="ADAL" clId="{32943B6E-1941-4CB5-9CD9-1D44E74B5A03}" dt="2025-06-24T05:22:53.197" v="48" actId="20577"/>
          <ac:spMkLst>
            <pc:docMk/>
            <pc:sldMk cId="2006875214" sldId="272"/>
            <ac:spMk id="23" creationId="{08C7C8A2-1467-1FDC-B1E9-4303288E754F}"/>
          </ac:spMkLst>
        </pc:spChg>
        <pc:spChg chg="mod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4" creationId="{C58C1551-E042-A71A-A2E4-A44739B6123A}"/>
          </ac:spMkLst>
        </pc:spChg>
        <pc:spChg chg="mod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5" creationId="{7A298B34-4AA1-EB37-311F-A17EAA0CDDD8}"/>
          </ac:spMkLst>
        </pc:spChg>
        <pc:spChg chg="mod topLvl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6" creationId="{71E26263-15D5-5EF5-1863-5C8D27E42C77}"/>
          </ac:spMkLst>
        </pc:spChg>
        <pc:spChg chg="mod topLvl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7" creationId="{6EC70612-EE63-B5BA-D82F-24CD96A011E6}"/>
          </ac:spMkLst>
        </pc:spChg>
        <pc:spChg chg="mod topLvl">
          <ac:chgData name="Manali Mohite" userId="5fa1a947-bdac-4000-8ebe-9ba25b7dd8d4" providerId="ADAL" clId="{32943B6E-1941-4CB5-9CD9-1D44E74B5A03}" dt="2025-07-01T13:20:45.204" v="66" actId="207"/>
          <ac:spMkLst>
            <pc:docMk/>
            <pc:sldMk cId="2006875214" sldId="272"/>
            <ac:spMk id="28" creationId="{AC9359D2-25ED-3C3F-86DE-7C6257B5A62E}"/>
          </ac:spMkLst>
        </pc:spChg>
        <pc:spChg chg="mod">
          <ac:chgData name="Manali Mohite" userId="5fa1a947-bdac-4000-8ebe-9ba25b7dd8d4" providerId="ADAL" clId="{32943B6E-1941-4CB5-9CD9-1D44E74B5A03}" dt="2025-06-24T05:22:54.937" v="49" actId="20577"/>
          <ac:spMkLst>
            <pc:docMk/>
            <pc:sldMk cId="2006875214" sldId="272"/>
            <ac:spMk id="29" creationId="{165809D0-321F-28C5-A647-E16078B3671C}"/>
          </ac:spMkLst>
        </pc:spChg>
        <pc:spChg chg="add mod">
          <ac:chgData name="Manali Mohite" userId="5fa1a947-bdac-4000-8ebe-9ba25b7dd8d4" providerId="ADAL" clId="{32943B6E-1941-4CB5-9CD9-1D44E74B5A03}" dt="2025-07-11T12:47:22.949" v="67" actId="255"/>
          <ac:spMkLst>
            <pc:docMk/>
            <pc:sldMk cId="2006875214" sldId="272"/>
            <ac:spMk id="30" creationId="{72FEE721-5CA3-6789-F127-084FA652943D}"/>
          </ac:spMkLst>
        </pc:spChg>
      </pc:sldChg>
      <pc:sldMasterChg chg="modSldLayout">
        <pc:chgData name="Manali Mohite" userId="5fa1a947-bdac-4000-8ebe-9ba25b7dd8d4" providerId="ADAL" clId="{32943B6E-1941-4CB5-9CD9-1D44E74B5A03}" dt="2025-06-24T05:21:51.012" v="0" actId="21"/>
        <pc:sldMasterMkLst>
          <pc:docMk/>
          <pc:sldMasterMk cId="734999085" sldId="2147483648"/>
        </pc:sldMasterMkLst>
        <pc:sldLayoutChg chg="delSp mod">
          <pc:chgData name="Manali Mohite" userId="5fa1a947-bdac-4000-8ebe-9ba25b7dd8d4" providerId="ADAL" clId="{32943B6E-1941-4CB5-9CD9-1D44E74B5A03}" dt="2025-06-24T05:21:51.012" v="0" actId="21"/>
          <pc:sldLayoutMkLst>
            <pc:docMk/>
            <pc:sldMasterMk cId="734999085" sldId="2147483648"/>
            <pc:sldLayoutMk cId="2475552735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45007-1D08-42C8-BFD5-961F0FFC31EA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9A56-971A-433D-88AE-4D2BD9D4F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49BC-28E6-7974-6331-EF67D6FA3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98EA-72D5-8D0A-B7F2-7869D758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9855-3F3A-90A6-71FA-1166C11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73F4-F8F0-A0E2-15CD-6D984403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C624-0085-3ECB-6B6C-E5B60079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6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AB2-B5BD-3C23-6E56-CF0F408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C7B1-7190-10D8-7E7D-F78364BC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5951-7A25-4268-D3FA-BAF2752F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3F84-E299-3D2C-89D5-32D8F204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82C3-ECA2-186D-EBF5-3B3ED37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1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A6B73-2451-43C5-BE40-91B5B193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9F56-A347-5450-4E3C-2879A877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A57F-6CC6-8A93-A702-0EC08AF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9BE7-26BF-F964-1AA8-38552CB8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3C4A-04D3-C8E9-39F7-DE5FC5F8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1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8373-0F2F-3E25-B0B8-BFC87779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0091-334B-7AAB-C834-AC5EF651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D17F-E3DC-496E-0966-37D1C591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604F-7858-103C-3934-2874EE9C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DF7C-24C5-8F8F-8E4B-BAB2B88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6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9717-E6EF-A3D4-5036-6614DB5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737E-BAD7-1EAE-92A5-0E6714D5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E5CF-3664-5EF4-A34B-B4F9B3BA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CAE1-B42A-8DF4-BD65-5D47C42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AD1F-C4CB-2980-13B9-53E35600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9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931C-3A41-920B-222F-781F059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4F3B-53A2-4B33-BADD-2363516B8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2964-489B-A1A6-DF28-93A0317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3A1D-4BD8-8FAE-7C24-AABD6CF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D073-846E-3F83-D0E5-DC90BC74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A67B-B1C0-E6CD-5EF8-A34428F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7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7A08-817A-303A-0A99-505971B0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8E4E-3A5A-C72C-D6F5-73C85C8F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7E50-0A75-8A34-4DD5-226B6107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CE19-85B8-9CC3-10C9-A4C7DF15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EB38A-D553-7273-9A13-484750553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CF768-41E0-D7E3-5378-5478EAB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A2917-47B0-5AF3-7CE0-63B193FA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57E96-7C46-B172-23A5-52782B61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B03-D2B5-D0EB-2B14-9DBB49EA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7D59-D4B2-8C70-F4AD-82853EF4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512F3-BC09-1F4B-454A-730808CC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0A054-77D0-2212-C529-FB7DE59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095CF-4049-EDFA-4CC5-FC82ACCD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3FC6C-B74D-B8E1-F591-01077946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EEBF-E70E-DF9E-EEC4-1DB984BF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45F2-3B29-3450-8D69-333FC07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17DB-6672-524E-BE6C-D04343F2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CFF51-6F53-4715-D437-1CA9E3A0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2E98-6F40-6105-F503-D59218C2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F419-B7D8-9153-310F-98125E2E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6255-878E-2132-17B4-F178895E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9F05-5414-1D4E-8E81-5354DEB6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EBD3-6AF6-56C8-9DB8-670FF92F0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02113-D550-71AA-FF91-1BFEF4A9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8490-F1EB-55CD-153A-9ED85AC7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455F-7A91-70F6-BDFE-A1C538BA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7F9B-42D2-A2DF-A103-FE377991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9DC35-9A74-C259-FC93-FED7AFCB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0C00F-6FC7-53C3-C33E-34676AAF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4D44-A980-3A7D-870D-9A4F636DA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790-0A81-2350-4D20-57E3FD559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7252-E8EB-A778-B230-662E56B86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9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48;p41">
            <a:extLst>
              <a:ext uri="{FF2B5EF4-FFF2-40B4-BE49-F238E27FC236}">
                <a16:creationId xmlns:a16="http://schemas.microsoft.com/office/drawing/2014/main" id="{83B248A9-DBBD-2E2F-6E30-845F497F3D0B}"/>
              </a:ext>
            </a:extLst>
          </p:cNvPr>
          <p:cNvSpPr/>
          <p:nvPr/>
        </p:nvSpPr>
        <p:spPr>
          <a:xfrm>
            <a:off x="1211161" y="2011929"/>
            <a:ext cx="9880690" cy="3869813"/>
          </a:xfrm>
          <a:custGeom>
            <a:avLst/>
            <a:gdLst/>
            <a:ahLst/>
            <a:cxnLst/>
            <a:rect l="l" t="t" r="r" b="b"/>
            <a:pathLst>
              <a:path w="240645" h="106289" fill="none" extrusionOk="0">
                <a:moveTo>
                  <a:pt x="0" y="106289"/>
                </a:moveTo>
                <a:lnTo>
                  <a:pt x="240644" y="0"/>
                </a:lnTo>
              </a:path>
            </a:pathLst>
          </a:custGeom>
          <a:solidFill>
            <a:schemeClr val="bg1">
              <a:lumMod val="65000"/>
            </a:schemeClr>
          </a:solidFill>
          <a:ln w="285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749;p41">
            <a:extLst>
              <a:ext uri="{FF2B5EF4-FFF2-40B4-BE49-F238E27FC236}">
                <a16:creationId xmlns:a16="http://schemas.microsoft.com/office/drawing/2014/main" id="{20920106-6941-E0F4-6E10-80A3BC97BB65}"/>
              </a:ext>
            </a:extLst>
          </p:cNvPr>
          <p:cNvSpPr/>
          <p:nvPr/>
        </p:nvSpPr>
        <p:spPr>
          <a:xfrm>
            <a:off x="10643664" y="1976624"/>
            <a:ext cx="448333" cy="380193"/>
          </a:xfrm>
          <a:custGeom>
            <a:avLst/>
            <a:gdLst/>
            <a:ahLst/>
            <a:cxnLst/>
            <a:rect l="l" t="t" r="r" b="b"/>
            <a:pathLst>
              <a:path w="10920" h="9261" fill="none" extrusionOk="0">
                <a:moveTo>
                  <a:pt x="0" y="0"/>
                </a:moveTo>
                <a:lnTo>
                  <a:pt x="10920" y="892"/>
                </a:lnTo>
                <a:lnTo>
                  <a:pt x="4764" y="9260"/>
                </a:lnTo>
              </a:path>
            </a:pathLst>
          </a:custGeom>
          <a:noFill/>
          <a:ln w="28575" cap="rnd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750;p41">
            <a:extLst>
              <a:ext uri="{FF2B5EF4-FFF2-40B4-BE49-F238E27FC236}">
                <a16:creationId xmlns:a16="http://schemas.microsoft.com/office/drawing/2014/main" id="{1C077620-F8F2-E136-94EA-6AE5C3D58FDF}"/>
              </a:ext>
            </a:extLst>
          </p:cNvPr>
          <p:cNvSpPr/>
          <p:nvPr/>
        </p:nvSpPr>
        <p:spPr>
          <a:xfrm>
            <a:off x="1100002" y="5733682"/>
            <a:ext cx="294540" cy="267775"/>
          </a:xfrm>
          <a:custGeom>
            <a:avLst/>
            <a:gdLst/>
            <a:ahLst/>
            <a:cxnLst/>
            <a:rect l="l" t="t" r="r" b="b"/>
            <a:pathLst>
              <a:path w="7566" h="6879" extrusionOk="0">
                <a:moveTo>
                  <a:pt x="3800" y="1"/>
                </a:moveTo>
                <a:cubicBezTo>
                  <a:pt x="2232" y="1"/>
                  <a:pt x="814" y="1065"/>
                  <a:pt x="447" y="2642"/>
                </a:cubicBezTo>
                <a:cubicBezTo>
                  <a:pt x="0" y="4498"/>
                  <a:pt x="1142" y="6353"/>
                  <a:pt x="2998" y="6781"/>
                </a:cubicBezTo>
                <a:cubicBezTo>
                  <a:pt x="3270" y="6847"/>
                  <a:pt x="3541" y="6878"/>
                  <a:pt x="3807" y="6878"/>
                </a:cubicBezTo>
                <a:cubicBezTo>
                  <a:pt x="5362" y="6878"/>
                  <a:pt x="6757" y="5814"/>
                  <a:pt x="7138" y="4230"/>
                </a:cubicBezTo>
                <a:cubicBezTo>
                  <a:pt x="7566" y="2374"/>
                  <a:pt x="6424" y="537"/>
                  <a:pt x="4586" y="90"/>
                </a:cubicBezTo>
                <a:cubicBezTo>
                  <a:pt x="4323" y="30"/>
                  <a:pt x="4059" y="1"/>
                  <a:pt x="3800" y="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5350" cap="flat" cmpd="sng">
            <a:noFill/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751;p41">
            <a:extLst>
              <a:ext uri="{FF2B5EF4-FFF2-40B4-BE49-F238E27FC236}">
                <a16:creationId xmlns:a16="http://schemas.microsoft.com/office/drawing/2014/main" id="{7F3F44E8-ECCE-452C-56C9-DBE019AEEF76}"/>
              </a:ext>
            </a:extLst>
          </p:cNvPr>
          <p:cNvSpPr/>
          <p:nvPr/>
        </p:nvSpPr>
        <p:spPr>
          <a:xfrm rot="10800000" flipH="1">
            <a:off x="2021485" y="4554950"/>
            <a:ext cx="1257267" cy="1385081"/>
          </a:xfrm>
          <a:custGeom>
            <a:avLst/>
            <a:gdLst/>
            <a:ahLst/>
            <a:cxnLst/>
            <a:rect l="l" t="t" r="r" b="b"/>
            <a:pathLst>
              <a:path w="32296" h="35582" extrusionOk="0">
                <a:moveTo>
                  <a:pt x="16059" y="0"/>
                </a:moveTo>
                <a:cubicBezTo>
                  <a:pt x="15828" y="0"/>
                  <a:pt x="15596" y="6"/>
                  <a:pt x="15363" y="16"/>
                </a:cubicBezTo>
                <a:cubicBezTo>
                  <a:pt x="9082" y="320"/>
                  <a:pt x="3658" y="4548"/>
                  <a:pt x="1820" y="10579"/>
                </a:cubicBezTo>
                <a:cubicBezTo>
                  <a:pt x="0" y="16610"/>
                  <a:pt x="2177" y="23140"/>
                  <a:pt x="7245" y="26887"/>
                </a:cubicBezTo>
                <a:cubicBezTo>
                  <a:pt x="9725" y="28743"/>
                  <a:pt x="11884" y="30991"/>
                  <a:pt x="13632" y="33543"/>
                </a:cubicBezTo>
                <a:lnTo>
                  <a:pt x="14471" y="34738"/>
                </a:lnTo>
                <a:cubicBezTo>
                  <a:pt x="14854" y="35300"/>
                  <a:pt x="15461" y="35581"/>
                  <a:pt x="16070" y="35581"/>
                </a:cubicBezTo>
                <a:cubicBezTo>
                  <a:pt x="16679" y="35581"/>
                  <a:pt x="17290" y="35300"/>
                  <a:pt x="17683" y="34738"/>
                </a:cubicBezTo>
                <a:lnTo>
                  <a:pt x="18575" y="33453"/>
                </a:lnTo>
                <a:cubicBezTo>
                  <a:pt x="20305" y="30938"/>
                  <a:pt x="22429" y="28725"/>
                  <a:pt x="24873" y="26905"/>
                </a:cubicBezTo>
                <a:cubicBezTo>
                  <a:pt x="30172" y="23015"/>
                  <a:pt x="32296" y="16110"/>
                  <a:pt x="30101" y="9919"/>
                </a:cubicBezTo>
                <a:cubicBezTo>
                  <a:pt x="28001" y="3947"/>
                  <a:pt x="22349" y="0"/>
                  <a:pt x="160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752;p41">
            <a:extLst>
              <a:ext uri="{FF2B5EF4-FFF2-40B4-BE49-F238E27FC236}">
                <a16:creationId xmlns:a16="http://schemas.microsoft.com/office/drawing/2014/main" id="{3812C321-F882-75E9-6D82-6C7B5E11606D}"/>
              </a:ext>
            </a:extLst>
          </p:cNvPr>
          <p:cNvSpPr/>
          <p:nvPr/>
        </p:nvSpPr>
        <p:spPr>
          <a:xfrm>
            <a:off x="2322954" y="4995403"/>
            <a:ext cx="648798" cy="699470"/>
          </a:xfrm>
          <a:custGeom>
            <a:avLst/>
            <a:gdLst/>
            <a:ahLst/>
            <a:cxnLst/>
            <a:rect l="l" t="t" r="r" b="b"/>
            <a:pathLst>
              <a:path w="16666" h="17969" extrusionOk="0">
                <a:moveTo>
                  <a:pt x="8333" y="1"/>
                </a:moveTo>
                <a:cubicBezTo>
                  <a:pt x="3729" y="1"/>
                  <a:pt x="0" y="4015"/>
                  <a:pt x="0" y="8975"/>
                </a:cubicBezTo>
                <a:cubicBezTo>
                  <a:pt x="0" y="13936"/>
                  <a:pt x="3729" y="17968"/>
                  <a:pt x="8333" y="17968"/>
                </a:cubicBezTo>
                <a:cubicBezTo>
                  <a:pt x="12936" y="17968"/>
                  <a:pt x="16665" y="13936"/>
                  <a:pt x="16665" y="8975"/>
                </a:cubicBezTo>
                <a:cubicBezTo>
                  <a:pt x="16665" y="4015"/>
                  <a:pt x="12936" y="1"/>
                  <a:pt x="8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753;p41">
            <a:extLst>
              <a:ext uri="{FF2B5EF4-FFF2-40B4-BE49-F238E27FC236}">
                <a16:creationId xmlns:a16="http://schemas.microsoft.com/office/drawing/2014/main" id="{4885A768-E7D1-A3BE-08B8-177AB01A429C}"/>
              </a:ext>
            </a:extLst>
          </p:cNvPr>
          <p:cNvSpPr/>
          <p:nvPr/>
        </p:nvSpPr>
        <p:spPr>
          <a:xfrm>
            <a:off x="2278497" y="4994897"/>
            <a:ext cx="737013" cy="649449"/>
          </a:xfrm>
          <a:custGeom>
            <a:avLst/>
            <a:gdLst/>
            <a:ahLst/>
            <a:cxnLst/>
            <a:rect l="l" t="t" r="r" b="b"/>
            <a:pathLst>
              <a:path w="18932" h="16684" extrusionOk="0">
                <a:moveTo>
                  <a:pt x="9480" y="1"/>
                </a:moveTo>
                <a:cubicBezTo>
                  <a:pt x="6204" y="1"/>
                  <a:pt x="3100" y="1946"/>
                  <a:pt x="1767" y="5152"/>
                </a:cubicBezTo>
                <a:cubicBezTo>
                  <a:pt x="0" y="9399"/>
                  <a:pt x="2034" y="14288"/>
                  <a:pt x="6281" y="16054"/>
                </a:cubicBezTo>
                <a:cubicBezTo>
                  <a:pt x="7323" y="16481"/>
                  <a:pt x="8402" y="16684"/>
                  <a:pt x="9462" y="16684"/>
                </a:cubicBezTo>
                <a:cubicBezTo>
                  <a:pt x="12741" y="16684"/>
                  <a:pt x="15848" y="14749"/>
                  <a:pt x="17183" y="11540"/>
                </a:cubicBezTo>
                <a:cubicBezTo>
                  <a:pt x="18931" y="7276"/>
                  <a:pt x="16915" y="2404"/>
                  <a:pt x="12669" y="638"/>
                </a:cubicBezTo>
                <a:cubicBezTo>
                  <a:pt x="11624" y="205"/>
                  <a:pt x="10543" y="1"/>
                  <a:pt x="94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754;p41">
            <a:extLst>
              <a:ext uri="{FF2B5EF4-FFF2-40B4-BE49-F238E27FC236}">
                <a16:creationId xmlns:a16="http://schemas.microsoft.com/office/drawing/2014/main" id="{ED53D33C-1076-1DEE-A08C-8614ADD149BA}"/>
              </a:ext>
            </a:extLst>
          </p:cNvPr>
          <p:cNvSpPr/>
          <p:nvPr/>
        </p:nvSpPr>
        <p:spPr>
          <a:xfrm>
            <a:off x="4296991" y="3734847"/>
            <a:ext cx="1258006" cy="1384575"/>
          </a:xfrm>
          <a:custGeom>
            <a:avLst/>
            <a:gdLst/>
            <a:ahLst/>
            <a:cxnLst/>
            <a:rect l="l" t="t" r="r" b="b"/>
            <a:pathLst>
              <a:path w="32315" h="35569" extrusionOk="0">
                <a:moveTo>
                  <a:pt x="16075" y="1"/>
                </a:moveTo>
                <a:cubicBezTo>
                  <a:pt x="15845" y="1"/>
                  <a:pt x="15613" y="6"/>
                  <a:pt x="15381" y="17"/>
                </a:cubicBezTo>
                <a:lnTo>
                  <a:pt x="15364" y="17"/>
                </a:lnTo>
                <a:cubicBezTo>
                  <a:pt x="9083" y="320"/>
                  <a:pt x="3659" y="4549"/>
                  <a:pt x="1821" y="10580"/>
                </a:cubicBezTo>
                <a:cubicBezTo>
                  <a:pt x="1" y="16611"/>
                  <a:pt x="2178" y="23141"/>
                  <a:pt x="7245" y="26870"/>
                </a:cubicBezTo>
                <a:cubicBezTo>
                  <a:pt x="9725" y="28726"/>
                  <a:pt x="11884" y="30974"/>
                  <a:pt x="13633" y="33543"/>
                </a:cubicBezTo>
                <a:lnTo>
                  <a:pt x="14471" y="34739"/>
                </a:lnTo>
                <a:cubicBezTo>
                  <a:pt x="14855" y="35292"/>
                  <a:pt x="15462" y="35568"/>
                  <a:pt x="16071" y="35568"/>
                </a:cubicBezTo>
                <a:cubicBezTo>
                  <a:pt x="16679" y="35568"/>
                  <a:pt x="17291" y="35292"/>
                  <a:pt x="17683" y="34739"/>
                </a:cubicBezTo>
                <a:lnTo>
                  <a:pt x="18575" y="33454"/>
                </a:lnTo>
                <a:cubicBezTo>
                  <a:pt x="20306" y="30938"/>
                  <a:pt x="22447" y="28726"/>
                  <a:pt x="24891" y="26888"/>
                </a:cubicBezTo>
                <a:cubicBezTo>
                  <a:pt x="30191" y="22998"/>
                  <a:pt x="32314" y="16111"/>
                  <a:pt x="30119" y="9920"/>
                </a:cubicBezTo>
                <a:cubicBezTo>
                  <a:pt x="28003" y="3948"/>
                  <a:pt x="22350" y="1"/>
                  <a:pt x="160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755;p41">
            <a:extLst>
              <a:ext uri="{FF2B5EF4-FFF2-40B4-BE49-F238E27FC236}">
                <a16:creationId xmlns:a16="http://schemas.microsoft.com/office/drawing/2014/main" id="{FA934681-F708-E413-DAE1-D9A81069A7B8}"/>
              </a:ext>
            </a:extLst>
          </p:cNvPr>
          <p:cNvSpPr/>
          <p:nvPr/>
        </p:nvSpPr>
        <p:spPr>
          <a:xfrm>
            <a:off x="4598460" y="3989699"/>
            <a:ext cx="648798" cy="700131"/>
          </a:xfrm>
          <a:custGeom>
            <a:avLst/>
            <a:gdLst/>
            <a:ahLst/>
            <a:cxnLst/>
            <a:rect l="l" t="t" r="r" b="b"/>
            <a:pathLst>
              <a:path w="16666" h="17986" extrusionOk="0">
                <a:moveTo>
                  <a:pt x="8333" y="0"/>
                </a:moveTo>
                <a:cubicBezTo>
                  <a:pt x="3730" y="0"/>
                  <a:pt x="1" y="4033"/>
                  <a:pt x="1" y="8993"/>
                </a:cubicBezTo>
                <a:cubicBezTo>
                  <a:pt x="1" y="13953"/>
                  <a:pt x="3730" y="17986"/>
                  <a:pt x="8333" y="17986"/>
                </a:cubicBezTo>
                <a:cubicBezTo>
                  <a:pt x="12937" y="17986"/>
                  <a:pt x="16666" y="13953"/>
                  <a:pt x="16666" y="8993"/>
                </a:cubicBezTo>
                <a:cubicBezTo>
                  <a:pt x="16666" y="4033"/>
                  <a:pt x="12937" y="0"/>
                  <a:pt x="83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756;p41">
            <a:extLst>
              <a:ext uri="{FF2B5EF4-FFF2-40B4-BE49-F238E27FC236}">
                <a16:creationId xmlns:a16="http://schemas.microsoft.com/office/drawing/2014/main" id="{4EEFF2EA-771C-AF92-6F26-2F3275D68E63}"/>
              </a:ext>
            </a:extLst>
          </p:cNvPr>
          <p:cNvSpPr/>
          <p:nvPr/>
        </p:nvSpPr>
        <p:spPr>
          <a:xfrm>
            <a:off x="4598460" y="3989699"/>
            <a:ext cx="648798" cy="649449"/>
          </a:xfrm>
          <a:custGeom>
            <a:avLst/>
            <a:gdLst/>
            <a:ahLst/>
            <a:cxnLst/>
            <a:rect l="l" t="t" r="r" b="b"/>
            <a:pathLst>
              <a:path w="16666" h="16684" extrusionOk="0">
                <a:moveTo>
                  <a:pt x="8333" y="0"/>
                </a:moveTo>
                <a:cubicBezTo>
                  <a:pt x="3730" y="0"/>
                  <a:pt x="1" y="3730"/>
                  <a:pt x="1" y="8351"/>
                </a:cubicBezTo>
                <a:cubicBezTo>
                  <a:pt x="1" y="12954"/>
                  <a:pt x="3730" y="16683"/>
                  <a:pt x="8333" y="16683"/>
                </a:cubicBezTo>
                <a:cubicBezTo>
                  <a:pt x="12937" y="16683"/>
                  <a:pt x="16666" y="12954"/>
                  <a:pt x="16666" y="8351"/>
                </a:cubicBezTo>
                <a:cubicBezTo>
                  <a:pt x="16666" y="3730"/>
                  <a:pt x="12937" y="0"/>
                  <a:pt x="8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757;p41">
            <a:extLst>
              <a:ext uri="{FF2B5EF4-FFF2-40B4-BE49-F238E27FC236}">
                <a16:creationId xmlns:a16="http://schemas.microsoft.com/office/drawing/2014/main" id="{B1C7E8D1-4BF9-4311-51D7-4DDB6737DBA0}"/>
              </a:ext>
            </a:extLst>
          </p:cNvPr>
          <p:cNvSpPr/>
          <p:nvPr/>
        </p:nvSpPr>
        <p:spPr>
          <a:xfrm rot="10800000" flipH="1">
            <a:off x="6428680" y="2679669"/>
            <a:ext cx="1257267" cy="1385081"/>
          </a:xfrm>
          <a:custGeom>
            <a:avLst/>
            <a:gdLst/>
            <a:ahLst/>
            <a:cxnLst/>
            <a:rect l="l" t="t" r="r" b="b"/>
            <a:pathLst>
              <a:path w="32296" h="35582" extrusionOk="0">
                <a:moveTo>
                  <a:pt x="16058" y="0"/>
                </a:moveTo>
                <a:cubicBezTo>
                  <a:pt x="15827" y="0"/>
                  <a:pt x="15595" y="5"/>
                  <a:pt x="15363" y="16"/>
                </a:cubicBezTo>
                <a:cubicBezTo>
                  <a:pt x="9064" y="320"/>
                  <a:pt x="3640" y="4548"/>
                  <a:pt x="1820" y="10579"/>
                </a:cubicBezTo>
                <a:cubicBezTo>
                  <a:pt x="0" y="16610"/>
                  <a:pt x="2159" y="23140"/>
                  <a:pt x="7244" y="26887"/>
                </a:cubicBezTo>
                <a:cubicBezTo>
                  <a:pt x="9707" y="28743"/>
                  <a:pt x="11866" y="30991"/>
                  <a:pt x="13614" y="33543"/>
                </a:cubicBezTo>
                <a:lnTo>
                  <a:pt x="14453" y="34738"/>
                </a:lnTo>
                <a:cubicBezTo>
                  <a:pt x="14845" y="35300"/>
                  <a:pt x="15456" y="35581"/>
                  <a:pt x="16067" y="35581"/>
                </a:cubicBezTo>
                <a:cubicBezTo>
                  <a:pt x="16679" y="35581"/>
                  <a:pt x="17290" y="35300"/>
                  <a:pt x="17682" y="34738"/>
                </a:cubicBezTo>
                <a:lnTo>
                  <a:pt x="18574" y="33453"/>
                </a:lnTo>
                <a:cubicBezTo>
                  <a:pt x="20305" y="30938"/>
                  <a:pt x="22428" y="28725"/>
                  <a:pt x="24873" y="26887"/>
                </a:cubicBezTo>
                <a:cubicBezTo>
                  <a:pt x="30172" y="23015"/>
                  <a:pt x="32295" y="16110"/>
                  <a:pt x="30101" y="9919"/>
                </a:cubicBezTo>
                <a:cubicBezTo>
                  <a:pt x="27984" y="3947"/>
                  <a:pt x="22348" y="0"/>
                  <a:pt x="160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758;p41">
            <a:extLst>
              <a:ext uri="{FF2B5EF4-FFF2-40B4-BE49-F238E27FC236}">
                <a16:creationId xmlns:a16="http://schemas.microsoft.com/office/drawing/2014/main" id="{0DC7A83C-25C4-4FB7-9089-DE02348AF867}"/>
              </a:ext>
            </a:extLst>
          </p:cNvPr>
          <p:cNvSpPr/>
          <p:nvPr/>
        </p:nvSpPr>
        <p:spPr>
          <a:xfrm>
            <a:off x="6729449" y="3119420"/>
            <a:ext cx="648798" cy="700131"/>
          </a:xfrm>
          <a:custGeom>
            <a:avLst/>
            <a:gdLst/>
            <a:ahLst/>
            <a:cxnLst/>
            <a:rect l="l" t="t" r="r" b="b"/>
            <a:pathLst>
              <a:path w="16666" h="17986" extrusionOk="0">
                <a:moveTo>
                  <a:pt x="8333" y="1"/>
                </a:moveTo>
                <a:cubicBezTo>
                  <a:pt x="3729" y="1"/>
                  <a:pt x="0" y="4033"/>
                  <a:pt x="0" y="8993"/>
                </a:cubicBezTo>
                <a:cubicBezTo>
                  <a:pt x="0" y="13954"/>
                  <a:pt x="3729" y="17986"/>
                  <a:pt x="8333" y="17986"/>
                </a:cubicBezTo>
                <a:cubicBezTo>
                  <a:pt x="12936" y="17986"/>
                  <a:pt x="16665" y="13954"/>
                  <a:pt x="16665" y="8993"/>
                </a:cubicBezTo>
                <a:cubicBezTo>
                  <a:pt x="16665" y="4033"/>
                  <a:pt x="12936" y="1"/>
                  <a:pt x="8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759;p41">
            <a:extLst>
              <a:ext uri="{FF2B5EF4-FFF2-40B4-BE49-F238E27FC236}">
                <a16:creationId xmlns:a16="http://schemas.microsoft.com/office/drawing/2014/main" id="{6B60A0E7-5DF0-EF60-BB13-766AFBAE3416}"/>
              </a:ext>
            </a:extLst>
          </p:cNvPr>
          <p:cNvSpPr/>
          <p:nvPr/>
        </p:nvSpPr>
        <p:spPr>
          <a:xfrm>
            <a:off x="6729449" y="3120121"/>
            <a:ext cx="648798" cy="648749"/>
          </a:xfrm>
          <a:custGeom>
            <a:avLst/>
            <a:gdLst/>
            <a:ahLst/>
            <a:cxnLst/>
            <a:rect l="l" t="t" r="r" b="b"/>
            <a:pathLst>
              <a:path w="16666" h="16666" extrusionOk="0">
                <a:moveTo>
                  <a:pt x="8333" y="0"/>
                </a:moveTo>
                <a:cubicBezTo>
                  <a:pt x="3729" y="0"/>
                  <a:pt x="0" y="3730"/>
                  <a:pt x="0" y="8333"/>
                </a:cubicBezTo>
                <a:cubicBezTo>
                  <a:pt x="0" y="12936"/>
                  <a:pt x="3729" y="16665"/>
                  <a:pt x="8333" y="16665"/>
                </a:cubicBezTo>
                <a:cubicBezTo>
                  <a:pt x="12936" y="16665"/>
                  <a:pt x="16665" y="12936"/>
                  <a:pt x="16665" y="8333"/>
                </a:cubicBezTo>
                <a:cubicBezTo>
                  <a:pt x="16665" y="3730"/>
                  <a:pt x="12936" y="0"/>
                  <a:pt x="8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760;p41">
            <a:extLst>
              <a:ext uri="{FF2B5EF4-FFF2-40B4-BE49-F238E27FC236}">
                <a16:creationId xmlns:a16="http://schemas.microsoft.com/office/drawing/2014/main" id="{C7258C87-2C86-53F9-4CCE-F672031C1720}"/>
              </a:ext>
            </a:extLst>
          </p:cNvPr>
          <p:cNvSpPr/>
          <p:nvPr/>
        </p:nvSpPr>
        <p:spPr>
          <a:xfrm>
            <a:off x="8743866" y="2101961"/>
            <a:ext cx="1256565" cy="1384419"/>
          </a:xfrm>
          <a:custGeom>
            <a:avLst/>
            <a:gdLst/>
            <a:ahLst/>
            <a:cxnLst/>
            <a:rect l="l" t="t" r="r" b="b"/>
            <a:pathLst>
              <a:path w="32278" h="35565" extrusionOk="0">
                <a:moveTo>
                  <a:pt x="16057" y="1"/>
                </a:moveTo>
                <a:cubicBezTo>
                  <a:pt x="15827" y="1"/>
                  <a:pt x="15595" y="6"/>
                  <a:pt x="15363" y="17"/>
                </a:cubicBezTo>
                <a:cubicBezTo>
                  <a:pt x="9083" y="320"/>
                  <a:pt x="3658" y="4549"/>
                  <a:pt x="1838" y="10562"/>
                </a:cubicBezTo>
                <a:cubicBezTo>
                  <a:pt x="1" y="16593"/>
                  <a:pt x="2177" y="23123"/>
                  <a:pt x="7245" y="26870"/>
                </a:cubicBezTo>
                <a:cubicBezTo>
                  <a:pt x="9707" y="28726"/>
                  <a:pt x="11866" y="30974"/>
                  <a:pt x="13615" y="33525"/>
                </a:cubicBezTo>
                <a:lnTo>
                  <a:pt x="14453" y="34721"/>
                </a:lnTo>
                <a:cubicBezTo>
                  <a:pt x="14846" y="35283"/>
                  <a:pt x="15457" y="35564"/>
                  <a:pt x="16068" y="35564"/>
                </a:cubicBezTo>
                <a:cubicBezTo>
                  <a:pt x="16679" y="35564"/>
                  <a:pt x="17290" y="35283"/>
                  <a:pt x="17683" y="34721"/>
                </a:cubicBezTo>
                <a:lnTo>
                  <a:pt x="18575" y="33436"/>
                </a:lnTo>
                <a:cubicBezTo>
                  <a:pt x="20306" y="30920"/>
                  <a:pt x="22429" y="28708"/>
                  <a:pt x="24873" y="26888"/>
                </a:cubicBezTo>
                <a:cubicBezTo>
                  <a:pt x="30155" y="22998"/>
                  <a:pt x="32278" y="16111"/>
                  <a:pt x="30083" y="9920"/>
                </a:cubicBezTo>
                <a:cubicBezTo>
                  <a:pt x="27966" y="3948"/>
                  <a:pt x="22330" y="1"/>
                  <a:pt x="1605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761;p41">
            <a:extLst>
              <a:ext uri="{FF2B5EF4-FFF2-40B4-BE49-F238E27FC236}">
                <a16:creationId xmlns:a16="http://schemas.microsoft.com/office/drawing/2014/main" id="{6E34BD99-C9D0-25E7-2BD3-6548D63801E5}"/>
              </a:ext>
            </a:extLst>
          </p:cNvPr>
          <p:cNvSpPr/>
          <p:nvPr/>
        </p:nvSpPr>
        <p:spPr>
          <a:xfrm>
            <a:off x="9044635" y="2356813"/>
            <a:ext cx="649500" cy="699431"/>
          </a:xfrm>
          <a:custGeom>
            <a:avLst/>
            <a:gdLst/>
            <a:ahLst/>
            <a:cxnLst/>
            <a:rect l="l" t="t" r="r" b="b"/>
            <a:pathLst>
              <a:path w="16684" h="17968" extrusionOk="0">
                <a:moveTo>
                  <a:pt x="8351" y="0"/>
                </a:moveTo>
                <a:cubicBezTo>
                  <a:pt x="3747" y="0"/>
                  <a:pt x="0" y="4015"/>
                  <a:pt x="0" y="8975"/>
                </a:cubicBezTo>
                <a:cubicBezTo>
                  <a:pt x="0" y="13953"/>
                  <a:pt x="3747" y="17968"/>
                  <a:pt x="8351" y="17968"/>
                </a:cubicBezTo>
                <a:cubicBezTo>
                  <a:pt x="12954" y="17968"/>
                  <a:pt x="16683" y="13953"/>
                  <a:pt x="16683" y="8975"/>
                </a:cubicBezTo>
                <a:cubicBezTo>
                  <a:pt x="16683" y="4015"/>
                  <a:pt x="12954" y="0"/>
                  <a:pt x="83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62;p41">
            <a:extLst>
              <a:ext uri="{FF2B5EF4-FFF2-40B4-BE49-F238E27FC236}">
                <a16:creationId xmlns:a16="http://schemas.microsoft.com/office/drawing/2014/main" id="{CBB6734C-A7D1-AA7A-A827-324CECD9A8F8}"/>
              </a:ext>
            </a:extLst>
          </p:cNvPr>
          <p:cNvSpPr/>
          <p:nvPr/>
        </p:nvSpPr>
        <p:spPr>
          <a:xfrm>
            <a:off x="9044635" y="2356813"/>
            <a:ext cx="649500" cy="648749"/>
          </a:xfrm>
          <a:custGeom>
            <a:avLst/>
            <a:gdLst/>
            <a:ahLst/>
            <a:cxnLst/>
            <a:rect l="l" t="t" r="r" b="b"/>
            <a:pathLst>
              <a:path w="16684" h="16666" extrusionOk="0">
                <a:moveTo>
                  <a:pt x="8351" y="0"/>
                </a:moveTo>
                <a:cubicBezTo>
                  <a:pt x="3747" y="0"/>
                  <a:pt x="0" y="3730"/>
                  <a:pt x="0" y="8333"/>
                </a:cubicBezTo>
                <a:cubicBezTo>
                  <a:pt x="0" y="12936"/>
                  <a:pt x="3747" y="16665"/>
                  <a:pt x="8351" y="16665"/>
                </a:cubicBezTo>
                <a:cubicBezTo>
                  <a:pt x="12954" y="16665"/>
                  <a:pt x="16683" y="12936"/>
                  <a:pt x="16683" y="8333"/>
                </a:cubicBezTo>
                <a:cubicBezTo>
                  <a:pt x="16683" y="3730"/>
                  <a:pt x="12954" y="0"/>
                  <a:pt x="83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763;p41">
            <a:extLst>
              <a:ext uri="{FF2B5EF4-FFF2-40B4-BE49-F238E27FC236}">
                <a16:creationId xmlns:a16="http://schemas.microsoft.com/office/drawing/2014/main" id="{7CBBD05E-8F15-7475-3B28-E60FBA390795}"/>
              </a:ext>
            </a:extLst>
          </p:cNvPr>
          <p:cNvSpPr txBox="1"/>
          <p:nvPr/>
        </p:nvSpPr>
        <p:spPr>
          <a:xfrm>
            <a:off x="2327274" y="5126119"/>
            <a:ext cx="583578" cy="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ea typeface="Fira Sans"/>
                <a:cs typeface="Fira Sans"/>
                <a:sym typeface="Fira Sans"/>
              </a:rPr>
              <a:t>01</a:t>
            </a:r>
            <a:endParaRPr sz="2600" b="1" dirty="0"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1764;p41">
            <a:extLst>
              <a:ext uri="{FF2B5EF4-FFF2-40B4-BE49-F238E27FC236}">
                <a16:creationId xmlns:a16="http://schemas.microsoft.com/office/drawing/2014/main" id="{500AFE7E-6511-67B0-1884-61B09C7C03C0}"/>
              </a:ext>
            </a:extLst>
          </p:cNvPr>
          <p:cNvSpPr txBox="1"/>
          <p:nvPr/>
        </p:nvSpPr>
        <p:spPr>
          <a:xfrm>
            <a:off x="1737166" y="3196409"/>
            <a:ext cx="1825893" cy="459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D" sz="1600" b="1" dirty="0">
                <a:solidFill>
                  <a:schemeClr val="bg1"/>
                </a:solidFill>
              </a:rPr>
              <a:t>Heading 1</a:t>
            </a:r>
          </a:p>
        </p:txBody>
      </p:sp>
      <p:sp>
        <p:nvSpPr>
          <p:cNvPr id="20" name="Google Shape;1765;p41">
            <a:extLst>
              <a:ext uri="{FF2B5EF4-FFF2-40B4-BE49-F238E27FC236}">
                <a16:creationId xmlns:a16="http://schemas.microsoft.com/office/drawing/2014/main" id="{E94BBDFD-EAC6-03B7-C821-39D6E410F57D}"/>
              </a:ext>
            </a:extLst>
          </p:cNvPr>
          <p:cNvSpPr txBox="1"/>
          <p:nvPr/>
        </p:nvSpPr>
        <p:spPr>
          <a:xfrm>
            <a:off x="4561489" y="4120935"/>
            <a:ext cx="673135" cy="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ea typeface="Fira Sans"/>
                <a:cs typeface="Fira Sans"/>
                <a:sym typeface="Fira Sans"/>
              </a:rPr>
              <a:t>02</a:t>
            </a:r>
            <a:endParaRPr sz="2600" b="1" dirty="0"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1766;p41">
            <a:extLst>
              <a:ext uri="{FF2B5EF4-FFF2-40B4-BE49-F238E27FC236}">
                <a16:creationId xmlns:a16="http://schemas.microsoft.com/office/drawing/2014/main" id="{7C80E543-63BA-0CD9-BA51-68F9CBB09D53}"/>
              </a:ext>
            </a:extLst>
          </p:cNvPr>
          <p:cNvSpPr txBox="1"/>
          <p:nvPr/>
        </p:nvSpPr>
        <p:spPr>
          <a:xfrm>
            <a:off x="4009926" y="5391320"/>
            <a:ext cx="1825893" cy="459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D" sz="1600" b="1" dirty="0">
                <a:solidFill>
                  <a:schemeClr val="bg1"/>
                </a:solidFill>
              </a:rPr>
              <a:t>Heading 2</a:t>
            </a:r>
          </a:p>
        </p:txBody>
      </p:sp>
      <p:sp>
        <p:nvSpPr>
          <p:cNvPr id="22" name="Google Shape;1767;p41">
            <a:extLst>
              <a:ext uri="{FF2B5EF4-FFF2-40B4-BE49-F238E27FC236}">
                <a16:creationId xmlns:a16="http://schemas.microsoft.com/office/drawing/2014/main" id="{04287E02-86A0-377E-6019-2A9FC0096F8F}"/>
              </a:ext>
            </a:extLst>
          </p:cNvPr>
          <p:cNvSpPr txBox="1"/>
          <p:nvPr/>
        </p:nvSpPr>
        <p:spPr>
          <a:xfrm>
            <a:off x="6701124" y="3251011"/>
            <a:ext cx="673135" cy="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ea typeface="Fira Sans"/>
                <a:cs typeface="Fira Sans"/>
                <a:sym typeface="Fira Sans"/>
              </a:rPr>
              <a:t>03</a:t>
            </a:r>
            <a:endParaRPr sz="2600" b="1" dirty="0"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1768;p41">
            <a:extLst>
              <a:ext uri="{FF2B5EF4-FFF2-40B4-BE49-F238E27FC236}">
                <a16:creationId xmlns:a16="http://schemas.microsoft.com/office/drawing/2014/main" id="{08C7C8A2-1467-1FDC-B1E9-4303288E754F}"/>
              </a:ext>
            </a:extLst>
          </p:cNvPr>
          <p:cNvSpPr txBox="1"/>
          <p:nvPr/>
        </p:nvSpPr>
        <p:spPr>
          <a:xfrm>
            <a:off x="6140913" y="1367555"/>
            <a:ext cx="1825893" cy="459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D" sz="1600" b="1" dirty="0">
                <a:solidFill>
                  <a:schemeClr val="bg1"/>
                </a:solidFill>
              </a:rPr>
              <a:t>Heading 3</a:t>
            </a:r>
          </a:p>
        </p:txBody>
      </p:sp>
      <p:sp>
        <p:nvSpPr>
          <p:cNvPr id="24" name="Google Shape;1769;p41">
            <a:extLst>
              <a:ext uri="{FF2B5EF4-FFF2-40B4-BE49-F238E27FC236}">
                <a16:creationId xmlns:a16="http://schemas.microsoft.com/office/drawing/2014/main" id="{C58C1551-E042-A71A-A2E4-A44739B6123A}"/>
              </a:ext>
            </a:extLst>
          </p:cNvPr>
          <p:cNvSpPr txBox="1"/>
          <p:nvPr/>
        </p:nvSpPr>
        <p:spPr>
          <a:xfrm>
            <a:off x="9018995" y="2481676"/>
            <a:ext cx="673135" cy="4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ea typeface="Fira Sans"/>
                <a:cs typeface="Fira Sans"/>
                <a:sym typeface="Fira Sans"/>
              </a:rPr>
              <a:t>04</a:t>
            </a:r>
            <a:endParaRPr sz="2600" b="1" dirty="0">
              <a:ea typeface="Fira Sans"/>
              <a:cs typeface="Fira Sans"/>
              <a:sym typeface="Fira Sans"/>
            </a:endParaRPr>
          </a:p>
        </p:txBody>
      </p:sp>
      <p:sp>
        <p:nvSpPr>
          <p:cNvPr id="25" name="Google Shape;1770;p41">
            <a:extLst>
              <a:ext uri="{FF2B5EF4-FFF2-40B4-BE49-F238E27FC236}">
                <a16:creationId xmlns:a16="http://schemas.microsoft.com/office/drawing/2014/main" id="{7A298B34-4AA1-EB37-311F-A17EAA0CDDD8}"/>
              </a:ext>
            </a:extLst>
          </p:cNvPr>
          <p:cNvSpPr txBox="1"/>
          <p:nvPr/>
        </p:nvSpPr>
        <p:spPr>
          <a:xfrm>
            <a:off x="1582768" y="3790524"/>
            <a:ext cx="2134689" cy="4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1Lorem ipsum dolor sit amet, consectetur adipiscing 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26" name="Google Shape;1771;p41">
            <a:extLst>
              <a:ext uri="{FF2B5EF4-FFF2-40B4-BE49-F238E27FC236}">
                <a16:creationId xmlns:a16="http://schemas.microsoft.com/office/drawing/2014/main" id="{71E26263-15D5-5EF5-1863-5C8D27E42C77}"/>
              </a:ext>
            </a:extLst>
          </p:cNvPr>
          <p:cNvSpPr txBox="1"/>
          <p:nvPr/>
        </p:nvSpPr>
        <p:spPr>
          <a:xfrm>
            <a:off x="6040393" y="1961812"/>
            <a:ext cx="2027051" cy="4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3Lorem ipsum dolor sit amet, consectetur adipiscing 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27" name="Google Shape;1772;p41">
            <a:extLst>
              <a:ext uri="{FF2B5EF4-FFF2-40B4-BE49-F238E27FC236}">
                <a16:creationId xmlns:a16="http://schemas.microsoft.com/office/drawing/2014/main" id="{6EC70612-EE63-B5BA-D82F-24CD96A011E6}"/>
              </a:ext>
            </a:extLst>
          </p:cNvPr>
          <p:cNvSpPr txBox="1"/>
          <p:nvPr/>
        </p:nvSpPr>
        <p:spPr>
          <a:xfrm>
            <a:off x="3855085" y="5994532"/>
            <a:ext cx="2135570" cy="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2Lorem ipsum dolor sit </a:t>
            </a:r>
            <a:r>
              <a:rPr lang="en-US" sz="1100" dirty="0" err="1">
                <a:ea typeface="Roboto" panose="02000000000000000000" pitchFamily="2" charset="0"/>
                <a:cs typeface="Roboto" panose="02000000000000000000" pitchFamily="2" charset="0"/>
              </a:rPr>
              <a:t>amet</a:t>
            </a: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100" dirty="0" err="1">
                <a:ea typeface="Roboto" panose="02000000000000000000" pitchFamily="2" charset="0"/>
                <a:cs typeface="Roboto" panose="02000000000000000000" pitchFamily="2" charset="0"/>
              </a:rPr>
              <a:t>consectetur</a:t>
            </a: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dirty="0" err="1">
                <a:ea typeface="Roboto" panose="02000000000000000000" pitchFamily="2" charset="0"/>
                <a:cs typeface="Roboto" panose="02000000000000000000" pitchFamily="2" charset="0"/>
              </a:rPr>
              <a:t>adipiscing</a:t>
            </a: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28" name="Google Shape;1773;p41">
            <a:extLst>
              <a:ext uri="{FF2B5EF4-FFF2-40B4-BE49-F238E27FC236}">
                <a16:creationId xmlns:a16="http://schemas.microsoft.com/office/drawing/2014/main" id="{AC9359D2-25ED-3C3F-86DE-7C6257B5A62E}"/>
              </a:ext>
            </a:extLst>
          </p:cNvPr>
          <p:cNvSpPr txBox="1"/>
          <p:nvPr/>
        </p:nvSpPr>
        <p:spPr>
          <a:xfrm>
            <a:off x="8353721" y="4351036"/>
            <a:ext cx="2059561" cy="4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>
                <a:ea typeface="Roboto" panose="02000000000000000000" pitchFamily="2" charset="0"/>
                <a:cs typeface="Roboto" panose="02000000000000000000" pitchFamily="2" charset="0"/>
              </a:rPr>
              <a:t>4Lorem </a:t>
            </a:r>
            <a:r>
              <a:rPr lang="en-US" sz="1100" dirty="0">
                <a:ea typeface="Roboto" panose="02000000000000000000" pitchFamily="2" charset="0"/>
                <a:cs typeface="Roboto" panose="02000000000000000000" pitchFamily="2" charset="0"/>
              </a:rPr>
              <a:t>ipsum dolor sit amet, consectetur adipiscing 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29" name="Google Shape;1775;p41">
            <a:extLst>
              <a:ext uri="{FF2B5EF4-FFF2-40B4-BE49-F238E27FC236}">
                <a16:creationId xmlns:a16="http://schemas.microsoft.com/office/drawing/2014/main" id="{165809D0-321F-28C5-A647-E16078B3671C}"/>
              </a:ext>
            </a:extLst>
          </p:cNvPr>
          <p:cNvSpPr txBox="1"/>
          <p:nvPr/>
        </p:nvSpPr>
        <p:spPr>
          <a:xfrm>
            <a:off x="8415984" y="3786358"/>
            <a:ext cx="1825893" cy="4594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D" sz="1600" b="1" dirty="0">
                <a:solidFill>
                  <a:schemeClr val="bg1"/>
                </a:solidFill>
              </a:rPr>
              <a:t>Heading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FEE721-5CA3-6789-F127-084FA652943D}"/>
              </a:ext>
            </a:extLst>
          </p:cNvPr>
          <p:cNvSpPr txBox="1"/>
          <p:nvPr/>
        </p:nvSpPr>
        <p:spPr>
          <a:xfrm>
            <a:off x="554182" y="421725"/>
            <a:ext cx="1108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effectLst/>
                <a:latin typeface="+mj-lt"/>
              </a:rPr>
              <a:t>Slide title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8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youts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BA8F0"/>
      </a:accent1>
      <a:accent2>
        <a:srgbClr val="F24C00"/>
      </a:accent2>
      <a:accent3>
        <a:srgbClr val="9A4EF0"/>
      </a:accent3>
      <a:accent4>
        <a:srgbClr val="F9D030"/>
      </a:accent4>
      <a:accent5>
        <a:srgbClr val="B5BAD0"/>
      </a:accent5>
      <a:accent6>
        <a:srgbClr val="D9D9D9"/>
      </a:accent6>
      <a:hlink>
        <a:srgbClr val="0097A7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A12D594F4146A736B61C75F2A9F0" ma:contentTypeVersion="17" ma:contentTypeDescription="Create a new document." ma:contentTypeScope="" ma:versionID="a1d50fb90419390532d99b45a4ed6133">
  <xsd:schema xmlns:xsd="http://www.w3.org/2001/XMLSchema" xmlns:xs="http://www.w3.org/2001/XMLSchema" xmlns:p="http://schemas.microsoft.com/office/2006/metadata/properties" xmlns:ns2="5de708c7-6ebf-4b51-a995-ecc64498b673" xmlns:ns3="f7eaa6df-661f-4604-8cff-c91cf36610a5" targetNamespace="http://schemas.microsoft.com/office/2006/metadata/properties" ma:root="true" ma:fieldsID="68249f772d28c5b9b7979242c3909515" ns2:_="" ns3:_="">
    <xsd:import namespace="5de708c7-6ebf-4b51-a995-ecc64498b673"/>
    <xsd:import namespace="f7eaa6df-661f-4604-8cff-c91cf36610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708c7-6ebf-4b51-a995-ecc64498b6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f05cd9bb-e26c-4d4d-b542-f947deadef19}" ma:internalName="TaxCatchAll" ma:showField="CatchAllData" ma:web="5de708c7-6ebf-4b51-a995-ecc64498b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a6df-661f-4604-8cff-c91cf36610a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0cf11a8-953d-4432-81d3-596c7ca2a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eaa6df-661f-4604-8cff-c91cf36610a5">
      <Terms xmlns="http://schemas.microsoft.com/office/infopath/2007/PartnerControls"/>
    </lcf76f155ced4ddcb4097134ff3c332f>
    <TaxCatchAll xmlns="5de708c7-6ebf-4b51-a995-ecc64498b673" xsi:nil="true"/>
  </documentManagement>
</p:properties>
</file>

<file path=customXml/itemProps1.xml><?xml version="1.0" encoding="utf-8"?>
<ds:datastoreItem xmlns:ds="http://schemas.openxmlformats.org/officeDocument/2006/customXml" ds:itemID="{76B87A69-15C5-4F2E-99D4-4489B0767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708c7-6ebf-4b51-a995-ecc64498b673"/>
    <ds:schemaRef ds:uri="f7eaa6df-661f-4604-8cff-c91cf3661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75F999-F5B7-4EC8-BBBA-F9F8E52FBA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831F80-6F09-49EB-8369-C57AD9817640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7eaa6df-661f-4604-8cff-c91cf36610a5"/>
    <ds:schemaRef ds:uri="5de708c7-6ebf-4b51-a995-ecc64498b67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Fira Sans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keywords>arrow, business, colorful, diagram, infographic, milestone, presentation, progress, roadmap, slide, step, timeline, upward</cp:keywords>
  <cp:lastModifiedBy>Aqdas Shaikh</cp:lastModifiedBy>
  <cp:revision>58</cp:revision>
  <dcterms:created xsi:type="dcterms:W3CDTF">2023-02-20T14:49:19Z</dcterms:created>
  <dcterms:modified xsi:type="dcterms:W3CDTF">2025-09-21T07:33:44Z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0x0101005DC9A12D594F4146A736B61C75F2A9F0</vt:lpwstr>
  </property>
  <property fmtid="{D5CDD505-2E9C-101B-9397-08002B2CF9AE}" pid="3" name="MediaServiceImageTags">
    <vt:lpwstr/>
  </property>
</Properties>
</file>