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26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393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F2F7D3-11B4-461B-B497-DCD6903B4743}" v="4" dt="2024-09-11T08:59:37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0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inderre" userId="S::laurent.prinderre@epitech.digital::f92860b0-8382-4a40-9ecf-93b1bad80af4" providerId="AD" clId="Web-{13F2F7D3-11B4-461B-B497-DCD6903B4743}"/>
    <pc:docChg chg="modSld">
      <pc:chgData name="Laurent Prinderre" userId="S::laurent.prinderre@epitech.digital::f92860b0-8382-4a40-9ecf-93b1bad80af4" providerId="AD" clId="Web-{13F2F7D3-11B4-461B-B497-DCD6903B4743}" dt="2024-09-11T08:59:34.386" v="0" actId="20577"/>
      <pc:docMkLst>
        <pc:docMk/>
      </pc:docMkLst>
      <pc:sldChg chg="modSp">
        <pc:chgData name="Laurent Prinderre" userId="S::laurent.prinderre@epitech.digital::f92860b0-8382-4a40-9ecf-93b1bad80af4" providerId="AD" clId="Web-{13F2F7D3-11B4-461B-B497-DCD6903B4743}" dt="2024-09-11T08:59:34.386" v="0" actId="20577"/>
        <pc:sldMkLst>
          <pc:docMk/>
          <pc:sldMk cId="1501341314" sldId="264"/>
        </pc:sldMkLst>
        <pc:spChg chg="mod">
          <ac:chgData name="Laurent Prinderre" userId="S::laurent.prinderre@epitech.digital::f92860b0-8382-4a40-9ecf-93b1bad80af4" providerId="AD" clId="Web-{13F2F7D3-11B4-461B-B497-DCD6903B4743}" dt="2024-09-11T08:59:34.386" v="0" actId="20577"/>
          <ac:spMkLst>
            <pc:docMk/>
            <pc:sldMk cId="1501341314" sldId="264"/>
            <ac:spMk id="4" creationId="{6778EA61-9F08-E054-2200-A9C2D47CC9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C8A98-35EE-0D30-572E-EC4CB685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D2D065-912A-6667-9699-247BC171A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BC022-D851-CC17-D947-7D7BA0A0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6449D-CE1D-E856-D310-F9152905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C75631-BB08-A8CD-828D-5471669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32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7A85F-B1BF-FD31-F18F-3BEFFC97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61DCAC-40C4-ACC9-5AFD-A24A46B04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8FA1A-0B3C-8A95-8AD0-D0B1D316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A3DD83-0417-350E-29DF-3E3C9B21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FDB9A-8D49-57AD-0B5F-BB952EA8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41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F2289-EC2A-7519-7AF7-72453686E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2EE2DC-C38C-DA82-397B-F531F8C46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EABD21-9490-43AC-438F-52267774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A6B36-0D1D-A581-7E50-0D8D2213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1407C-25E2-1592-3E85-720F1735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06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D7102-D1C7-932B-0AA6-365B06EE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5B240-A8A8-EE7B-3CBE-5EB6B426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C692E-A517-F4A6-9CEC-3B4B9B46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D104FD-3CB2-B459-6F19-3AD49E7E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D893C5-DDF4-48D1-3BE8-72DC21A3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73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6F270-F168-C4FE-ECE9-1E6C0B1B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62FC3F-BB98-C80D-C536-AC29A9DA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1D2C95-AFFA-6D92-A284-53AE58D0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98D9D-12F7-FE74-DA75-329E6FDD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5FEFB-9511-B887-7755-488FB922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36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8296F-15F9-0CF8-3F11-E17D77E1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DB9CA-CF8B-ADFC-23A9-97518D349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65C3B0-F889-AE6B-9CA3-7567A17D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B6C413-56E0-F7AD-A950-AF2B3B4C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6D0C0-5A50-BDDF-001E-265C34CF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8F4E27-617A-8BDF-1302-66093307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05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6ED39-A02B-9CB5-C02D-1CDD1042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5BFAB-B9BD-942C-537C-95730E81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4C32CE-CDA3-6172-BE75-4191D8536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5A3B04-5DAA-0249-CD0B-B1783E52B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61791C-9DB1-08A8-E4F6-B9674C443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A8E07D-45BE-E118-9498-8B9CF36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8CAE26-795A-3E18-0218-6B0D8F24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6DB6BC9-9A89-E60E-8998-4B266B74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78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EA444-8D7E-B254-E780-0C526A56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498377-C1AF-0074-A765-7D4ADF35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01A1A0-62A4-B5E8-CC53-671E3288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7B2BB3-B915-8026-D429-61B2524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935A5F-7944-DBBE-C89E-9354F9B0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17DE1A-7E2F-A6AC-B22E-2F10599B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89296F-98F5-0960-A308-F41F2A87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2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6A335-5A01-0589-CBEF-22190215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0B317-C82F-95B7-3047-B2299EEAD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15CD0A-EBB3-9DEE-C304-315A0464D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33E1B-A863-64D6-583D-B34A9B19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520C83-10B2-D3FC-3F17-5F9E78C4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AEE2FA-67AC-AB89-E54B-D1CFE5B0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23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C7BB0-BE98-1F93-4E23-5B6F7EAF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3A4F84-174C-EE5C-D228-44B775436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6217C3-9F82-1063-E662-F5F07438F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630BA8-1EBB-43B9-9B09-72DD1023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0E4267-919D-D3DC-614A-2C21A253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07D07-7BA7-DD4B-1993-19DC7066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913AB5-F760-3B33-87FD-E0D1C740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C1078-683F-17A3-BC7C-814EE829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AF34C-2A1E-30AB-8154-838BE702B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671A0-EA08-9849-9572-4ACC148AD000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74AF2-D97B-F5C5-EF92-01DE3BD67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452E4-36B0-484C-7B5C-59C99C93B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DD58A-4049-234B-8196-ADA6566EB3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2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Magenta, violette, rose, violet&#10;&#10;Description générée automatiquement">
            <a:extLst>
              <a:ext uri="{FF2B5EF4-FFF2-40B4-BE49-F238E27FC236}">
                <a16:creationId xmlns:a16="http://schemas.microsoft.com/office/drawing/2014/main" id="{958218FD-980B-1FF0-75BC-3F8EDDE4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206" y="-105033"/>
            <a:ext cx="12565449" cy="706806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C41F59E-3D58-E99C-ED7B-37A264D8D275}"/>
              </a:ext>
            </a:extLst>
          </p:cNvPr>
          <p:cNvSpPr txBox="1"/>
          <p:nvPr/>
        </p:nvSpPr>
        <p:spPr>
          <a:xfrm>
            <a:off x="1433945" y="2367171"/>
            <a:ext cx="4378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VICTORY</a:t>
            </a:r>
          </a:p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VISION</a:t>
            </a:r>
          </a:p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ANALYTICS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5906F815-0252-EDD6-3D42-03A1A3EE2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926" y="1168250"/>
            <a:ext cx="4521499" cy="45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apture d’écran, Panneau d’affichage, Magenta, Publicité&#10;&#10;Description générée automatiquement">
            <a:extLst>
              <a:ext uri="{FF2B5EF4-FFF2-40B4-BE49-F238E27FC236}">
                <a16:creationId xmlns:a16="http://schemas.microsoft.com/office/drawing/2014/main" id="{4FBDFAA1-6C41-4C14-F663-D2CBF800E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17"/>
            <a:ext cx="12228812" cy="6882351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119B59E-B924-B543-6372-6BA7A1252E4F}"/>
              </a:ext>
            </a:extLst>
          </p:cNvPr>
          <p:cNvSpPr/>
          <p:nvPr/>
        </p:nvSpPr>
        <p:spPr>
          <a:xfrm>
            <a:off x="0" y="-321276"/>
            <a:ext cx="6215449" cy="7364627"/>
          </a:xfrm>
          <a:prstGeom prst="rect">
            <a:avLst/>
          </a:prstGeom>
          <a:gradFill>
            <a:gsLst>
              <a:gs pos="100000">
                <a:schemeClr val="tx1">
                  <a:alpha val="34698"/>
                </a:schemeClr>
              </a:gs>
              <a:gs pos="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LES ÉQUIPES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848808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GROUPES DE 2</a:t>
            </a:r>
            <a:endParaRPr lang="fr-FR" sz="4400" b="1" dirty="0">
              <a:solidFill>
                <a:schemeClr val="bg1"/>
              </a:solidFill>
              <a:latin typeface="Montserrat Black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9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3EFC2F88-1E6C-9FCB-59B4-147F0360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DATE DE RENDU :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593" y="-4282960"/>
            <a:ext cx="4575289" cy="45752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848808"/>
            <a:ext cx="7297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19 SEPTEMBRE 2024</a:t>
            </a:r>
          </a:p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22H00</a:t>
            </a:r>
            <a:endParaRPr lang="fr-FR" sz="4400" b="1" dirty="0">
              <a:solidFill>
                <a:schemeClr val="bg1"/>
              </a:solidFill>
              <a:effectLst/>
              <a:latin typeface="Montserrat Black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195BCD4F-F609-8212-BA63-F3D6E3F4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33BF6102-ECB7-CDC7-F884-436263F34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9468" y="-5631874"/>
            <a:ext cx="3137478" cy="415445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SOUTENANCE : 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3593" y="-4282960"/>
            <a:ext cx="4575289" cy="45752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848808"/>
            <a:ext cx="7297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20 SEPTEMBRE 2024</a:t>
            </a:r>
          </a:p>
          <a:p>
            <a:pPr>
              <a:spcAft>
                <a:spcPts val="1200"/>
              </a:spcAft>
            </a:pPr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RDV SUR EDSQUARE</a:t>
            </a:r>
            <a:endParaRPr lang="fr-FR" sz="4400" b="1" dirty="0">
              <a:solidFill>
                <a:schemeClr val="bg1"/>
              </a:solidFill>
              <a:effectLst/>
              <a:latin typeface="Montserrat Black" pitchFamily="2" charset="77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02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94CC8FD9-E9B5-C423-7EA0-3933C1B0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337605">
            <a:off x="-8362540" y="31077"/>
            <a:ext cx="8496417" cy="16803051"/>
          </a:xfrm>
          <a:prstGeom prst="rect">
            <a:avLst/>
          </a:prstGeom>
        </p:spPr>
      </p:pic>
      <p:pic>
        <p:nvPicPr>
          <p:cNvPr id="11" name="Image 10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57C40F53-C6C1-7088-B424-5596D7E03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977" y="957120"/>
            <a:ext cx="4575289" cy="457528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91BCC7B-9A06-5BBD-4499-D60273670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6918" y="2895429"/>
            <a:ext cx="2522104" cy="6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2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66BD198B-FAB5-E208-E110-150F2921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" y="0"/>
            <a:ext cx="12710662" cy="715456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F6417E5-6765-2251-4229-0765B5F76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4205" y="1213576"/>
            <a:ext cx="5544205" cy="10964570"/>
          </a:xfrm>
          <a:prstGeom prst="rect">
            <a:avLst/>
          </a:prstGeom>
        </p:spPr>
      </p:pic>
      <p:pic>
        <p:nvPicPr>
          <p:cNvPr id="9" name="Image 8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D70415E0-52A5-E880-0A8D-12A8811EB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571" y="-322187"/>
            <a:ext cx="1958407" cy="19584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1EEA7D-772E-9382-5D3B-56B9C9251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7800" y="3050016"/>
            <a:ext cx="3016399" cy="7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8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157ABAEA-68A5-5F89-DE5F-471F9C068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772" cy="68598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AC4F69C-14D7-3CD0-3573-1D3C949F15CE}"/>
              </a:ext>
            </a:extLst>
          </p:cNvPr>
          <p:cNvSpPr/>
          <p:nvPr/>
        </p:nvSpPr>
        <p:spPr>
          <a:xfrm>
            <a:off x="-77207" y="1186106"/>
            <a:ext cx="5943600" cy="169301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135923" y="1186106"/>
            <a:ext cx="8365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Black" pitchFamily="2" charset="77"/>
              </a:rPr>
              <a:t>QUI VA GAGNER LA PROCHAINE COURSE ?</a:t>
            </a:r>
          </a:p>
        </p:txBody>
      </p:sp>
    </p:spTree>
    <p:extLst>
      <p:ext uri="{BB962C8B-B14F-4D97-AF65-F5344CB8AC3E}">
        <p14:creationId xmlns:p14="http://schemas.microsoft.com/office/powerpoint/2010/main" val="365870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capture d’écran, noir, ligne, conception&#10;&#10;Description générée automatiquement">
            <a:extLst>
              <a:ext uri="{FF2B5EF4-FFF2-40B4-BE49-F238E27FC236}">
                <a16:creationId xmlns:a16="http://schemas.microsoft.com/office/drawing/2014/main" id="{F5022040-81C9-F713-7811-0F7E8E871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29"/>
            <a:ext cx="12198458" cy="6854371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85757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OBJECTIF :</a:t>
            </a:r>
          </a:p>
          <a:p>
            <a:endParaRPr lang="fr-FR" sz="44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ÊTRE CAPABLE DE PRÉDIRE DES RÉSULTATS DES COURSES DE F1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571" y="-322187"/>
            <a:ext cx="1958407" cy="1958407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14CD560C-87DA-9C11-5F91-24D770B83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31439" y="0"/>
            <a:ext cx="4855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D315F7C1-912A-373A-F6B9-D295C5DD8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857575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LA DÉMARCHE :</a:t>
            </a:r>
          </a:p>
          <a:p>
            <a:endParaRPr lang="fr-FR" sz="20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VÉRIFIER L’INFLUENCE DE LA MÉTÉO SUR LES PERFORMANCES</a:t>
            </a:r>
          </a:p>
          <a:p>
            <a:endParaRPr lang="fr-FR" sz="28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FAVORISE UNE ÉQUIPE OU UN PILOTE ? </a:t>
            </a: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RESSERRE LES TEMPS ? </a:t>
            </a: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PERMET À DES « PETITES » ÉQUIPES DE GAGNER ? </a:t>
            </a: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AJOUTE UN FACTEUR D’INCERTITUDE ?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4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18A68D44-1DCF-432F-33E4-24FE2404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85757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LA DÉMARCHE :</a:t>
            </a:r>
          </a:p>
          <a:p>
            <a:endParaRPr lang="fr-FR" sz="2800" b="1" dirty="0">
              <a:solidFill>
                <a:schemeClr val="bg1"/>
              </a:solidFill>
              <a:latin typeface="Montserrat Black" pitchFamily="2" charset="77"/>
            </a:endParaRPr>
          </a:p>
          <a:p>
            <a:r>
              <a:rPr lang="fr-FR" sz="2800" b="1" dirty="0">
                <a:solidFill>
                  <a:schemeClr val="bg1"/>
                </a:solidFill>
                <a:latin typeface="Montserrat Black" pitchFamily="2" charset="77"/>
              </a:rPr>
              <a:t>EN PLUS DES DATASETS FOURNIS VOUS POUVEZ CHERCHER SUR KAGGLE.COM D’AUTRES SOURCES DE DONNEES POUR AFFINER VOS PREDICTIONS.</a:t>
            </a:r>
          </a:p>
          <a:p>
            <a:endParaRPr lang="fr-FR" sz="2800" b="1" dirty="0">
              <a:solidFill>
                <a:schemeClr val="bg1"/>
              </a:solidFill>
              <a:latin typeface="Montserrat Black" pitchFamily="2" charset="77"/>
            </a:endParaRP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1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E28EE68B-FE7F-C795-B604-91652DEC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DF5272C4-B298-1835-AED0-CD28AFA3B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836344" y="-3900408"/>
            <a:ext cx="5544205" cy="109645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5662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AVEC QUOI?</a:t>
            </a:r>
          </a:p>
          <a:p>
            <a:endParaRPr lang="fr-FR" sz="2000" b="1" dirty="0">
              <a:solidFill>
                <a:schemeClr val="bg1"/>
              </a:solidFill>
              <a:latin typeface="Montserrat Black" pitchFamily="2" charset="77"/>
            </a:endParaRPr>
          </a:p>
          <a:p>
            <a:pPr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DATASETS POUR PRÉVOIR LES RÉSULTATS DES GRANDS PRIX. 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724294" y="3003324"/>
            <a:ext cx="6852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effectLst/>
                <a:latin typeface="Montserrat Black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DÉCOUVERTE DU FORMAT « .PARQUET » POUR LES GROS DATASETS</a:t>
            </a:r>
            <a:r>
              <a:rPr lang="fr-FR" sz="2400" b="1" dirty="0">
                <a:solidFill>
                  <a:schemeClr val="bg1"/>
                </a:solidFill>
                <a:latin typeface="Montserrat Black" pitchFamily="2" charset="77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fr-FR" sz="2400" b="1" dirty="0">
              <a:solidFill>
                <a:schemeClr val="bg1"/>
              </a:solidFill>
              <a:latin typeface="Montserrat Black" pitchFamily="2" charset="77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331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38F93308-63BC-3D80-D573-2261F7DA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LES ATTENDUS :</a:t>
            </a:r>
          </a:p>
        </p:txBody>
      </p:sp>
      <p:pic>
        <p:nvPicPr>
          <p:cNvPr id="10" name="Image 9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A503A259-D1A5-DE53-3BA5-29584892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593" y="-1666078"/>
            <a:ext cx="1958407" cy="195840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587551"/>
            <a:ext cx="991945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  <a:effectLst/>
                <a:latin typeface="Montserrat Black"/>
                <a:ea typeface="Times New Roman" panose="02020603050405020304" pitchFamily="18" charset="0"/>
              </a:rPr>
              <a:t>RÉALISER UN DASHBOARD PERMETTANT DE VISUALISER DES PRÉVISIONS DES RÉSULTATS DES COURSES INCLUANT L’INFLUENCE DE LA MÉTÉO.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181E8C-61A4-A0A9-5ACA-64555888786A}"/>
              </a:ext>
            </a:extLst>
          </p:cNvPr>
          <p:cNvSpPr txBox="1"/>
          <p:nvPr/>
        </p:nvSpPr>
        <p:spPr>
          <a:xfrm>
            <a:off x="1169463" y="3401285"/>
            <a:ext cx="7297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4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UN SIMULATEUR DE GP POUR OBTENIR LE RÉSULTAT</a:t>
            </a:r>
          </a:p>
        </p:txBody>
      </p:sp>
    </p:spTree>
    <p:extLst>
      <p:ext uri="{BB962C8B-B14F-4D97-AF65-F5344CB8AC3E}">
        <p14:creationId xmlns:p14="http://schemas.microsoft.com/office/powerpoint/2010/main" val="1501341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capture d’écran, Caractère coloré, ligne, motif&#10;&#10;Description générée automatiquement">
            <a:extLst>
              <a:ext uri="{FF2B5EF4-FFF2-40B4-BE49-F238E27FC236}">
                <a16:creationId xmlns:a16="http://schemas.microsoft.com/office/drawing/2014/main" id="{D61F5AF2-985C-FC30-1BEC-B1235A9F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" y="0"/>
            <a:ext cx="12223829" cy="688053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F1A798E-732E-8C12-09ED-E6838F779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08830" y="22534"/>
            <a:ext cx="4855975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DCC8FF-B70B-76DC-1A27-8DBB90044428}"/>
              </a:ext>
            </a:extLst>
          </p:cNvPr>
          <p:cNvSpPr txBox="1"/>
          <p:nvPr/>
        </p:nvSpPr>
        <p:spPr>
          <a:xfrm>
            <a:off x="724294" y="657016"/>
            <a:ext cx="7297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Montserrat Black" pitchFamily="2" charset="77"/>
              </a:rPr>
              <a:t>LES DATASETS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78EA61-9F08-E054-2200-A9C2D47CC9ED}"/>
              </a:ext>
            </a:extLst>
          </p:cNvPr>
          <p:cNvSpPr txBox="1"/>
          <p:nvPr/>
        </p:nvSpPr>
        <p:spPr>
          <a:xfrm>
            <a:off x="1169463" y="1587551"/>
            <a:ext cx="72974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CIRCUITS.CSV</a:t>
            </a:r>
          </a:p>
          <a:p>
            <a:pPr>
              <a:spcAft>
                <a:spcPts val="1200"/>
              </a:spcAft>
            </a:pPr>
            <a:r>
              <a:rPr lang="fr-FR" sz="2000" b="1" dirty="0" err="1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constructor_results.CSV</a:t>
            </a:r>
            <a:endParaRPr lang="fr-FR" sz="2000" b="1" dirty="0">
              <a:solidFill>
                <a:schemeClr val="bg1"/>
              </a:solidFill>
              <a:latin typeface="Montserrat Black" pitchFamily="2" charset="77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DAILY_WEATHER.PARQUET</a:t>
            </a:r>
          </a:p>
          <a:p>
            <a:pPr>
              <a:spcAft>
                <a:spcPts val="1200"/>
              </a:spcAft>
            </a:pPr>
            <a:r>
              <a:rPr lang="fr-FR" sz="2000" b="1" dirty="0" err="1">
                <a:solidFill>
                  <a:schemeClr val="bg1"/>
                </a:solidFill>
                <a:latin typeface="Montserrat Black" pitchFamily="2" charset="77"/>
                <a:ea typeface="Times New Roman" panose="02020603050405020304" pitchFamily="18" charset="0"/>
              </a:rPr>
              <a:t>constructor_standings.CSV</a:t>
            </a:r>
            <a:endParaRPr lang="fr-FR" sz="2000" b="1" dirty="0">
              <a:solidFill>
                <a:schemeClr val="bg1"/>
              </a:solidFill>
              <a:latin typeface="Montserrat Black" pitchFamily="2" charset="77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…</a:t>
            </a:r>
          </a:p>
          <a:p>
            <a:pPr>
              <a:spcAft>
                <a:spcPts val="1200"/>
              </a:spcAft>
            </a:pPr>
            <a:endParaRPr lang="fr-FR" sz="2000" b="1" dirty="0">
              <a:solidFill>
                <a:schemeClr val="bg1"/>
              </a:solidFill>
              <a:latin typeface="Montserrat Black" pitchFamily="2" charset="77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fr-FR" sz="2000" b="1" dirty="0">
                <a:solidFill>
                  <a:schemeClr val="bg1"/>
                </a:solidFill>
                <a:effectLst/>
                <a:latin typeface="Montserrat Black" pitchFamily="2" charset="77"/>
                <a:ea typeface="Times New Roman" panose="02020603050405020304" pitchFamily="18" charset="0"/>
              </a:rPr>
              <a:t>Et sur KAGGLE.COM d’autres sources de données</a:t>
            </a:r>
          </a:p>
        </p:txBody>
      </p:sp>
    </p:spTree>
    <p:extLst>
      <p:ext uri="{BB962C8B-B14F-4D97-AF65-F5344CB8AC3E}">
        <p14:creationId xmlns:p14="http://schemas.microsoft.com/office/powerpoint/2010/main" val="3788241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b0b527-8c13-43f0-bca6-139f7b796fba">
      <Terms xmlns="http://schemas.microsoft.com/office/infopath/2007/PartnerControls"/>
    </lcf76f155ced4ddcb4097134ff3c332f>
    <TaxCatchAll xmlns="811a7283-b91b-4b1f-98e0-a4f58cea05d3" xsi:nil="true"/>
    <SharedWithUsers xmlns="811a7283-b91b-4b1f-98e0-a4f58cea05d3">
      <UserInfo>
        <DisplayName>Léa Boulay</DisplayName>
        <AccountId>13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E7437FA8A2E4C92CA589A1896B479" ma:contentTypeVersion="16" ma:contentTypeDescription="Crée un document." ma:contentTypeScope="" ma:versionID="5104d5373e934c2a92d0e1f7702a672e">
  <xsd:schema xmlns:xsd="http://www.w3.org/2001/XMLSchema" xmlns:xs="http://www.w3.org/2001/XMLSchema" xmlns:p="http://schemas.microsoft.com/office/2006/metadata/properties" xmlns:ns2="f0b0b527-8c13-43f0-bca6-139f7b796fba" xmlns:ns3="811a7283-b91b-4b1f-98e0-a4f58cea05d3" targetNamespace="http://schemas.microsoft.com/office/2006/metadata/properties" ma:root="true" ma:fieldsID="95db5ab48662727cec8e8686bda9fdfb" ns2:_="" ns3:_="">
    <xsd:import namespace="f0b0b527-8c13-43f0-bca6-139f7b796fba"/>
    <xsd:import namespace="811a7283-b91b-4b1f-98e0-a4f58cea0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0b527-8c13-43f0-bca6-139f7b796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a7283-b91b-4b1f-98e0-a4f58cea05d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a7f36970-3d24-41fb-bc88-6574bbf71420}" ma:internalName="TaxCatchAll" ma:showField="CatchAllData" ma:web="811a7283-b91b-4b1f-98e0-a4f58cea0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CBB9A6-4840-4753-9E12-9124038662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28500F-CE1C-413C-8E93-5F8F77CAA678}">
  <ds:schemaRefs>
    <ds:schemaRef ds:uri="http://schemas.microsoft.com/office/2006/metadata/properties"/>
    <ds:schemaRef ds:uri="http://schemas.microsoft.com/office/infopath/2007/PartnerControls"/>
    <ds:schemaRef ds:uri="f0b0b527-8c13-43f0-bca6-139f7b796fba"/>
    <ds:schemaRef ds:uri="811a7283-b91b-4b1f-98e0-a4f58cea05d3"/>
  </ds:schemaRefs>
</ds:datastoreItem>
</file>

<file path=customXml/itemProps3.xml><?xml version="1.0" encoding="utf-8"?>
<ds:datastoreItem xmlns:ds="http://schemas.openxmlformats.org/officeDocument/2006/customXml" ds:itemID="{43B747F1-0FA7-452D-A929-8591A4117F6D}"/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191</Words>
  <Application>Microsoft Office PowerPoint</Application>
  <PresentationFormat>Grand écran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Cédric Bonnet</dc:creator>
  <cp:lastModifiedBy>CM Epitech Digital</cp:lastModifiedBy>
  <cp:revision>5</cp:revision>
  <dcterms:created xsi:type="dcterms:W3CDTF">2023-09-30T11:45:14Z</dcterms:created>
  <dcterms:modified xsi:type="dcterms:W3CDTF">2024-09-11T08:59:45Z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0x01010009DE7437FA8A2E4C92CA589A1896B479</vt:lpwstr>
  </property>
</Properties>
</file>