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50ee88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50ee88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50ee883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250ee883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250ee883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250ee883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250ee883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250ee883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250ee8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250ee8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50ee883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50ee88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50ee883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50ee883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250ee883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250ee883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50ee883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50ee88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250ee883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250ee883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50ee883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250ee883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250ee883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250ee883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layground.tensorflow.org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explained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short introduction</a:t>
            </a:r>
            <a:endParaRPr b="1"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571500" y="4263150"/>
            <a:ext cx="8001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(As it’s an internal seminar, most of the slides were unceremoniously copied from the web)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311700" y="413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happens in those CNN layers</a:t>
            </a:r>
            <a:r>
              <a:rPr lang="en" sz="3600"/>
              <a:t>?</a:t>
            </a:r>
            <a:endParaRPr sz="3600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7200"/>
            <a:ext cx="8839198" cy="3418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335350" y="4372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Offtopic: Moravec’s Paradox</a:t>
            </a:r>
            <a:endParaRPr sz="3600"/>
          </a:p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311700" y="1613650"/>
            <a:ext cx="85443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"...contrary to traditional assumptions, high-level reasoning requires very little computation, but low-level sensorimotor skills require enormous computational resources."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We should expect the difficulty of reverse-engineering any human skill to be roughly proportional to the amount of time that skill has been evolving in animals.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The oldest human skills are largely unconscious and so appear to us to be effortless.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Therefore, we should expect skills that appear effortless to be difficult to reverse-engineer, but skills that require effort may not necessarily be difficult to engineer at all.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335350" y="4372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Deep Learning Problems: Next AI winter</a:t>
            </a:r>
            <a:endParaRPr sz="3600"/>
          </a:p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>
            <a:off x="311700" y="1613650"/>
            <a:ext cx="85443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From Wikipedia: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“In the history of artificial intelligence, an AI winter is a period of reduced funding and interest in artificial intelligence research. The term was coined by analogy to the idea of a nuclear winter. The field has experienced several hype cycles, followed by disappointment and criticism, followed by funding cuts, followed by renewed interest years or decades later.”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Some researchers believe we’ve reached the limits of the current era of hardware DNN architectures. The biggest breakthroughs in 2018 happened due to increase of layers or GPUs.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335350" y="4372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Neural Network Playground</a:t>
            </a:r>
            <a:endParaRPr sz="3600"/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335350" y="1294850"/>
            <a:ext cx="3071100" cy="15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 nice tool to play with different parameters: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https://playground.tensorflow.org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850" y="1382225"/>
            <a:ext cx="5432749" cy="3597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47175" y="3840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First, what is Machine Learning?</a:t>
            </a:r>
            <a:endParaRPr sz="36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879625"/>
            <a:ext cx="85206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Machine learning is an application of artificial intelligence (AI) that provides systems the ability to automatically learn and improve from experience without being explicitly programmed. 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413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First, what is Machine Learning?</a:t>
            </a:r>
            <a:endParaRPr sz="36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7383"/>
            <a:ext cx="8520600" cy="3044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4194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Then what is Deep</a:t>
            </a:r>
            <a:r>
              <a:rPr lang="en" sz="3600"/>
              <a:t> Learning?</a:t>
            </a:r>
            <a:endParaRPr sz="3600"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1554550"/>
            <a:ext cx="65625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Deep learning is a class of machine learning algorithms that: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use a cascade of multiple layers of nonlinear processing units for feature extraction and transformation. Each successive layer uses the output from the previous layer as input.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learn in supervised (e.g., classification) and/or unsupervised (e.g., pattern analysis) manners.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learn multiple levels of representations that correspond to different levels of abstraction; the levels form a hierarchy of concepts.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415" y="2613149"/>
            <a:ext cx="1568110" cy="10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0" y="413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Deep Learning training process</a:t>
            </a:r>
            <a:endParaRPr sz="36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125" y="1376300"/>
            <a:ext cx="5801775" cy="342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35350" y="4372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Where</a:t>
            </a:r>
            <a:r>
              <a:rPr lang="en" sz="3600"/>
              <a:t> is Deep Learning used</a:t>
            </a:r>
            <a:r>
              <a:rPr lang="en" sz="3600"/>
              <a:t>?</a:t>
            </a:r>
            <a:endParaRPr sz="3600"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1613650"/>
            <a:ext cx="85443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Previously all these fields were dominated by custom algorithms and theories: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Speech Recognition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Computer Vision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Natural Language Processing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But since 2012 everything changed: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“One net to rule them all”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35350" y="4372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changed?</a:t>
            </a:r>
            <a:endParaRPr sz="3600"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1613650"/>
            <a:ext cx="85443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Neural networks were invented in the 1960s. Three things were missing back then</a:t>
            </a:r>
            <a:r>
              <a:rPr lang="en" sz="1800">
                <a:solidFill>
                  <a:srgbClr val="FFFFFF"/>
                </a:solidFill>
              </a:rPr>
              <a:t>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Big Data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Computational resources (Moore’s Law, GPUs)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Algorithmic Progress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335350" y="4372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Deep Learning Basics</a:t>
            </a:r>
            <a:endParaRPr sz="3600"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311700" y="1613650"/>
            <a:ext cx="85443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Usage requirements: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Large data set with good quality. MUCH </a:t>
            </a:r>
            <a:r>
              <a:rPr lang="en" sz="1800">
                <a:solidFill>
                  <a:srgbClr val="FFFFFF"/>
                </a:solidFill>
              </a:rPr>
              <a:t>larger than previous ML methods.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Measurable and describable goals. Define the costs, classify the image, etc.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Enough computing power for training (GPUs). Further inference is MUCH cheaper.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Excels in tasks where basic unit (pixel, word) has very little meaning by itself, but the combination of such units has useful meaning.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335350" y="4372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Deep Neural Network Architectures</a:t>
            </a:r>
            <a:endParaRPr sz="3600"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311700" y="1613650"/>
            <a:ext cx="85443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Main types</a:t>
            </a:r>
            <a:r>
              <a:rPr lang="en" sz="1800">
                <a:solidFill>
                  <a:srgbClr val="FFFFFF"/>
                </a:solidFill>
              </a:rPr>
              <a:t>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Recurrent neural network </a:t>
            </a:r>
            <a:r>
              <a:rPr lang="en" sz="1800">
                <a:solidFill>
                  <a:srgbClr val="FFFFFF"/>
                </a:solidFill>
              </a:rPr>
              <a:t>(RNN): data can flow in any direction, used for applications such as language modeling, speech recognition. </a:t>
            </a:r>
            <a:r>
              <a:rPr lang="en" sz="1800">
                <a:solidFill>
                  <a:srgbClr val="FFFFFF"/>
                </a:solidFill>
              </a:rPr>
              <a:t>Long short-term memory (LSTM) and Gated recurrent units (GRUs) are most popular.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Convolutional neural network (CNN): are used mainly in computer vision. Typically consist of a series of convolutional layers, pooling layers, and fully connected layers.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