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8" r:id="rId6"/>
    <p:sldId id="262" r:id="rId7"/>
    <p:sldId id="263" r:id="rId8"/>
    <p:sldId id="264" r:id="rId9"/>
    <p:sldId id="265" r:id="rId10"/>
    <p:sldId id="266" r:id="rId11"/>
    <p:sldId id="261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648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FEA320-6F24-3048-88DB-EACC17C84D6E}" type="datetimeFigureOut">
              <a:rPr lang="en-US" smtClean="0"/>
              <a:t>3/31/15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3A487-C41C-7F4C-85FA-260B2EF2D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49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538162" y="4387850"/>
            <a:ext cx="5780087" cy="395287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754063"/>
            <a:ext cx="4391025" cy="32940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538162" y="4387850"/>
            <a:ext cx="5780087" cy="395287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754063"/>
            <a:ext cx="4391025" cy="32940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538162" y="4387850"/>
            <a:ext cx="5780087" cy="395287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754063"/>
            <a:ext cx="4391025" cy="32940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538162" y="4387850"/>
            <a:ext cx="5780087" cy="395287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754063"/>
            <a:ext cx="4391025" cy="32940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538162" y="4387850"/>
            <a:ext cx="5780087" cy="395287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754063"/>
            <a:ext cx="4391025" cy="32940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538162" y="4387850"/>
            <a:ext cx="5780087" cy="395287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754063"/>
            <a:ext cx="4391025" cy="32940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538162" y="4387850"/>
            <a:ext cx="5780087" cy="395287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754063"/>
            <a:ext cx="4391025" cy="32940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538162" y="4387850"/>
            <a:ext cx="5780087" cy="395287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754063"/>
            <a:ext cx="4391025" cy="32940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538162" y="4387850"/>
            <a:ext cx="5780087" cy="395287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754063"/>
            <a:ext cx="4391025" cy="32940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538162" y="4387850"/>
            <a:ext cx="5780087" cy="395287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754063"/>
            <a:ext cx="4391025" cy="32940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538162" y="4387850"/>
            <a:ext cx="5780087" cy="395287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754063"/>
            <a:ext cx="4391025" cy="32940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5125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628651" y="365125"/>
            <a:ext cx="78866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628651" y="1825625"/>
            <a:ext cx="7886699" cy="4351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-508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685800" marR="0" indent="-762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2pPr>
            <a:lvl3pPr marL="1143000" marR="0" indent="-101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143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4pPr>
            <a:lvl5pPr marL="2057400" marR="0" indent="-1143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5pPr>
            <a:lvl6pPr marL="2514600" marR="0" indent="-1143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6pPr>
            <a:lvl7pPr marL="3429000" marR="0" indent="-1143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7pPr>
            <a:lvl8pPr marL="4800600" marR="0" indent="-1143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8pPr>
            <a:lvl9pPr marL="6629400" marR="0" indent="-1143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pPr defTabSz="914400"/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pPr defTabSz="914400"/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defTabSz="914400"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kern="0">
                <a:rtl val="0"/>
              </a:rPr>
              <a:pPr defTabSz="914400"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kern="0"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419180541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sldNum" idx="4294967295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7552134" y="2717800"/>
            <a:ext cx="809624" cy="1079500"/>
          </a:xfrm>
          <a:custGeom>
            <a:avLst/>
            <a:gdLst/>
            <a:ahLst/>
            <a:cxnLst/>
            <a:rect l="0" t="0" r="0" b="0"/>
            <a:pathLst>
              <a:path w="665" h="486" extrusionOk="0">
                <a:moveTo>
                  <a:pt x="15" y="486"/>
                </a:moveTo>
                <a:cubicBezTo>
                  <a:pt x="10" y="480"/>
                  <a:pt x="5" y="474"/>
                  <a:pt x="0" y="467"/>
                </a:cubicBezTo>
                <a:cubicBezTo>
                  <a:pt x="31" y="431"/>
                  <a:pt x="64" y="396"/>
                  <a:pt x="97" y="360"/>
                </a:cubicBezTo>
                <a:cubicBezTo>
                  <a:pt x="92" y="355"/>
                  <a:pt x="88" y="350"/>
                  <a:pt x="83" y="344"/>
                </a:cubicBezTo>
                <a:cubicBezTo>
                  <a:pt x="247" y="228"/>
                  <a:pt x="415" y="117"/>
                  <a:pt x="579" y="0"/>
                </a:cubicBezTo>
                <a:cubicBezTo>
                  <a:pt x="632" y="17"/>
                  <a:pt x="660" y="52"/>
                  <a:pt x="665" y="106"/>
                </a:cubicBezTo>
                <a:cubicBezTo>
                  <a:pt x="501" y="221"/>
                  <a:pt x="334" y="332"/>
                  <a:pt x="170" y="448"/>
                </a:cubicBezTo>
                <a:cubicBezTo>
                  <a:pt x="165" y="442"/>
                  <a:pt x="161" y="437"/>
                  <a:pt x="156" y="432"/>
                </a:cubicBezTo>
                <a:cubicBezTo>
                  <a:pt x="109" y="450"/>
                  <a:pt x="62" y="468"/>
                  <a:pt x="15" y="486"/>
                </a:cubicBezTo>
                <a:close/>
                <a:moveTo>
                  <a:pt x="634" y="106"/>
                </a:moveTo>
                <a:cubicBezTo>
                  <a:pt x="626" y="69"/>
                  <a:pt x="605" y="43"/>
                  <a:pt x="569" y="27"/>
                </a:cubicBezTo>
                <a:cubicBezTo>
                  <a:pt x="551" y="41"/>
                  <a:pt x="532" y="53"/>
                  <a:pt x="514" y="66"/>
                </a:cubicBezTo>
                <a:cubicBezTo>
                  <a:pt x="550" y="82"/>
                  <a:pt x="572" y="108"/>
                  <a:pt x="580" y="145"/>
                </a:cubicBezTo>
                <a:cubicBezTo>
                  <a:pt x="597" y="131"/>
                  <a:pt x="616" y="119"/>
                  <a:pt x="634" y="106"/>
                </a:cubicBezTo>
                <a:close/>
                <a:moveTo>
                  <a:pt x="525" y="183"/>
                </a:moveTo>
                <a:cubicBezTo>
                  <a:pt x="518" y="144"/>
                  <a:pt x="496" y="118"/>
                  <a:pt x="459" y="103"/>
                </a:cubicBezTo>
                <a:cubicBezTo>
                  <a:pt x="382" y="157"/>
                  <a:pt x="304" y="210"/>
                  <a:pt x="227" y="264"/>
                </a:cubicBezTo>
                <a:cubicBezTo>
                  <a:pt x="263" y="281"/>
                  <a:pt x="285" y="307"/>
                  <a:pt x="292" y="344"/>
                </a:cubicBezTo>
                <a:cubicBezTo>
                  <a:pt x="302" y="337"/>
                  <a:pt x="312" y="330"/>
                  <a:pt x="322" y="323"/>
                </a:cubicBezTo>
                <a:cubicBezTo>
                  <a:pt x="327" y="296"/>
                  <a:pt x="347" y="269"/>
                  <a:pt x="382" y="242"/>
                </a:cubicBezTo>
                <a:cubicBezTo>
                  <a:pt x="417" y="216"/>
                  <a:pt x="451" y="203"/>
                  <a:pt x="483" y="203"/>
                </a:cubicBezTo>
                <a:cubicBezTo>
                  <a:pt x="485" y="203"/>
                  <a:pt x="489" y="203"/>
                  <a:pt x="494" y="204"/>
                </a:cubicBezTo>
                <a:cubicBezTo>
                  <a:pt x="504" y="197"/>
                  <a:pt x="515" y="190"/>
                  <a:pt x="525" y="183"/>
                </a:cubicBezTo>
                <a:close/>
                <a:moveTo>
                  <a:pt x="238" y="381"/>
                </a:moveTo>
                <a:cubicBezTo>
                  <a:pt x="231" y="343"/>
                  <a:pt x="209" y="317"/>
                  <a:pt x="173" y="301"/>
                </a:cubicBezTo>
                <a:cubicBezTo>
                  <a:pt x="155" y="314"/>
                  <a:pt x="137" y="326"/>
                  <a:pt x="118" y="338"/>
                </a:cubicBezTo>
                <a:cubicBezTo>
                  <a:pt x="154" y="352"/>
                  <a:pt x="176" y="379"/>
                  <a:pt x="185" y="418"/>
                </a:cubicBezTo>
                <a:cubicBezTo>
                  <a:pt x="203" y="405"/>
                  <a:pt x="221" y="394"/>
                  <a:pt x="238" y="381"/>
                </a:cubicBezTo>
                <a:close/>
              </a:path>
            </a:pathLst>
          </a:custGeom>
          <a:solidFill>
            <a:srgbClr val="35659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" name="Shape 24"/>
          <p:cNvCxnSpPr/>
          <p:nvPr/>
        </p:nvCxnSpPr>
        <p:spPr>
          <a:xfrm>
            <a:off x="1806177" y="3787776"/>
            <a:ext cx="5670946" cy="1587"/>
          </a:xfrm>
          <a:prstGeom prst="straightConnector1">
            <a:avLst/>
          </a:prstGeom>
          <a:noFill/>
          <a:ln w="28575" cap="flat">
            <a:solidFill>
              <a:srgbClr val="336699"/>
            </a:solidFill>
            <a:prstDash val="solid"/>
            <a:miter/>
            <a:headEnd type="none" w="med" len="med"/>
            <a:tailEnd type="none" w="med" len="med"/>
          </a:ln>
        </p:spPr>
      </p:cxnSp>
      <p:grpSp>
        <p:nvGrpSpPr>
          <p:cNvPr id="25" name="Shape 25"/>
          <p:cNvGrpSpPr/>
          <p:nvPr/>
        </p:nvGrpSpPr>
        <p:grpSpPr>
          <a:xfrm>
            <a:off x="2157413" y="3841750"/>
            <a:ext cx="7222331" cy="419100"/>
            <a:chOff x="0" y="0"/>
            <a:chExt cx="12855575" cy="1666875"/>
          </a:xfrm>
        </p:grpSpPr>
        <p:cxnSp>
          <p:nvCxnSpPr>
            <p:cNvPr id="26" name="Shape 26"/>
            <p:cNvCxnSpPr/>
            <p:nvPr/>
          </p:nvCxnSpPr>
          <p:spPr>
            <a:xfrm>
              <a:off x="482600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7" name="Shape 27"/>
            <p:cNvCxnSpPr/>
            <p:nvPr/>
          </p:nvCxnSpPr>
          <p:spPr>
            <a:xfrm>
              <a:off x="1450975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8" name="Shape 28"/>
            <p:cNvCxnSpPr/>
            <p:nvPr/>
          </p:nvCxnSpPr>
          <p:spPr>
            <a:xfrm>
              <a:off x="955675" y="0"/>
              <a:ext cx="0" cy="68897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9" name="Shape 29"/>
            <p:cNvCxnSpPr/>
            <p:nvPr/>
          </p:nvCxnSpPr>
          <p:spPr>
            <a:xfrm>
              <a:off x="717550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0" name="Shape 30"/>
            <p:cNvCxnSpPr/>
            <p:nvPr/>
          </p:nvCxnSpPr>
          <p:spPr>
            <a:xfrm>
              <a:off x="1217612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1" name="Shape 31"/>
            <p:cNvCxnSpPr/>
            <p:nvPr/>
          </p:nvCxnSpPr>
          <p:spPr>
            <a:xfrm>
              <a:off x="355600" y="7937"/>
              <a:ext cx="0" cy="831850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" name="Shape 32"/>
            <p:cNvCxnSpPr/>
            <p:nvPr/>
          </p:nvCxnSpPr>
          <p:spPr>
            <a:xfrm>
              <a:off x="1331912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3" name="Shape 33"/>
            <p:cNvCxnSpPr/>
            <p:nvPr/>
          </p:nvCxnSpPr>
          <p:spPr>
            <a:xfrm>
              <a:off x="836612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4" name="Shape 34"/>
            <p:cNvCxnSpPr/>
            <p:nvPr/>
          </p:nvCxnSpPr>
          <p:spPr>
            <a:xfrm>
              <a:off x="601662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5" name="Shape 35"/>
            <p:cNvCxnSpPr/>
            <p:nvPr/>
          </p:nvCxnSpPr>
          <p:spPr>
            <a:xfrm>
              <a:off x="1577975" y="7937"/>
              <a:ext cx="0" cy="831850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" name="Shape 36"/>
            <p:cNvCxnSpPr/>
            <p:nvPr/>
          </p:nvCxnSpPr>
          <p:spPr>
            <a:xfrm>
              <a:off x="1082675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7" name="Shape 37"/>
            <p:cNvCxnSpPr/>
            <p:nvPr/>
          </p:nvCxnSpPr>
          <p:spPr>
            <a:xfrm>
              <a:off x="1697036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8" name="Shape 38"/>
            <p:cNvCxnSpPr/>
            <p:nvPr/>
          </p:nvCxnSpPr>
          <p:spPr>
            <a:xfrm>
              <a:off x="2673350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9" name="Shape 39"/>
            <p:cNvCxnSpPr/>
            <p:nvPr/>
          </p:nvCxnSpPr>
          <p:spPr>
            <a:xfrm>
              <a:off x="2165350" y="0"/>
              <a:ext cx="0" cy="68897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40" name="Shape 40"/>
            <p:cNvCxnSpPr/>
            <p:nvPr/>
          </p:nvCxnSpPr>
          <p:spPr>
            <a:xfrm>
              <a:off x="1931986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41" name="Shape 41"/>
            <p:cNvCxnSpPr/>
            <p:nvPr/>
          </p:nvCxnSpPr>
          <p:spPr>
            <a:xfrm>
              <a:off x="2427286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42" name="Shape 42"/>
            <p:cNvCxnSpPr/>
            <p:nvPr/>
          </p:nvCxnSpPr>
          <p:spPr>
            <a:xfrm>
              <a:off x="2546350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43" name="Shape 43"/>
            <p:cNvCxnSpPr/>
            <p:nvPr/>
          </p:nvCxnSpPr>
          <p:spPr>
            <a:xfrm>
              <a:off x="2051050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44" name="Shape 44"/>
            <p:cNvCxnSpPr/>
            <p:nvPr/>
          </p:nvCxnSpPr>
          <p:spPr>
            <a:xfrm>
              <a:off x="1812925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45" name="Shape 45"/>
            <p:cNvCxnSpPr/>
            <p:nvPr/>
          </p:nvCxnSpPr>
          <p:spPr>
            <a:xfrm>
              <a:off x="2792411" y="7937"/>
              <a:ext cx="0" cy="831850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46" name="Shape 46"/>
            <p:cNvCxnSpPr/>
            <p:nvPr/>
          </p:nvCxnSpPr>
          <p:spPr>
            <a:xfrm>
              <a:off x="2292350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47" name="Shape 47"/>
            <p:cNvCxnSpPr/>
            <p:nvPr/>
          </p:nvCxnSpPr>
          <p:spPr>
            <a:xfrm>
              <a:off x="2908300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48" name="Shape 48"/>
            <p:cNvCxnSpPr/>
            <p:nvPr/>
          </p:nvCxnSpPr>
          <p:spPr>
            <a:xfrm>
              <a:off x="3884612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49" name="Shape 49"/>
            <p:cNvCxnSpPr/>
            <p:nvPr/>
          </p:nvCxnSpPr>
          <p:spPr>
            <a:xfrm>
              <a:off x="3387725" y="0"/>
              <a:ext cx="0" cy="68897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50" name="Shape 50"/>
            <p:cNvCxnSpPr/>
            <p:nvPr/>
          </p:nvCxnSpPr>
          <p:spPr>
            <a:xfrm>
              <a:off x="3146425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51" name="Shape 51"/>
            <p:cNvCxnSpPr/>
            <p:nvPr/>
          </p:nvCxnSpPr>
          <p:spPr>
            <a:xfrm>
              <a:off x="3641725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52" name="Shape 52"/>
            <p:cNvCxnSpPr/>
            <p:nvPr/>
          </p:nvCxnSpPr>
          <p:spPr>
            <a:xfrm>
              <a:off x="3760787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53" name="Shape 53"/>
            <p:cNvCxnSpPr/>
            <p:nvPr/>
          </p:nvCxnSpPr>
          <p:spPr>
            <a:xfrm>
              <a:off x="3260725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54" name="Shape 54"/>
            <p:cNvCxnSpPr/>
            <p:nvPr/>
          </p:nvCxnSpPr>
          <p:spPr>
            <a:xfrm>
              <a:off x="3027361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55" name="Shape 55"/>
            <p:cNvCxnSpPr/>
            <p:nvPr/>
          </p:nvCxnSpPr>
          <p:spPr>
            <a:xfrm>
              <a:off x="4003675" y="7937"/>
              <a:ext cx="0" cy="831850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56" name="Shape 56"/>
            <p:cNvCxnSpPr/>
            <p:nvPr/>
          </p:nvCxnSpPr>
          <p:spPr>
            <a:xfrm>
              <a:off x="3506787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57" name="Shape 57"/>
            <p:cNvCxnSpPr/>
            <p:nvPr/>
          </p:nvCxnSpPr>
          <p:spPr>
            <a:xfrm>
              <a:off x="4122737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58" name="Shape 58"/>
            <p:cNvCxnSpPr/>
            <p:nvPr/>
          </p:nvCxnSpPr>
          <p:spPr>
            <a:xfrm>
              <a:off x="5099050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59" name="Shape 59"/>
            <p:cNvCxnSpPr/>
            <p:nvPr/>
          </p:nvCxnSpPr>
          <p:spPr>
            <a:xfrm>
              <a:off x="4602162" y="0"/>
              <a:ext cx="0" cy="68897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60" name="Shape 60"/>
            <p:cNvCxnSpPr/>
            <p:nvPr/>
          </p:nvCxnSpPr>
          <p:spPr>
            <a:xfrm>
              <a:off x="4356100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61" name="Shape 61"/>
            <p:cNvCxnSpPr/>
            <p:nvPr/>
          </p:nvCxnSpPr>
          <p:spPr>
            <a:xfrm>
              <a:off x="4856162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62" name="Shape 62"/>
            <p:cNvCxnSpPr/>
            <p:nvPr/>
          </p:nvCxnSpPr>
          <p:spPr>
            <a:xfrm>
              <a:off x="4979987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63" name="Shape 63"/>
            <p:cNvCxnSpPr/>
            <p:nvPr/>
          </p:nvCxnSpPr>
          <p:spPr>
            <a:xfrm>
              <a:off x="4483100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64" name="Shape 64"/>
            <p:cNvCxnSpPr/>
            <p:nvPr/>
          </p:nvCxnSpPr>
          <p:spPr>
            <a:xfrm>
              <a:off x="4241800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65" name="Shape 65"/>
            <p:cNvCxnSpPr/>
            <p:nvPr/>
          </p:nvCxnSpPr>
          <p:spPr>
            <a:xfrm>
              <a:off x="5218112" y="7937"/>
              <a:ext cx="0" cy="831850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66" name="Shape 66"/>
            <p:cNvCxnSpPr/>
            <p:nvPr/>
          </p:nvCxnSpPr>
          <p:spPr>
            <a:xfrm>
              <a:off x="4721225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67" name="Shape 67"/>
            <p:cNvCxnSpPr/>
            <p:nvPr/>
          </p:nvCxnSpPr>
          <p:spPr>
            <a:xfrm>
              <a:off x="5337175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68" name="Shape 68"/>
            <p:cNvCxnSpPr/>
            <p:nvPr/>
          </p:nvCxnSpPr>
          <p:spPr>
            <a:xfrm>
              <a:off x="6313487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69" name="Shape 69"/>
            <p:cNvCxnSpPr/>
            <p:nvPr/>
          </p:nvCxnSpPr>
          <p:spPr>
            <a:xfrm>
              <a:off x="5816600" y="0"/>
              <a:ext cx="0" cy="68897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70" name="Shape 70"/>
            <p:cNvCxnSpPr/>
            <p:nvPr/>
          </p:nvCxnSpPr>
          <p:spPr>
            <a:xfrm>
              <a:off x="5578475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71" name="Shape 71"/>
            <p:cNvCxnSpPr/>
            <p:nvPr/>
          </p:nvCxnSpPr>
          <p:spPr>
            <a:xfrm>
              <a:off x="6075362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72" name="Shape 72"/>
            <p:cNvCxnSpPr/>
            <p:nvPr/>
          </p:nvCxnSpPr>
          <p:spPr>
            <a:xfrm>
              <a:off x="6194425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73" name="Shape 73"/>
            <p:cNvCxnSpPr/>
            <p:nvPr/>
          </p:nvCxnSpPr>
          <p:spPr>
            <a:xfrm>
              <a:off x="5697537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74" name="Shape 74"/>
            <p:cNvCxnSpPr/>
            <p:nvPr/>
          </p:nvCxnSpPr>
          <p:spPr>
            <a:xfrm>
              <a:off x="5451475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75" name="Shape 75"/>
            <p:cNvCxnSpPr/>
            <p:nvPr/>
          </p:nvCxnSpPr>
          <p:spPr>
            <a:xfrm>
              <a:off x="6432550" y="7937"/>
              <a:ext cx="0" cy="831850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76" name="Shape 76"/>
            <p:cNvCxnSpPr/>
            <p:nvPr/>
          </p:nvCxnSpPr>
          <p:spPr>
            <a:xfrm>
              <a:off x="5932487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77" name="Shape 77"/>
            <p:cNvCxnSpPr/>
            <p:nvPr/>
          </p:nvCxnSpPr>
          <p:spPr>
            <a:xfrm>
              <a:off x="6546850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78" name="Shape 78"/>
            <p:cNvCxnSpPr/>
            <p:nvPr/>
          </p:nvCxnSpPr>
          <p:spPr>
            <a:xfrm>
              <a:off x="7523161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79" name="Shape 79"/>
            <p:cNvCxnSpPr/>
            <p:nvPr/>
          </p:nvCxnSpPr>
          <p:spPr>
            <a:xfrm>
              <a:off x="7027861" y="0"/>
              <a:ext cx="0" cy="68897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80" name="Shape 80"/>
            <p:cNvCxnSpPr/>
            <p:nvPr/>
          </p:nvCxnSpPr>
          <p:spPr>
            <a:xfrm>
              <a:off x="6792911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81" name="Shape 81"/>
            <p:cNvCxnSpPr/>
            <p:nvPr/>
          </p:nvCxnSpPr>
          <p:spPr>
            <a:xfrm>
              <a:off x="7289800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82" name="Shape 82"/>
            <p:cNvCxnSpPr/>
            <p:nvPr/>
          </p:nvCxnSpPr>
          <p:spPr>
            <a:xfrm>
              <a:off x="7408861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83" name="Shape 83"/>
            <p:cNvCxnSpPr/>
            <p:nvPr/>
          </p:nvCxnSpPr>
          <p:spPr>
            <a:xfrm>
              <a:off x="6908800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84" name="Shape 84"/>
            <p:cNvCxnSpPr/>
            <p:nvPr/>
          </p:nvCxnSpPr>
          <p:spPr>
            <a:xfrm>
              <a:off x="6665911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85" name="Shape 85"/>
            <p:cNvCxnSpPr/>
            <p:nvPr/>
          </p:nvCxnSpPr>
          <p:spPr>
            <a:xfrm>
              <a:off x="7642225" y="7937"/>
              <a:ext cx="0" cy="831850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86" name="Shape 86"/>
            <p:cNvCxnSpPr/>
            <p:nvPr/>
          </p:nvCxnSpPr>
          <p:spPr>
            <a:xfrm>
              <a:off x="7146925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87" name="Shape 87"/>
            <p:cNvCxnSpPr/>
            <p:nvPr/>
          </p:nvCxnSpPr>
          <p:spPr>
            <a:xfrm>
              <a:off x="7761286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88" name="Shape 88"/>
            <p:cNvCxnSpPr/>
            <p:nvPr/>
          </p:nvCxnSpPr>
          <p:spPr>
            <a:xfrm>
              <a:off x="8737600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89" name="Shape 89"/>
            <p:cNvCxnSpPr/>
            <p:nvPr/>
          </p:nvCxnSpPr>
          <p:spPr>
            <a:xfrm>
              <a:off x="8242300" y="0"/>
              <a:ext cx="0" cy="68897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90" name="Shape 90"/>
            <p:cNvCxnSpPr/>
            <p:nvPr/>
          </p:nvCxnSpPr>
          <p:spPr>
            <a:xfrm>
              <a:off x="8004175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91" name="Shape 91"/>
            <p:cNvCxnSpPr/>
            <p:nvPr/>
          </p:nvCxnSpPr>
          <p:spPr>
            <a:xfrm>
              <a:off x="8504236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92" name="Shape 92"/>
            <p:cNvCxnSpPr/>
            <p:nvPr/>
          </p:nvCxnSpPr>
          <p:spPr>
            <a:xfrm>
              <a:off x="8618536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93" name="Shape 93"/>
            <p:cNvCxnSpPr/>
            <p:nvPr/>
          </p:nvCxnSpPr>
          <p:spPr>
            <a:xfrm>
              <a:off x="8123236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94" name="Shape 94"/>
            <p:cNvCxnSpPr/>
            <p:nvPr/>
          </p:nvCxnSpPr>
          <p:spPr>
            <a:xfrm>
              <a:off x="7888286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95" name="Shape 95"/>
            <p:cNvCxnSpPr/>
            <p:nvPr/>
          </p:nvCxnSpPr>
          <p:spPr>
            <a:xfrm>
              <a:off x="8856661" y="7937"/>
              <a:ext cx="0" cy="831850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96" name="Shape 96"/>
            <p:cNvCxnSpPr/>
            <p:nvPr/>
          </p:nvCxnSpPr>
          <p:spPr>
            <a:xfrm>
              <a:off x="8361361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97" name="Shape 97"/>
            <p:cNvCxnSpPr/>
            <p:nvPr/>
          </p:nvCxnSpPr>
          <p:spPr>
            <a:xfrm>
              <a:off x="8983661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98" name="Shape 98"/>
            <p:cNvCxnSpPr/>
            <p:nvPr/>
          </p:nvCxnSpPr>
          <p:spPr>
            <a:xfrm>
              <a:off x="9952036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99" name="Shape 99"/>
            <p:cNvCxnSpPr/>
            <p:nvPr/>
          </p:nvCxnSpPr>
          <p:spPr>
            <a:xfrm>
              <a:off x="9451975" y="0"/>
              <a:ext cx="0" cy="68897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00" name="Shape 100"/>
            <p:cNvCxnSpPr/>
            <p:nvPr/>
          </p:nvCxnSpPr>
          <p:spPr>
            <a:xfrm>
              <a:off x="9218611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01" name="Shape 101"/>
            <p:cNvCxnSpPr/>
            <p:nvPr/>
          </p:nvCxnSpPr>
          <p:spPr>
            <a:xfrm>
              <a:off x="9713911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02" name="Shape 102"/>
            <p:cNvCxnSpPr/>
            <p:nvPr/>
          </p:nvCxnSpPr>
          <p:spPr>
            <a:xfrm>
              <a:off x="9832975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03" name="Shape 103"/>
            <p:cNvCxnSpPr/>
            <p:nvPr/>
          </p:nvCxnSpPr>
          <p:spPr>
            <a:xfrm>
              <a:off x="9337675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04" name="Shape 104"/>
            <p:cNvCxnSpPr/>
            <p:nvPr/>
          </p:nvCxnSpPr>
          <p:spPr>
            <a:xfrm>
              <a:off x="9099550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05" name="Shape 105"/>
            <p:cNvCxnSpPr/>
            <p:nvPr/>
          </p:nvCxnSpPr>
          <p:spPr>
            <a:xfrm>
              <a:off x="10067925" y="7937"/>
              <a:ext cx="0" cy="831850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06" name="Shape 106"/>
            <p:cNvCxnSpPr/>
            <p:nvPr/>
          </p:nvCxnSpPr>
          <p:spPr>
            <a:xfrm>
              <a:off x="9571036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07" name="Shape 107"/>
            <p:cNvCxnSpPr/>
            <p:nvPr/>
          </p:nvCxnSpPr>
          <p:spPr>
            <a:xfrm>
              <a:off x="10194925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08" name="Shape 108"/>
            <p:cNvCxnSpPr/>
            <p:nvPr/>
          </p:nvCxnSpPr>
          <p:spPr>
            <a:xfrm>
              <a:off x="11163300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09" name="Shape 109"/>
            <p:cNvCxnSpPr/>
            <p:nvPr/>
          </p:nvCxnSpPr>
          <p:spPr>
            <a:xfrm>
              <a:off x="10666411" y="0"/>
              <a:ext cx="0" cy="68897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10" name="Shape 110"/>
            <p:cNvCxnSpPr/>
            <p:nvPr/>
          </p:nvCxnSpPr>
          <p:spPr>
            <a:xfrm>
              <a:off x="10433050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11" name="Shape 111"/>
            <p:cNvCxnSpPr/>
            <p:nvPr/>
          </p:nvCxnSpPr>
          <p:spPr>
            <a:xfrm>
              <a:off x="10928350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12" name="Shape 112"/>
            <p:cNvCxnSpPr/>
            <p:nvPr/>
          </p:nvCxnSpPr>
          <p:spPr>
            <a:xfrm>
              <a:off x="11047411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13" name="Shape 113"/>
            <p:cNvCxnSpPr/>
            <p:nvPr/>
          </p:nvCxnSpPr>
          <p:spPr>
            <a:xfrm>
              <a:off x="10547350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14" name="Shape 114"/>
            <p:cNvCxnSpPr/>
            <p:nvPr/>
          </p:nvCxnSpPr>
          <p:spPr>
            <a:xfrm>
              <a:off x="10313986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15" name="Shape 115"/>
            <p:cNvCxnSpPr/>
            <p:nvPr/>
          </p:nvCxnSpPr>
          <p:spPr>
            <a:xfrm>
              <a:off x="11290300" y="7937"/>
              <a:ext cx="0" cy="831850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16" name="Shape 116"/>
            <p:cNvCxnSpPr/>
            <p:nvPr/>
          </p:nvCxnSpPr>
          <p:spPr>
            <a:xfrm>
              <a:off x="10793411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17" name="Shape 117"/>
            <p:cNvCxnSpPr/>
            <p:nvPr/>
          </p:nvCxnSpPr>
          <p:spPr>
            <a:xfrm>
              <a:off x="11409361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18" name="Shape 118"/>
            <p:cNvCxnSpPr/>
            <p:nvPr/>
          </p:nvCxnSpPr>
          <p:spPr>
            <a:xfrm>
              <a:off x="12385675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19" name="Shape 119"/>
            <p:cNvCxnSpPr/>
            <p:nvPr/>
          </p:nvCxnSpPr>
          <p:spPr>
            <a:xfrm>
              <a:off x="11880850" y="0"/>
              <a:ext cx="0" cy="68897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0" name="Shape 120"/>
            <p:cNvCxnSpPr/>
            <p:nvPr/>
          </p:nvCxnSpPr>
          <p:spPr>
            <a:xfrm>
              <a:off x="11642725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1" name="Shape 121"/>
            <p:cNvCxnSpPr/>
            <p:nvPr/>
          </p:nvCxnSpPr>
          <p:spPr>
            <a:xfrm>
              <a:off x="12142786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2" name="Shape 122"/>
            <p:cNvCxnSpPr/>
            <p:nvPr/>
          </p:nvCxnSpPr>
          <p:spPr>
            <a:xfrm>
              <a:off x="12258675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3" name="Shape 123"/>
            <p:cNvCxnSpPr/>
            <p:nvPr/>
          </p:nvCxnSpPr>
          <p:spPr>
            <a:xfrm>
              <a:off x="11761786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4" name="Shape 124"/>
            <p:cNvCxnSpPr/>
            <p:nvPr/>
          </p:nvCxnSpPr>
          <p:spPr>
            <a:xfrm>
              <a:off x="11528425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5" name="Shape 125"/>
            <p:cNvCxnSpPr/>
            <p:nvPr/>
          </p:nvCxnSpPr>
          <p:spPr>
            <a:xfrm>
              <a:off x="12504736" y="7937"/>
              <a:ext cx="0" cy="831850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6" name="Shape 126"/>
            <p:cNvCxnSpPr/>
            <p:nvPr/>
          </p:nvCxnSpPr>
          <p:spPr>
            <a:xfrm>
              <a:off x="12007850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127" name="Shape 127"/>
            <p:cNvSpPr/>
            <p:nvPr/>
          </p:nvSpPr>
          <p:spPr>
            <a:xfrm>
              <a:off x="0" y="0"/>
              <a:ext cx="12855575" cy="1666875"/>
            </a:xfrm>
            <a:custGeom>
              <a:avLst/>
              <a:gdLst/>
              <a:ahLst/>
              <a:cxnLst/>
              <a:rect l="0" t="0" r="0" b="0"/>
              <a:pathLst>
                <a:path w="646" h="84" extrusionOk="0">
                  <a:moveTo>
                    <a:pt x="646" y="80"/>
                  </a:moveTo>
                  <a:cubicBezTo>
                    <a:pt x="646" y="82"/>
                    <a:pt x="644" y="84"/>
                    <a:pt x="642" y="84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2" y="84"/>
                    <a:pt x="0" y="82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42" y="0"/>
                    <a:pt x="642" y="0"/>
                    <a:pt x="642" y="0"/>
                  </a:cubicBezTo>
                  <a:cubicBezTo>
                    <a:pt x="644" y="0"/>
                    <a:pt x="646" y="2"/>
                    <a:pt x="646" y="4"/>
                  </a:cubicBezTo>
                  <a:lnTo>
                    <a:pt x="646" y="80"/>
                  </a:lnTo>
                  <a:close/>
                </a:path>
              </a:pathLst>
            </a:cu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 txBox="1"/>
            <p:nvPr/>
          </p:nvSpPr>
          <p:spPr>
            <a:xfrm>
              <a:off x="315912" y="836612"/>
              <a:ext cx="127000" cy="26352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800" b="0" i="0" u="none" strike="noStrike" cap="none" baseline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Shape 129"/>
            <p:cNvSpPr txBox="1"/>
            <p:nvPr/>
          </p:nvSpPr>
          <p:spPr>
            <a:xfrm>
              <a:off x="1530350" y="836612"/>
              <a:ext cx="127000" cy="26352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Shape 130"/>
            <p:cNvSpPr txBox="1"/>
            <p:nvPr/>
          </p:nvSpPr>
          <p:spPr>
            <a:xfrm>
              <a:off x="2752725" y="836612"/>
              <a:ext cx="120649" cy="26352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800" b="0" i="0" u="none" strike="noStrike" cap="none" baseline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Shape 131"/>
            <p:cNvSpPr txBox="1"/>
            <p:nvPr/>
          </p:nvSpPr>
          <p:spPr>
            <a:xfrm>
              <a:off x="3963987" y="836612"/>
              <a:ext cx="117474" cy="26352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800" b="0" i="0" u="none" strike="noStrike" cap="none" baseline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Shape 132"/>
            <p:cNvSpPr txBox="1"/>
            <p:nvPr/>
          </p:nvSpPr>
          <p:spPr>
            <a:xfrm>
              <a:off x="5178425" y="836612"/>
              <a:ext cx="127000" cy="26352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800" b="0" i="0" u="none" strike="noStrike" cap="none" baseline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Shape 133"/>
            <p:cNvSpPr txBox="1"/>
            <p:nvPr/>
          </p:nvSpPr>
          <p:spPr>
            <a:xfrm>
              <a:off x="6391275" y="836612"/>
              <a:ext cx="120649" cy="26352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800" b="0" i="0" u="none" strike="noStrike" cap="none" baseline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 txBox="1"/>
            <p:nvPr/>
          </p:nvSpPr>
          <p:spPr>
            <a:xfrm>
              <a:off x="7602536" y="836612"/>
              <a:ext cx="127000" cy="26352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800" b="0" i="0" u="none" strike="noStrike" cap="none" baseline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Shape 135"/>
            <p:cNvSpPr txBox="1"/>
            <p:nvPr/>
          </p:nvSpPr>
          <p:spPr>
            <a:xfrm>
              <a:off x="8816975" y="836612"/>
              <a:ext cx="127000" cy="26352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800" b="0" i="0" u="none" strike="noStrike" cap="none" baseline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Shape 136"/>
            <p:cNvSpPr txBox="1"/>
            <p:nvPr/>
          </p:nvSpPr>
          <p:spPr>
            <a:xfrm>
              <a:off x="10028236" y="836612"/>
              <a:ext cx="117474" cy="26352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Shape 137"/>
            <p:cNvSpPr txBox="1"/>
            <p:nvPr/>
          </p:nvSpPr>
          <p:spPr>
            <a:xfrm>
              <a:off x="11242675" y="836612"/>
              <a:ext cx="127000" cy="26352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800" b="0" i="0" u="none" strike="noStrike" cap="none" baseline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Shape 138"/>
            <p:cNvSpPr txBox="1"/>
            <p:nvPr/>
          </p:nvSpPr>
          <p:spPr>
            <a:xfrm>
              <a:off x="12328525" y="836612"/>
              <a:ext cx="241299" cy="26352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800" b="0" i="0" u="none" strike="noStrike" cap="none" baseline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" name="Shape 139"/>
          <p:cNvSpPr/>
          <p:nvPr/>
        </p:nvSpPr>
        <p:spPr>
          <a:xfrm>
            <a:off x="504825" y="-139700"/>
            <a:ext cx="233362" cy="29527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504825" y="336550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504825" y="827088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504825" y="1317626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504825" y="1808162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504825" y="2298701"/>
            <a:ext cx="233362" cy="31114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504825" y="2790826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504825" y="3281363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504825" y="3771901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504825" y="4262438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504825" y="5735638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504825" y="4752976"/>
            <a:ext cx="233362" cy="31114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504825" y="5245101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504825" y="6226176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504825" y="6716712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4" name="Shape 154"/>
          <p:cNvCxnSpPr/>
          <p:nvPr/>
        </p:nvCxnSpPr>
        <p:spPr>
          <a:xfrm>
            <a:off x="1840707" y="2681287"/>
            <a:ext cx="5663803" cy="1587"/>
          </a:xfrm>
          <a:prstGeom prst="straightConnector1">
            <a:avLst/>
          </a:prstGeom>
          <a:noFill/>
          <a:ln w="28575" cap="flat">
            <a:solidFill>
              <a:srgbClr val="336699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55" name="Shape 155"/>
          <p:cNvCxnSpPr/>
          <p:nvPr/>
        </p:nvCxnSpPr>
        <p:spPr>
          <a:xfrm>
            <a:off x="2424112" y="1784350"/>
            <a:ext cx="0" cy="3282950"/>
          </a:xfrm>
          <a:prstGeom prst="straightConnector1">
            <a:avLst/>
          </a:prstGeom>
          <a:noFill/>
          <a:ln w="9525" cap="flat">
            <a:solidFill>
              <a:srgbClr val="336699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56" name="Shape 156"/>
          <p:cNvCxnSpPr/>
          <p:nvPr/>
        </p:nvCxnSpPr>
        <p:spPr>
          <a:xfrm>
            <a:off x="6407944" y="1776412"/>
            <a:ext cx="0" cy="3159125"/>
          </a:xfrm>
          <a:prstGeom prst="straightConnector1">
            <a:avLst/>
          </a:prstGeom>
          <a:noFill/>
          <a:ln w="9525" cap="flat">
            <a:solidFill>
              <a:srgbClr val="33669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57" name="Shape 157"/>
          <p:cNvSpPr txBox="1"/>
          <p:nvPr/>
        </p:nvSpPr>
        <p:spPr>
          <a:xfrm>
            <a:off x="1928813" y="2744786"/>
            <a:ext cx="5133974" cy="1006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Calibri"/>
              <a:buNone/>
            </a:pPr>
            <a:r>
              <a:rPr lang="en-US" sz="6000" b="0" i="0" u="none" strike="noStrike" cap="none" baseline="0" dirty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Antisocial Iteration </a:t>
            </a:r>
            <a:r>
              <a:rPr lang="en-US" sz="6000" b="0" i="0" u="none" strike="noStrike" cap="none" baseline="0" dirty="0" smtClean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en-US" sz="6000" b="0" i="0" u="none" strike="noStrike" cap="none" baseline="0" dirty="0">
              <a:solidFill>
                <a:srgbClr val="3366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960834" y="6188076"/>
            <a:ext cx="2694384" cy="334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MET CS673 C2 Antisocial Iteration 1</a:t>
            </a:r>
          </a:p>
        </p:txBody>
      </p:sp>
    </p:spTree>
    <p:extLst>
      <p:ext uri="{BB962C8B-B14F-4D97-AF65-F5344CB8AC3E}">
        <p14:creationId xmlns:p14="http://schemas.microsoft.com/office/powerpoint/2010/main" val="66111876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sldNum" idx="4294967295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Shape 305"/>
          <p:cNvSpPr/>
          <p:nvPr/>
        </p:nvSpPr>
        <p:spPr>
          <a:xfrm>
            <a:off x="8297465" y="2230437"/>
            <a:ext cx="467915" cy="493711"/>
          </a:xfrm>
          <a:custGeom>
            <a:avLst/>
            <a:gdLst/>
            <a:ahLst/>
            <a:cxnLst/>
            <a:rect l="0" t="0" r="0" b="0"/>
            <a:pathLst>
              <a:path w="665" h="486" extrusionOk="0">
                <a:moveTo>
                  <a:pt x="15" y="486"/>
                </a:moveTo>
                <a:cubicBezTo>
                  <a:pt x="10" y="480"/>
                  <a:pt x="5" y="474"/>
                  <a:pt x="0" y="467"/>
                </a:cubicBezTo>
                <a:cubicBezTo>
                  <a:pt x="31" y="431"/>
                  <a:pt x="64" y="396"/>
                  <a:pt x="97" y="360"/>
                </a:cubicBezTo>
                <a:cubicBezTo>
                  <a:pt x="92" y="355"/>
                  <a:pt x="88" y="350"/>
                  <a:pt x="83" y="344"/>
                </a:cubicBezTo>
                <a:cubicBezTo>
                  <a:pt x="247" y="228"/>
                  <a:pt x="415" y="117"/>
                  <a:pt x="579" y="0"/>
                </a:cubicBezTo>
                <a:cubicBezTo>
                  <a:pt x="632" y="17"/>
                  <a:pt x="660" y="52"/>
                  <a:pt x="665" y="106"/>
                </a:cubicBezTo>
                <a:cubicBezTo>
                  <a:pt x="501" y="221"/>
                  <a:pt x="334" y="332"/>
                  <a:pt x="170" y="448"/>
                </a:cubicBezTo>
                <a:cubicBezTo>
                  <a:pt x="165" y="442"/>
                  <a:pt x="161" y="437"/>
                  <a:pt x="156" y="432"/>
                </a:cubicBezTo>
                <a:cubicBezTo>
                  <a:pt x="109" y="450"/>
                  <a:pt x="62" y="468"/>
                  <a:pt x="15" y="486"/>
                </a:cubicBezTo>
                <a:close/>
                <a:moveTo>
                  <a:pt x="634" y="106"/>
                </a:moveTo>
                <a:cubicBezTo>
                  <a:pt x="626" y="69"/>
                  <a:pt x="605" y="43"/>
                  <a:pt x="569" y="27"/>
                </a:cubicBezTo>
                <a:cubicBezTo>
                  <a:pt x="551" y="41"/>
                  <a:pt x="532" y="53"/>
                  <a:pt x="514" y="66"/>
                </a:cubicBezTo>
                <a:cubicBezTo>
                  <a:pt x="550" y="82"/>
                  <a:pt x="572" y="108"/>
                  <a:pt x="580" y="145"/>
                </a:cubicBezTo>
                <a:cubicBezTo>
                  <a:pt x="597" y="131"/>
                  <a:pt x="616" y="119"/>
                  <a:pt x="634" y="106"/>
                </a:cubicBezTo>
                <a:close/>
                <a:moveTo>
                  <a:pt x="525" y="183"/>
                </a:moveTo>
                <a:cubicBezTo>
                  <a:pt x="518" y="144"/>
                  <a:pt x="496" y="118"/>
                  <a:pt x="459" y="103"/>
                </a:cubicBezTo>
                <a:cubicBezTo>
                  <a:pt x="382" y="157"/>
                  <a:pt x="304" y="210"/>
                  <a:pt x="227" y="264"/>
                </a:cubicBezTo>
                <a:cubicBezTo>
                  <a:pt x="263" y="281"/>
                  <a:pt x="285" y="307"/>
                  <a:pt x="292" y="344"/>
                </a:cubicBezTo>
                <a:cubicBezTo>
                  <a:pt x="302" y="337"/>
                  <a:pt x="312" y="330"/>
                  <a:pt x="322" y="323"/>
                </a:cubicBezTo>
                <a:cubicBezTo>
                  <a:pt x="327" y="296"/>
                  <a:pt x="347" y="269"/>
                  <a:pt x="382" y="242"/>
                </a:cubicBezTo>
                <a:cubicBezTo>
                  <a:pt x="417" y="216"/>
                  <a:pt x="451" y="203"/>
                  <a:pt x="483" y="203"/>
                </a:cubicBezTo>
                <a:cubicBezTo>
                  <a:pt x="485" y="203"/>
                  <a:pt x="489" y="203"/>
                  <a:pt x="494" y="204"/>
                </a:cubicBezTo>
                <a:cubicBezTo>
                  <a:pt x="504" y="197"/>
                  <a:pt x="515" y="190"/>
                  <a:pt x="525" y="183"/>
                </a:cubicBezTo>
                <a:close/>
                <a:moveTo>
                  <a:pt x="238" y="381"/>
                </a:moveTo>
                <a:cubicBezTo>
                  <a:pt x="231" y="343"/>
                  <a:pt x="209" y="317"/>
                  <a:pt x="173" y="301"/>
                </a:cubicBezTo>
                <a:cubicBezTo>
                  <a:pt x="155" y="314"/>
                  <a:pt x="137" y="326"/>
                  <a:pt x="118" y="338"/>
                </a:cubicBezTo>
                <a:cubicBezTo>
                  <a:pt x="154" y="352"/>
                  <a:pt x="176" y="379"/>
                  <a:pt x="185" y="418"/>
                </a:cubicBezTo>
                <a:cubicBezTo>
                  <a:pt x="203" y="405"/>
                  <a:pt x="221" y="394"/>
                  <a:pt x="238" y="381"/>
                </a:cubicBezTo>
                <a:close/>
              </a:path>
            </a:pathLst>
          </a:custGeom>
          <a:solidFill>
            <a:srgbClr val="35659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6" name="Shape 306"/>
          <p:cNvCxnSpPr/>
          <p:nvPr/>
        </p:nvCxnSpPr>
        <p:spPr>
          <a:xfrm rot="10800000" flipH="1">
            <a:off x="1145382" y="1484313"/>
            <a:ext cx="7142558" cy="1587"/>
          </a:xfrm>
          <a:prstGeom prst="straightConnector1">
            <a:avLst/>
          </a:prstGeom>
          <a:noFill/>
          <a:ln w="19050" cap="flat">
            <a:solidFill>
              <a:srgbClr val="33669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07" name="Shape 307"/>
          <p:cNvSpPr/>
          <p:nvPr/>
        </p:nvSpPr>
        <p:spPr>
          <a:xfrm>
            <a:off x="504825" y="-139700"/>
            <a:ext cx="233362" cy="29527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Shape 308"/>
          <p:cNvSpPr/>
          <p:nvPr/>
        </p:nvSpPr>
        <p:spPr>
          <a:xfrm>
            <a:off x="504825" y="336550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Shape 309"/>
          <p:cNvSpPr/>
          <p:nvPr/>
        </p:nvSpPr>
        <p:spPr>
          <a:xfrm>
            <a:off x="504825" y="827088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Shape 310"/>
          <p:cNvSpPr/>
          <p:nvPr/>
        </p:nvSpPr>
        <p:spPr>
          <a:xfrm>
            <a:off x="504825" y="1317626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Shape 311"/>
          <p:cNvSpPr/>
          <p:nvPr/>
        </p:nvSpPr>
        <p:spPr>
          <a:xfrm>
            <a:off x="504825" y="1808162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504825" y="2298701"/>
            <a:ext cx="233362" cy="31114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504825" y="2790826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504825" y="3281363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Shape 315"/>
          <p:cNvSpPr/>
          <p:nvPr/>
        </p:nvSpPr>
        <p:spPr>
          <a:xfrm>
            <a:off x="504825" y="3771901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504825" y="4262438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Shape 317"/>
          <p:cNvSpPr/>
          <p:nvPr/>
        </p:nvSpPr>
        <p:spPr>
          <a:xfrm>
            <a:off x="504825" y="5735638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504825" y="4752976"/>
            <a:ext cx="233362" cy="31114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504825" y="5245101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504825" y="6226176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Shape 321"/>
          <p:cNvSpPr/>
          <p:nvPr/>
        </p:nvSpPr>
        <p:spPr>
          <a:xfrm>
            <a:off x="504825" y="6716712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2" name="Shape 322"/>
          <p:cNvCxnSpPr/>
          <p:nvPr/>
        </p:nvCxnSpPr>
        <p:spPr>
          <a:xfrm rot="10800000" flipH="1">
            <a:off x="1147763" y="792163"/>
            <a:ext cx="2436018" cy="1587"/>
          </a:xfrm>
          <a:prstGeom prst="straightConnector1">
            <a:avLst/>
          </a:prstGeom>
          <a:noFill/>
          <a:ln w="9525" cap="flat">
            <a:solidFill>
              <a:srgbClr val="336699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23" name="Shape 323"/>
          <p:cNvCxnSpPr/>
          <p:nvPr/>
        </p:nvCxnSpPr>
        <p:spPr>
          <a:xfrm>
            <a:off x="1340644" y="609601"/>
            <a:ext cx="0" cy="1128711"/>
          </a:xfrm>
          <a:prstGeom prst="straightConnector1">
            <a:avLst/>
          </a:prstGeom>
          <a:noFill/>
          <a:ln w="9525" cap="flat">
            <a:solidFill>
              <a:srgbClr val="336699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24" name="Shape 324"/>
          <p:cNvCxnSpPr/>
          <p:nvPr/>
        </p:nvCxnSpPr>
        <p:spPr>
          <a:xfrm>
            <a:off x="8289131" y="1492251"/>
            <a:ext cx="0" cy="1233487"/>
          </a:xfrm>
          <a:prstGeom prst="straightConnector1">
            <a:avLst/>
          </a:prstGeom>
          <a:noFill/>
          <a:ln w="19050" cap="flat">
            <a:solidFill>
              <a:srgbClr val="336699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326" name="Shape 326"/>
          <p:cNvSpPr txBox="1"/>
          <p:nvPr/>
        </p:nvSpPr>
        <p:spPr>
          <a:xfrm>
            <a:off x="1352551" y="819150"/>
            <a:ext cx="6542483" cy="701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Calibri"/>
              <a:buNone/>
            </a:pPr>
            <a:r>
              <a:rPr lang="en-US" sz="4000" b="0" i="0" u="none" strike="noStrike" cap="none" baseline="0" dirty="0" smtClean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Other</a:t>
            </a:r>
            <a:r>
              <a:rPr lang="en-US" sz="4000" b="0" i="0" u="none" strike="noStrike" cap="none" dirty="0" smtClean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 Highlights</a:t>
            </a:r>
            <a:endParaRPr lang="en-US" sz="4000" b="0" i="0" u="none" strike="noStrike" cap="none" baseline="0" dirty="0" smtClean="0">
              <a:solidFill>
                <a:srgbClr val="3366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Calibri"/>
              <a:buNone/>
            </a:pPr>
            <a:endParaRPr lang="en-US" sz="4000" b="0" i="0" u="none" strike="noStrike" cap="none" baseline="0" dirty="0">
              <a:solidFill>
                <a:srgbClr val="3366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Shape 327"/>
          <p:cNvSpPr txBox="1"/>
          <p:nvPr/>
        </p:nvSpPr>
        <p:spPr>
          <a:xfrm>
            <a:off x="960834" y="6188076"/>
            <a:ext cx="2694384" cy="334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MET CS673 C2 Antisocial Iteration 1</a:t>
            </a:r>
          </a:p>
        </p:txBody>
      </p:sp>
      <p:sp>
        <p:nvSpPr>
          <p:cNvPr id="27" name="Shape 326"/>
          <p:cNvSpPr txBox="1"/>
          <p:nvPr/>
        </p:nvSpPr>
        <p:spPr>
          <a:xfrm>
            <a:off x="1352551" y="1872455"/>
            <a:ext cx="6542483" cy="34369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50000"/>
              <a:buFont typeface="Wingdings" charset="2"/>
              <a:buChar char="u"/>
            </a:pPr>
            <a:r>
              <a:rPr lang="en-US" sz="2800" dirty="0" smtClean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Work Distribution Amongst Developers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50000"/>
              <a:buFont typeface="Wingdings" charset="2"/>
              <a:buChar char="u"/>
            </a:pPr>
            <a:r>
              <a:rPr lang="en-US" sz="2800" b="0" i="0" u="none" strike="noStrike" cap="none" baseline="0" dirty="0" smtClean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Igibek</a:t>
            </a:r>
            <a:r>
              <a:rPr lang="en-US" sz="2800" dirty="0" smtClean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, Yang – Iteration 1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50000"/>
              <a:buFont typeface="Wingdings" charset="2"/>
              <a:buChar char="u"/>
            </a:pPr>
            <a:r>
              <a:rPr lang="en-US" sz="2800" b="0" i="0" u="none" strike="noStrike" cap="none" baseline="0" dirty="0" smtClean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Khozaima,</a:t>
            </a:r>
            <a:r>
              <a:rPr lang="en-US" sz="2800" b="0" i="0" u="none" strike="noStrike" cap="none" dirty="0" smtClean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 Nirmit – Iteration 2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50000"/>
              <a:buFont typeface="Wingdings" charset="2"/>
              <a:buChar char="u"/>
            </a:pPr>
            <a:r>
              <a:rPr lang="en-US" sz="2800" dirty="0" smtClean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Communication time should not hamper development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50000"/>
              <a:buFont typeface="Wingdings" charset="2"/>
              <a:buChar char="u"/>
            </a:pPr>
            <a:r>
              <a:rPr lang="en-US" sz="2800" dirty="0" smtClean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Goals are written, documented and published for everybody’s reference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50000"/>
              <a:buFont typeface="Wingdings" charset="2"/>
              <a:buChar char="u"/>
            </a:pPr>
            <a:endParaRPr lang="en-US" sz="4000" b="0" i="0" u="none" strike="noStrike" cap="none" dirty="0" smtClean="0">
              <a:solidFill>
                <a:srgbClr val="3366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Wingdings" charset="2"/>
              <a:buChar char="u"/>
            </a:pPr>
            <a:endParaRPr lang="en-US" sz="4000" b="0" i="0" u="none" strike="noStrike" cap="none" baseline="0" dirty="0">
              <a:solidFill>
                <a:srgbClr val="3366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345960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1129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sldNum" idx="4294967295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Shape 305"/>
          <p:cNvSpPr/>
          <p:nvPr/>
        </p:nvSpPr>
        <p:spPr>
          <a:xfrm>
            <a:off x="8297465" y="2230437"/>
            <a:ext cx="467915" cy="493711"/>
          </a:xfrm>
          <a:custGeom>
            <a:avLst/>
            <a:gdLst/>
            <a:ahLst/>
            <a:cxnLst/>
            <a:rect l="0" t="0" r="0" b="0"/>
            <a:pathLst>
              <a:path w="665" h="486" extrusionOk="0">
                <a:moveTo>
                  <a:pt x="15" y="486"/>
                </a:moveTo>
                <a:cubicBezTo>
                  <a:pt x="10" y="480"/>
                  <a:pt x="5" y="474"/>
                  <a:pt x="0" y="467"/>
                </a:cubicBezTo>
                <a:cubicBezTo>
                  <a:pt x="31" y="431"/>
                  <a:pt x="64" y="396"/>
                  <a:pt x="97" y="360"/>
                </a:cubicBezTo>
                <a:cubicBezTo>
                  <a:pt x="92" y="355"/>
                  <a:pt x="88" y="350"/>
                  <a:pt x="83" y="344"/>
                </a:cubicBezTo>
                <a:cubicBezTo>
                  <a:pt x="247" y="228"/>
                  <a:pt x="415" y="117"/>
                  <a:pt x="579" y="0"/>
                </a:cubicBezTo>
                <a:cubicBezTo>
                  <a:pt x="632" y="17"/>
                  <a:pt x="660" y="52"/>
                  <a:pt x="665" y="106"/>
                </a:cubicBezTo>
                <a:cubicBezTo>
                  <a:pt x="501" y="221"/>
                  <a:pt x="334" y="332"/>
                  <a:pt x="170" y="448"/>
                </a:cubicBezTo>
                <a:cubicBezTo>
                  <a:pt x="165" y="442"/>
                  <a:pt x="161" y="437"/>
                  <a:pt x="156" y="432"/>
                </a:cubicBezTo>
                <a:cubicBezTo>
                  <a:pt x="109" y="450"/>
                  <a:pt x="62" y="468"/>
                  <a:pt x="15" y="486"/>
                </a:cubicBezTo>
                <a:close/>
                <a:moveTo>
                  <a:pt x="634" y="106"/>
                </a:moveTo>
                <a:cubicBezTo>
                  <a:pt x="626" y="69"/>
                  <a:pt x="605" y="43"/>
                  <a:pt x="569" y="27"/>
                </a:cubicBezTo>
                <a:cubicBezTo>
                  <a:pt x="551" y="41"/>
                  <a:pt x="532" y="53"/>
                  <a:pt x="514" y="66"/>
                </a:cubicBezTo>
                <a:cubicBezTo>
                  <a:pt x="550" y="82"/>
                  <a:pt x="572" y="108"/>
                  <a:pt x="580" y="145"/>
                </a:cubicBezTo>
                <a:cubicBezTo>
                  <a:pt x="597" y="131"/>
                  <a:pt x="616" y="119"/>
                  <a:pt x="634" y="106"/>
                </a:cubicBezTo>
                <a:close/>
                <a:moveTo>
                  <a:pt x="525" y="183"/>
                </a:moveTo>
                <a:cubicBezTo>
                  <a:pt x="518" y="144"/>
                  <a:pt x="496" y="118"/>
                  <a:pt x="459" y="103"/>
                </a:cubicBezTo>
                <a:cubicBezTo>
                  <a:pt x="382" y="157"/>
                  <a:pt x="304" y="210"/>
                  <a:pt x="227" y="264"/>
                </a:cubicBezTo>
                <a:cubicBezTo>
                  <a:pt x="263" y="281"/>
                  <a:pt x="285" y="307"/>
                  <a:pt x="292" y="344"/>
                </a:cubicBezTo>
                <a:cubicBezTo>
                  <a:pt x="302" y="337"/>
                  <a:pt x="312" y="330"/>
                  <a:pt x="322" y="323"/>
                </a:cubicBezTo>
                <a:cubicBezTo>
                  <a:pt x="327" y="296"/>
                  <a:pt x="347" y="269"/>
                  <a:pt x="382" y="242"/>
                </a:cubicBezTo>
                <a:cubicBezTo>
                  <a:pt x="417" y="216"/>
                  <a:pt x="451" y="203"/>
                  <a:pt x="483" y="203"/>
                </a:cubicBezTo>
                <a:cubicBezTo>
                  <a:pt x="485" y="203"/>
                  <a:pt x="489" y="203"/>
                  <a:pt x="494" y="204"/>
                </a:cubicBezTo>
                <a:cubicBezTo>
                  <a:pt x="504" y="197"/>
                  <a:pt x="515" y="190"/>
                  <a:pt x="525" y="183"/>
                </a:cubicBezTo>
                <a:close/>
                <a:moveTo>
                  <a:pt x="238" y="381"/>
                </a:moveTo>
                <a:cubicBezTo>
                  <a:pt x="231" y="343"/>
                  <a:pt x="209" y="317"/>
                  <a:pt x="173" y="301"/>
                </a:cubicBezTo>
                <a:cubicBezTo>
                  <a:pt x="155" y="314"/>
                  <a:pt x="137" y="326"/>
                  <a:pt x="118" y="338"/>
                </a:cubicBezTo>
                <a:cubicBezTo>
                  <a:pt x="154" y="352"/>
                  <a:pt x="176" y="379"/>
                  <a:pt x="185" y="418"/>
                </a:cubicBezTo>
                <a:cubicBezTo>
                  <a:pt x="203" y="405"/>
                  <a:pt x="221" y="394"/>
                  <a:pt x="238" y="381"/>
                </a:cubicBezTo>
                <a:close/>
              </a:path>
            </a:pathLst>
          </a:custGeom>
          <a:solidFill>
            <a:srgbClr val="35659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6" name="Shape 306"/>
          <p:cNvCxnSpPr/>
          <p:nvPr/>
        </p:nvCxnSpPr>
        <p:spPr>
          <a:xfrm rot="10800000" flipH="1">
            <a:off x="1145382" y="1484313"/>
            <a:ext cx="7142558" cy="1587"/>
          </a:xfrm>
          <a:prstGeom prst="straightConnector1">
            <a:avLst/>
          </a:prstGeom>
          <a:noFill/>
          <a:ln w="19050" cap="flat">
            <a:solidFill>
              <a:srgbClr val="33669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07" name="Shape 307"/>
          <p:cNvSpPr/>
          <p:nvPr/>
        </p:nvSpPr>
        <p:spPr>
          <a:xfrm>
            <a:off x="504825" y="-139700"/>
            <a:ext cx="233362" cy="29527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Shape 308"/>
          <p:cNvSpPr/>
          <p:nvPr/>
        </p:nvSpPr>
        <p:spPr>
          <a:xfrm>
            <a:off x="504825" y="336550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Shape 309"/>
          <p:cNvSpPr/>
          <p:nvPr/>
        </p:nvSpPr>
        <p:spPr>
          <a:xfrm>
            <a:off x="504825" y="827088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Shape 310"/>
          <p:cNvSpPr/>
          <p:nvPr/>
        </p:nvSpPr>
        <p:spPr>
          <a:xfrm>
            <a:off x="504825" y="1317626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Shape 311"/>
          <p:cNvSpPr/>
          <p:nvPr/>
        </p:nvSpPr>
        <p:spPr>
          <a:xfrm>
            <a:off x="504825" y="1808162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504825" y="2298701"/>
            <a:ext cx="233362" cy="31114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504825" y="2790826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504825" y="3281363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Shape 315"/>
          <p:cNvSpPr/>
          <p:nvPr/>
        </p:nvSpPr>
        <p:spPr>
          <a:xfrm>
            <a:off x="504825" y="3771901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504825" y="4262438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Shape 317"/>
          <p:cNvSpPr/>
          <p:nvPr/>
        </p:nvSpPr>
        <p:spPr>
          <a:xfrm>
            <a:off x="504825" y="5735638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504825" y="4752976"/>
            <a:ext cx="233362" cy="31114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504825" y="5245101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504825" y="6226176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Shape 321"/>
          <p:cNvSpPr/>
          <p:nvPr/>
        </p:nvSpPr>
        <p:spPr>
          <a:xfrm>
            <a:off x="504825" y="6716712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2" name="Shape 322"/>
          <p:cNvCxnSpPr/>
          <p:nvPr/>
        </p:nvCxnSpPr>
        <p:spPr>
          <a:xfrm rot="10800000" flipH="1">
            <a:off x="1147763" y="792163"/>
            <a:ext cx="2436018" cy="1587"/>
          </a:xfrm>
          <a:prstGeom prst="straightConnector1">
            <a:avLst/>
          </a:prstGeom>
          <a:noFill/>
          <a:ln w="9525" cap="flat">
            <a:solidFill>
              <a:srgbClr val="336699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23" name="Shape 323"/>
          <p:cNvCxnSpPr/>
          <p:nvPr/>
        </p:nvCxnSpPr>
        <p:spPr>
          <a:xfrm>
            <a:off x="1340644" y="609601"/>
            <a:ext cx="0" cy="1128711"/>
          </a:xfrm>
          <a:prstGeom prst="straightConnector1">
            <a:avLst/>
          </a:prstGeom>
          <a:noFill/>
          <a:ln w="9525" cap="flat">
            <a:solidFill>
              <a:srgbClr val="336699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24" name="Shape 324"/>
          <p:cNvCxnSpPr/>
          <p:nvPr/>
        </p:nvCxnSpPr>
        <p:spPr>
          <a:xfrm>
            <a:off x="8289131" y="1492251"/>
            <a:ext cx="0" cy="1233487"/>
          </a:xfrm>
          <a:prstGeom prst="straightConnector1">
            <a:avLst/>
          </a:prstGeom>
          <a:noFill/>
          <a:ln w="19050" cap="flat">
            <a:solidFill>
              <a:srgbClr val="336699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326" name="Shape 326"/>
          <p:cNvSpPr txBox="1"/>
          <p:nvPr/>
        </p:nvSpPr>
        <p:spPr>
          <a:xfrm>
            <a:off x="1352551" y="819150"/>
            <a:ext cx="6542483" cy="701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Calibri"/>
              <a:buNone/>
            </a:pPr>
            <a:r>
              <a:rPr lang="en-US" sz="4000" b="0" i="0" u="none" strike="noStrike" cap="none" baseline="0" dirty="0" smtClean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Iteration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Calibri"/>
              <a:buNone/>
            </a:pPr>
            <a:endParaRPr lang="en-US" sz="4000" b="0" i="0" u="none" strike="noStrike" cap="none" baseline="0" dirty="0" smtClean="0">
              <a:solidFill>
                <a:srgbClr val="3366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Calibri"/>
              <a:buNone/>
            </a:pPr>
            <a:endParaRPr lang="en-US" sz="4000" b="0" i="0" u="none" strike="noStrike" cap="none" baseline="0" dirty="0">
              <a:solidFill>
                <a:srgbClr val="3366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Shape 327"/>
          <p:cNvSpPr txBox="1"/>
          <p:nvPr/>
        </p:nvSpPr>
        <p:spPr>
          <a:xfrm>
            <a:off x="960834" y="6188076"/>
            <a:ext cx="2694384" cy="334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MET CS673 C2 Antisocial Iteration 1</a:t>
            </a:r>
          </a:p>
        </p:txBody>
      </p:sp>
      <p:sp>
        <p:nvSpPr>
          <p:cNvPr id="27" name="Shape 326"/>
          <p:cNvSpPr txBox="1"/>
          <p:nvPr/>
        </p:nvSpPr>
        <p:spPr>
          <a:xfrm>
            <a:off x="1352551" y="2117725"/>
            <a:ext cx="6542483" cy="3927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75000"/>
              <a:buFont typeface="Arial"/>
              <a:buChar char="•"/>
            </a:pPr>
            <a:r>
              <a:rPr lang="en-US" sz="2800" dirty="0" smtClean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Near Field Communication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75000"/>
              <a:buFont typeface="Arial"/>
              <a:buChar char="•"/>
            </a:pPr>
            <a:endParaRPr lang="en-US" sz="2800" b="0" i="0" u="none" strike="noStrike" cap="none" baseline="0" dirty="0" smtClean="0">
              <a:solidFill>
                <a:srgbClr val="3366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75000"/>
              <a:buFont typeface="Arial"/>
              <a:buChar char="•"/>
            </a:pPr>
            <a:r>
              <a:rPr lang="en-US" sz="2800" b="0" i="0" u="none" strike="noStrike" cap="none" baseline="0" dirty="0" smtClean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Master Slave Concept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75000"/>
              <a:buFont typeface="Arial"/>
              <a:buChar char="•"/>
            </a:pPr>
            <a:endParaRPr lang="en-US" sz="2800" b="0" i="0" u="none" strike="noStrike" cap="none" baseline="0" dirty="0" smtClean="0">
              <a:solidFill>
                <a:srgbClr val="3366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75000"/>
              <a:buFont typeface="Arial"/>
              <a:buChar char="•"/>
            </a:pPr>
            <a:r>
              <a:rPr lang="en-US" sz="2800" dirty="0" smtClean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Implement Error Handling features. Like user warning, log and proceed </a:t>
            </a:r>
            <a:r>
              <a:rPr lang="en-US" sz="2800" dirty="0" err="1" smtClean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endParaRPr lang="en-US" sz="2800" b="0" i="0" u="none" strike="noStrike" cap="none" baseline="0" dirty="0">
              <a:solidFill>
                <a:srgbClr val="3366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6761714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sldNum" idx="4294967295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7552134" y="2717800"/>
            <a:ext cx="809624" cy="1079500"/>
          </a:xfrm>
          <a:custGeom>
            <a:avLst/>
            <a:gdLst/>
            <a:ahLst/>
            <a:cxnLst/>
            <a:rect l="0" t="0" r="0" b="0"/>
            <a:pathLst>
              <a:path w="665" h="486" extrusionOk="0">
                <a:moveTo>
                  <a:pt x="15" y="486"/>
                </a:moveTo>
                <a:cubicBezTo>
                  <a:pt x="10" y="480"/>
                  <a:pt x="5" y="474"/>
                  <a:pt x="0" y="467"/>
                </a:cubicBezTo>
                <a:cubicBezTo>
                  <a:pt x="31" y="431"/>
                  <a:pt x="64" y="396"/>
                  <a:pt x="97" y="360"/>
                </a:cubicBezTo>
                <a:cubicBezTo>
                  <a:pt x="92" y="355"/>
                  <a:pt x="88" y="350"/>
                  <a:pt x="83" y="344"/>
                </a:cubicBezTo>
                <a:cubicBezTo>
                  <a:pt x="247" y="228"/>
                  <a:pt x="415" y="117"/>
                  <a:pt x="579" y="0"/>
                </a:cubicBezTo>
                <a:cubicBezTo>
                  <a:pt x="632" y="17"/>
                  <a:pt x="660" y="52"/>
                  <a:pt x="665" y="106"/>
                </a:cubicBezTo>
                <a:cubicBezTo>
                  <a:pt x="501" y="221"/>
                  <a:pt x="334" y="332"/>
                  <a:pt x="170" y="448"/>
                </a:cubicBezTo>
                <a:cubicBezTo>
                  <a:pt x="165" y="442"/>
                  <a:pt x="161" y="437"/>
                  <a:pt x="156" y="432"/>
                </a:cubicBezTo>
                <a:cubicBezTo>
                  <a:pt x="109" y="450"/>
                  <a:pt x="62" y="468"/>
                  <a:pt x="15" y="486"/>
                </a:cubicBezTo>
                <a:close/>
                <a:moveTo>
                  <a:pt x="634" y="106"/>
                </a:moveTo>
                <a:cubicBezTo>
                  <a:pt x="626" y="69"/>
                  <a:pt x="605" y="43"/>
                  <a:pt x="569" y="27"/>
                </a:cubicBezTo>
                <a:cubicBezTo>
                  <a:pt x="551" y="41"/>
                  <a:pt x="532" y="53"/>
                  <a:pt x="514" y="66"/>
                </a:cubicBezTo>
                <a:cubicBezTo>
                  <a:pt x="550" y="82"/>
                  <a:pt x="572" y="108"/>
                  <a:pt x="580" y="145"/>
                </a:cubicBezTo>
                <a:cubicBezTo>
                  <a:pt x="597" y="131"/>
                  <a:pt x="616" y="119"/>
                  <a:pt x="634" y="106"/>
                </a:cubicBezTo>
                <a:close/>
                <a:moveTo>
                  <a:pt x="525" y="183"/>
                </a:moveTo>
                <a:cubicBezTo>
                  <a:pt x="518" y="144"/>
                  <a:pt x="496" y="118"/>
                  <a:pt x="459" y="103"/>
                </a:cubicBezTo>
                <a:cubicBezTo>
                  <a:pt x="382" y="157"/>
                  <a:pt x="304" y="210"/>
                  <a:pt x="227" y="264"/>
                </a:cubicBezTo>
                <a:cubicBezTo>
                  <a:pt x="263" y="281"/>
                  <a:pt x="285" y="307"/>
                  <a:pt x="292" y="344"/>
                </a:cubicBezTo>
                <a:cubicBezTo>
                  <a:pt x="302" y="337"/>
                  <a:pt x="312" y="330"/>
                  <a:pt x="322" y="323"/>
                </a:cubicBezTo>
                <a:cubicBezTo>
                  <a:pt x="327" y="296"/>
                  <a:pt x="347" y="269"/>
                  <a:pt x="382" y="242"/>
                </a:cubicBezTo>
                <a:cubicBezTo>
                  <a:pt x="417" y="216"/>
                  <a:pt x="451" y="203"/>
                  <a:pt x="483" y="203"/>
                </a:cubicBezTo>
                <a:cubicBezTo>
                  <a:pt x="485" y="203"/>
                  <a:pt x="489" y="203"/>
                  <a:pt x="494" y="204"/>
                </a:cubicBezTo>
                <a:cubicBezTo>
                  <a:pt x="504" y="197"/>
                  <a:pt x="515" y="190"/>
                  <a:pt x="525" y="183"/>
                </a:cubicBezTo>
                <a:close/>
                <a:moveTo>
                  <a:pt x="238" y="381"/>
                </a:moveTo>
                <a:cubicBezTo>
                  <a:pt x="231" y="343"/>
                  <a:pt x="209" y="317"/>
                  <a:pt x="173" y="301"/>
                </a:cubicBezTo>
                <a:cubicBezTo>
                  <a:pt x="155" y="314"/>
                  <a:pt x="137" y="326"/>
                  <a:pt x="118" y="338"/>
                </a:cubicBezTo>
                <a:cubicBezTo>
                  <a:pt x="154" y="352"/>
                  <a:pt x="176" y="379"/>
                  <a:pt x="185" y="418"/>
                </a:cubicBezTo>
                <a:cubicBezTo>
                  <a:pt x="203" y="405"/>
                  <a:pt x="221" y="394"/>
                  <a:pt x="238" y="381"/>
                </a:cubicBezTo>
                <a:close/>
              </a:path>
            </a:pathLst>
          </a:custGeom>
          <a:solidFill>
            <a:srgbClr val="35659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" name="Shape 24"/>
          <p:cNvCxnSpPr/>
          <p:nvPr/>
        </p:nvCxnSpPr>
        <p:spPr>
          <a:xfrm>
            <a:off x="1806177" y="3787776"/>
            <a:ext cx="5670946" cy="1587"/>
          </a:xfrm>
          <a:prstGeom prst="straightConnector1">
            <a:avLst/>
          </a:prstGeom>
          <a:noFill/>
          <a:ln w="28575" cap="flat">
            <a:solidFill>
              <a:srgbClr val="336699"/>
            </a:solidFill>
            <a:prstDash val="solid"/>
            <a:miter/>
            <a:headEnd type="none" w="med" len="med"/>
            <a:tailEnd type="none" w="med" len="med"/>
          </a:ln>
        </p:spPr>
      </p:cxnSp>
      <p:grpSp>
        <p:nvGrpSpPr>
          <p:cNvPr id="25" name="Shape 25"/>
          <p:cNvGrpSpPr/>
          <p:nvPr/>
        </p:nvGrpSpPr>
        <p:grpSpPr>
          <a:xfrm>
            <a:off x="1671368" y="3841750"/>
            <a:ext cx="7222331" cy="419100"/>
            <a:chOff x="0" y="0"/>
            <a:chExt cx="12855575" cy="1666875"/>
          </a:xfrm>
        </p:grpSpPr>
        <p:cxnSp>
          <p:nvCxnSpPr>
            <p:cNvPr id="26" name="Shape 26"/>
            <p:cNvCxnSpPr/>
            <p:nvPr/>
          </p:nvCxnSpPr>
          <p:spPr>
            <a:xfrm>
              <a:off x="482600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7" name="Shape 27"/>
            <p:cNvCxnSpPr/>
            <p:nvPr/>
          </p:nvCxnSpPr>
          <p:spPr>
            <a:xfrm>
              <a:off x="1450975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8" name="Shape 28"/>
            <p:cNvCxnSpPr/>
            <p:nvPr/>
          </p:nvCxnSpPr>
          <p:spPr>
            <a:xfrm>
              <a:off x="955675" y="0"/>
              <a:ext cx="0" cy="68897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9" name="Shape 29"/>
            <p:cNvCxnSpPr/>
            <p:nvPr/>
          </p:nvCxnSpPr>
          <p:spPr>
            <a:xfrm>
              <a:off x="717550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0" name="Shape 30"/>
            <p:cNvCxnSpPr/>
            <p:nvPr/>
          </p:nvCxnSpPr>
          <p:spPr>
            <a:xfrm>
              <a:off x="1217612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1" name="Shape 31"/>
            <p:cNvCxnSpPr/>
            <p:nvPr/>
          </p:nvCxnSpPr>
          <p:spPr>
            <a:xfrm>
              <a:off x="355600" y="7937"/>
              <a:ext cx="0" cy="831850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" name="Shape 32"/>
            <p:cNvCxnSpPr/>
            <p:nvPr/>
          </p:nvCxnSpPr>
          <p:spPr>
            <a:xfrm>
              <a:off x="1331912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3" name="Shape 33"/>
            <p:cNvCxnSpPr/>
            <p:nvPr/>
          </p:nvCxnSpPr>
          <p:spPr>
            <a:xfrm>
              <a:off x="836612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4" name="Shape 34"/>
            <p:cNvCxnSpPr/>
            <p:nvPr/>
          </p:nvCxnSpPr>
          <p:spPr>
            <a:xfrm>
              <a:off x="601662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5" name="Shape 35"/>
            <p:cNvCxnSpPr/>
            <p:nvPr/>
          </p:nvCxnSpPr>
          <p:spPr>
            <a:xfrm>
              <a:off x="1577975" y="7937"/>
              <a:ext cx="0" cy="831850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" name="Shape 36"/>
            <p:cNvCxnSpPr/>
            <p:nvPr/>
          </p:nvCxnSpPr>
          <p:spPr>
            <a:xfrm>
              <a:off x="1082675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7" name="Shape 37"/>
            <p:cNvCxnSpPr/>
            <p:nvPr/>
          </p:nvCxnSpPr>
          <p:spPr>
            <a:xfrm>
              <a:off x="1697036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8" name="Shape 38"/>
            <p:cNvCxnSpPr/>
            <p:nvPr/>
          </p:nvCxnSpPr>
          <p:spPr>
            <a:xfrm>
              <a:off x="2673350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9" name="Shape 39"/>
            <p:cNvCxnSpPr/>
            <p:nvPr/>
          </p:nvCxnSpPr>
          <p:spPr>
            <a:xfrm>
              <a:off x="2165350" y="0"/>
              <a:ext cx="0" cy="68897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40" name="Shape 40"/>
            <p:cNvCxnSpPr/>
            <p:nvPr/>
          </p:nvCxnSpPr>
          <p:spPr>
            <a:xfrm>
              <a:off x="1931986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41" name="Shape 41"/>
            <p:cNvCxnSpPr/>
            <p:nvPr/>
          </p:nvCxnSpPr>
          <p:spPr>
            <a:xfrm>
              <a:off x="2427286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42" name="Shape 42"/>
            <p:cNvCxnSpPr/>
            <p:nvPr/>
          </p:nvCxnSpPr>
          <p:spPr>
            <a:xfrm>
              <a:off x="2546350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43" name="Shape 43"/>
            <p:cNvCxnSpPr/>
            <p:nvPr/>
          </p:nvCxnSpPr>
          <p:spPr>
            <a:xfrm>
              <a:off x="2051050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44" name="Shape 44"/>
            <p:cNvCxnSpPr/>
            <p:nvPr/>
          </p:nvCxnSpPr>
          <p:spPr>
            <a:xfrm>
              <a:off x="1812925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45" name="Shape 45"/>
            <p:cNvCxnSpPr/>
            <p:nvPr/>
          </p:nvCxnSpPr>
          <p:spPr>
            <a:xfrm>
              <a:off x="2792411" y="7937"/>
              <a:ext cx="0" cy="831850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46" name="Shape 46"/>
            <p:cNvCxnSpPr/>
            <p:nvPr/>
          </p:nvCxnSpPr>
          <p:spPr>
            <a:xfrm>
              <a:off x="2292350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47" name="Shape 47"/>
            <p:cNvCxnSpPr/>
            <p:nvPr/>
          </p:nvCxnSpPr>
          <p:spPr>
            <a:xfrm>
              <a:off x="2908300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48" name="Shape 48"/>
            <p:cNvCxnSpPr/>
            <p:nvPr/>
          </p:nvCxnSpPr>
          <p:spPr>
            <a:xfrm>
              <a:off x="3884612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49" name="Shape 49"/>
            <p:cNvCxnSpPr/>
            <p:nvPr/>
          </p:nvCxnSpPr>
          <p:spPr>
            <a:xfrm>
              <a:off x="3387725" y="0"/>
              <a:ext cx="0" cy="68897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50" name="Shape 50"/>
            <p:cNvCxnSpPr/>
            <p:nvPr/>
          </p:nvCxnSpPr>
          <p:spPr>
            <a:xfrm>
              <a:off x="3146425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51" name="Shape 51"/>
            <p:cNvCxnSpPr/>
            <p:nvPr/>
          </p:nvCxnSpPr>
          <p:spPr>
            <a:xfrm>
              <a:off x="3641725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52" name="Shape 52"/>
            <p:cNvCxnSpPr/>
            <p:nvPr/>
          </p:nvCxnSpPr>
          <p:spPr>
            <a:xfrm>
              <a:off x="3760787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53" name="Shape 53"/>
            <p:cNvCxnSpPr/>
            <p:nvPr/>
          </p:nvCxnSpPr>
          <p:spPr>
            <a:xfrm>
              <a:off x="3260725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54" name="Shape 54"/>
            <p:cNvCxnSpPr/>
            <p:nvPr/>
          </p:nvCxnSpPr>
          <p:spPr>
            <a:xfrm>
              <a:off x="3027361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55" name="Shape 55"/>
            <p:cNvCxnSpPr/>
            <p:nvPr/>
          </p:nvCxnSpPr>
          <p:spPr>
            <a:xfrm>
              <a:off x="4003675" y="7937"/>
              <a:ext cx="0" cy="831850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56" name="Shape 56"/>
            <p:cNvCxnSpPr/>
            <p:nvPr/>
          </p:nvCxnSpPr>
          <p:spPr>
            <a:xfrm>
              <a:off x="3506787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57" name="Shape 57"/>
            <p:cNvCxnSpPr/>
            <p:nvPr/>
          </p:nvCxnSpPr>
          <p:spPr>
            <a:xfrm>
              <a:off x="4122737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58" name="Shape 58"/>
            <p:cNvCxnSpPr/>
            <p:nvPr/>
          </p:nvCxnSpPr>
          <p:spPr>
            <a:xfrm>
              <a:off x="5099050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59" name="Shape 59"/>
            <p:cNvCxnSpPr/>
            <p:nvPr/>
          </p:nvCxnSpPr>
          <p:spPr>
            <a:xfrm>
              <a:off x="4602162" y="0"/>
              <a:ext cx="0" cy="68897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60" name="Shape 60"/>
            <p:cNvCxnSpPr/>
            <p:nvPr/>
          </p:nvCxnSpPr>
          <p:spPr>
            <a:xfrm>
              <a:off x="4356100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61" name="Shape 61"/>
            <p:cNvCxnSpPr/>
            <p:nvPr/>
          </p:nvCxnSpPr>
          <p:spPr>
            <a:xfrm>
              <a:off x="4856162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62" name="Shape 62"/>
            <p:cNvCxnSpPr/>
            <p:nvPr/>
          </p:nvCxnSpPr>
          <p:spPr>
            <a:xfrm>
              <a:off x="4979987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63" name="Shape 63"/>
            <p:cNvCxnSpPr/>
            <p:nvPr/>
          </p:nvCxnSpPr>
          <p:spPr>
            <a:xfrm>
              <a:off x="4483100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64" name="Shape 64"/>
            <p:cNvCxnSpPr/>
            <p:nvPr/>
          </p:nvCxnSpPr>
          <p:spPr>
            <a:xfrm>
              <a:off x="4241800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65" name="Shape 65"/>
            <p:cNvCxnSpPr/>
            <p:nvPr/>
          </p:nvCxnSpPr>
          <p:spPr>
            <a:xfrm>
              <a:off x="5218112" y="7937"/>
              <a:ext cx="0" cy="831850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66" name="Shape 66"/>
            <p:cNvCxnSpPr/>
            <p:nvPr/>
          </p:nvCxnSpPr>
          <p:spPr>
            <a:xfrm>
              <a:off x="4721225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67" name="Shape 67"/>
            <p:cNvCxnSpPr/>
            <p:nvPr/>
          </p:nvCxnSpPr>
          <p:spPr>
            <a:xfrm>
              <a:off x="5337175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68" name="Shape 68"/>
            <p:cNvCxnSpPr/>
            <p:nvPr/>
          </p:nvCxnSpPr>
          <p:spPr>
            <a:xfrm>
              <a:off x="6313487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69" name="Shape 69"/>
            <p:cNvCxnSpPr/>
            <p:nvPr/>
          </p:nvCxnSpPr>
          <p:spPr>
            <a:xfrm>
              <a:off x="5816600" y="0"/>
              <a:ext cx="0" cy="68897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70" name="Shape 70"/>
            <p:cNvCxnSpPr/>
            <p:nvPr/>
          </p:nvCxnSpPr>
          <p:spPr>
            <a:xfrm>
              <a:off x="5578475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71" name="Shape 71"/>
            <p:cNvCxnSpPr/>
            <p:nvPr/>
          </p:nvCxnSpPr>
          <p:spPr>
            <a:xfrm>
              <a:off x="6075362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72" name="Shape 72"/>
            <p:cNvCxnSpPr/>
            <p:nvPr/>
          </p:nvCxnSpPr>
          <p:spPr>
            <a:xfrm>
              <a:off x="6194425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73" name="Shape 73"/>
            <p:cNvCxnSpPr/>
            <p:nvPr/>
          </p:nvCxnSpPr>
          <p:spPr>
            <a:xfrm>
              <a:off x="5697537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74" name="Shape 74"/>
            <p:cNvCxnSpPr/>
            <p:nvPr/>
          </p:nvCxnSpPr>
          <p:spPr>
            <a:xfrm>
              <a:off x="5451475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75" name="Shape 75"/>
            <p:cNvCxnSpPr/>
            <p:nvPr/>
          </p:nvCxnSpPr>
          <p:spPr>
            <a:xfrm>
              <a:off x="6432550" y="7937"/>
              <a:ext cx="0" cy="831850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76" name="Shape 76"/>
            <p:cNvCxnSpPr/>
            <p:nvPr/>
          </p:nvCxnSpPr>
          <p:spPr>
            <a:xfrm>
              <a:off x="5932487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77" name="Shape 77"/>
            <p:cNvCxnSpPr/>
            <p:nvPr/>
          </p:nvCxnSpPr>
          <p:spPr>
            <a:xfrm>
              <a:off x="6546850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78" name="Shape 78"/>
            <p:cNvCxnSpPr/>
            <p:nvPr/>
          </p:nvCxnSpPr>
          <p:spPr>
            <a:xfrm>
              <a:off x="7523161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79" name="Shape 79"/>
            <p:cNvCxnSpPr/>
            <p:nvPr/>
          </p:nvCxnSpPr>
          <p:spPr>
            <a:xfrm>
              <a:off x="7027861" y="0"/>
              <a:ext cx="0" cy="68897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80" name="Shape 80"/>
            <p:cNvCxnSpPr/>
            <p:nvPr/>
          </p:nvCxnSpPr>
          <p:spPr>
            <a:xfrm>
              <a:off x="6792911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81" name="Shape 81"/>
            <p:cNvCxnSpPr/>
            <p:nvPr/>
          </p:nvCxnSpPr>
          <p:spPr>
            <a:xfrm>
              <a:off x="7289800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82" name="Shape 82"/>
            <p:cNvCxnSpPr/>
            <p:nvPr/>
          </p:nvCxnSpPr>
          <p:spPr>
            <a:xfrm>
              <a:off x="7408861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83" name="Shape 83"/>
            <p:cNvCxnSpPr/>
            <p:nvPr/>
          </p:nvCxnSpPr>
          <p:spPr>
            <a:xfrm>
              <a:off x="6908800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84" name="Shape 84"/>
            <p:cNvCxnSpPr/>
            <p:nvPr/>
          </p:nvCxnSpPr>
          <p:spPr>
            <a:xfrm>
              <a:off x="6665911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85" name="Shape 85"/>
            <p:cNvCxnSpPr/>
            <p:nvPr/>
          </p:nvCxnSpPr>
          <p:spPr>
            <a:xfrm>
              <a:off x="7642225" y="7937"/>
              <a:ext cx="0" cy="831850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86" name="Shape 86"/>
            <p:cNvCxnSpPr/>
            <p:nvPr/>
          </p:nvCxnSpPr>
          <p:spPr>
            <a:xfrm>
              <a:off x="7146925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87" name="Shape 87"/>
            <p:cNvCxnSpPr/>
            <p:nvPr/>
          </p:nvCxnSpPr>
          <p:spPr>
            <a:xfrm>
              <a:off x="7761286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88" name="Shape 88"/>
            <p:cNvCxnSpPr/>
            <p:nvPr/>
          </p:nvCxnSpPr>
          <p:spPr>
            <a:xfrm>
              <a:off x="8737600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89" name="Shape 89"/>
            <p:cNvCxnSpPr/>
            <p:nvPr/>
          </p:nvCxnSpPr>
          <p:spPr>
            <a:xfrm>
              <a:off x="8242300" y="0"/>
              <a:ext cx="0" cy="68897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90" name="Shape 90"/>
            <p:cNvCxnSpPr/>
            <p:nvPr/>
          </p:nvCxnSpPr>
          <p:spPr>
            <a:xfrm>
              <a:off x="8004175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91" name="Shape 91"/>
            <p:cNvCxnSpPr/>
            <p:nvPr/>
          </p:nvCxnSpPr>
          <p:spPr>
            <a:xfrm>
              <a:off x="8504236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92" name="Shape 92"/>
            <p:cNvCxnSpPr/>
            <p:nvPr/>
          </p:nvCxnSpPr>
          <p:spPr>
            <a:xfrm>
              <a:off x="8618536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93" name="Shape 93"/>
            <p:cNvCxnSpPr/>
            <p:nvPr/>
          </p:nvCxnSpPr>
          <p:spPr>
            <a:xfrm>
              <a:off x="8123236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94" name="Shape 94"/>
            <p:cNvCxnSpPr/>
            <p:nvPr/>
          </p:nvCxnSpPr>
          <p:spPr>
            <a:xfrm>
              <a:off x="7888286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95" name="Shape 95"/>
            <p:cNvCxnSpPr/>
            <p:nvPr/>
          </p:nvCxnSpPr>
          <p:spPr>
            <a:xfrm>
              <a:off x="8856661" y="7937"/>
              <a:ext cx="0" cy="831850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96" name="Shape 96"/>
            <p:cNvCxnSpPr/>
            <p:nvPr/>
          </p:nvCxnSpPr>
          <p:spPr>
            <a:xfrm>
              <a:off x="8361361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97" name="Shape 97"/>
            <p:cNvCxnSpPr/>
            <p:nvPr/>
          </p:nvCxnSpPr>
          <p:spPr>
            <a:xfrm>
              <a:off x="8983661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98" name="Shape 98"/>
            <p:cNvCxnSpPr/>
            <p:nvPr/>
          </p:nvCxnSpPr>
          <p:spPr>
            <a:xfrm>
              <a:off x="9952036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99" name="Shape 99"/>
            <p:cNvCxnSpPr/>
            <p:nvPr/>
          </p:nvCxnSpPr>
          <p:spPr>
            <a:xfrm>
              <a:off x="9451975" y="0"/>
              <a:ext cx="0" cy="68897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00" name="Shape 100"/>
            <p:cNvCxnSpPr/>
            <p:nvPr/>
          </p:nvCxnSpPr>
          <p:spPr>
            <a:xfrm>
              <a:off x="9218611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01" name="Shape 101"/>
            <p:cNvCxnSpPr/>
            <p:nvPr/>
          </p:nvCxnSpPr>
          <p:spPr>
            <a:xfrm>
              <a:off x="9713911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02" name="Shape 102"/>
            <p:cNvCxnSpPr/>
            <p:nvPr/>
          </p:nvCxnSpPr>
          <p:spPr>
            <a:xfrm>
              <a:off x="9832975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03" name="Shape 103"/>
            <p:cNvCxnSpPr/>
            <p:nvPr/>
          </p:nvCxnSpPr>
          <p:spPr>
            <a:xfrm>
              <a:off x="9337675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04" name="Shape 104"/>
            <p:cNvCxnSpPr/>
            <p:nvPr/>
          </p:nvCxnSpPr>
          <p:spPr>
            <a:xfrm>
              <a:off x="9099550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05" name="Shape 105"/>
            <p:cNvCxnSpPr/>
            <p:nvPr/>
          </p:nvCxnSpPr>
          <p:spPr>
            <a:xfrm>
              <a:off x="10067925" y="7937"/>
              <a:ext cx="0" cy="831850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06" name="Shape 106"/>
            <p:cNvCxnSpPr/>
            <p:nvPr/>
          </p:nvCxnSpPr>
          <p:spPr>
            <a:xfrm>
              <a:off x="9571036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07" name="Shape 107"/>
            <p:cNvCxnSpPr/>
            <p:nvPr/>
          </p:nvCxnSpPr>
          <p:spPr>
            <a:xfrm>
              <a:off x="10194925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08" name="Shape 108"/>
            <p:cNvCxnSpPr/>
            <p:nvPr/>
          </p:nvCxnSpPr>
          <p:spPr>
            <a:xfrm>
              <a:off x="11163300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09" name="Shape 109"/>
            <p:cNvCxnSpPr/>
            <p:nvPr/>
          </p:nvCxnSpPr>
          <p:spPr>
            <a:xfrm>
              <a:off x="10666411" y="0"/>
              <a:ext cx="0" cy="68897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10" name="Shape 110"/>
            <p:cNvCxnSpPr/>
            <p:nvPr/>
          </p:nvCxnSpPr>
          <p:spPr>
            <a:xfrm>
              <a:off x="10433050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11" name="Shape 111"/>
            <p:cNvCxnSpPr/>
            <p:nvPr/>
          </p:nvCxnSpPr>
          <p:spPr>
            <a:xfrm>
              <a:off x="10928350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12" name="Shape 112"/>
            <p:cNvCxnSpPr/>
            <p:nvPr/>
          </p:nvCxnSpPr>
          <p:spPr>
            <a:xfrm>
              <a:off x="11047411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13" name="Shape 113"/>
            <p:cNvCxnSpPr/>
            <p:nvPr/>
          </p:nvCxnSpPr>
          <p:spPr>
            <a:xfrm>
              <a:off x="10547350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14" name="Shape 114"/>
            <p:cNvCxnSpPr/>
            <p:nvPr/>
          </p:nvCxnSpPr>
          <p:spPr>
            <a:xfrm>
              <a:off x="10313986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15" name="Shape 115"/>
            <p:cNvCxnSpPr/>
            <p:nvPr/>
          </p:nvCxnSpPr>
          <p:spPr>
            <a:xfrm>
              <a:off x="11290300" y="7937"/>
              <a:ext cx="0" cy="831850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16" name="Shape 116"/>
            <p:cNvCxnSpPr/>
            <p:nvPr/>
          </p:nvCxnSpPr>
          <p:spPr>
            <a:xfrm>
              <a:off x="10793411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17" name="Shape 117"/>
            <p:cNvCxnSpPr/>
            <p:nvPr/>
          </p:nvCxnSpPr>
          <p:spPr>
            <a:xfrm>
              <a:off x="11409361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18" name="Shape 118"/>
            <p:cNvCxnSpPr/>
            <p:nvPr/>
          </p:nvCxnSpPr>
          <p:spPr>
            <a:xfrm>
              <a:off x="12385675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19" name="Shape 119"/>
            <p:cNvCxnSpPr/>
            <p:nvPr/>
          </p:nvCxnSpPr>
          <p:spPr>
            <a:xfrm>
              <a:off x="11880850" y="0"/>
              <a:ext cx="0" cy="68897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0" name="Shape 120"/>
            <p:cNvCxnSpPr/>
            <p:nvPr/>
          </p:nvCxnSpPr>
          <p:spPr>
            <a:xfrm>
              <a:off x="11642725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1" name="Shape 121"/>
            <p:cNvCxnSpPr/>
            <p:nvPr/>
          </p:nvCxnSpPr>
          <p:spPr>
            <a:xfrm>
              <a:off x="12142786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2" name="Shape 122"/>
            <p:cNvCxnSpPr/>
            <p:nvPr/>
          </p:nvCxnSpPr>
          <p:spPr>
            <a:xfrm>
              <a:off x="12258675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3" name="Shape 123"/>
            <p:cNvCxnSpPr/>
            <p:nvPr/>
          </p:nvCxnSpPr>
          <p:spPr>
            <a:xfrm>
              <a:off x="11761786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4" name="Shape 124"/>
            <p:cNvCxnSpPr/>
            <p:nvPr/>
          </p:nvCxnSpPr>
          <p:spPr>
            <a:xfrm>
              <a:off x="11528425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5" name="Shape 125"/>
            <p:cNvCxnSpPr/>
            <p:nvPr/>
          </p:nvCxnSpPr>
          <p:spPr>
            <a:xfrm>
              <a:off x="12504736" y="7937"/>
              <a:ext cx="0" cy="831850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6" name="Shape 126"/>
            <p:cNvCxnSpPr/>
            <p:nvPr/>
          </p:nvCxnSpPr>
          <p:spPr>
            <a:xfrm>
              <a:off x="12007850" y="39686"/>
              <a:ext cx="0" cy="555625"/>
            </a:xfrm>
            <a:prstGeom prst="straightConnector1">
              <a:avLst/>
            </a:pr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127" name="Shape 127"/>
            <p:cNvSpPr/>
            <p:nvPr/>
          </p:nvSpPr>
          <p:spPr>
            <a:xfrm>
              <a:off x="0" y="0"/>
              <a:ext cx="12855575" cy="1666875"/>
            </a:xfrm>
            <a:custGeom>
              <a:avLst/>
              <a:gdLst/>
              <a:ahLst/>
              <a:cxnLst/>
              <a:rect l="0" t="0" r="0" b="0"/>
              <a:pathLst>
                <a:path w="646" h="84" extrusionOk="0">
                  <a:moveTo>
                    <a:pt x="646" y="80"/>
                  </a:moveTo>
                  <a:cubicBezTo>
                    <a:pt x="646" y="82"/>
                    <a:pt x="644" y="84"/>
                    <a:pt x="642" y="84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2" y="84"/>
                    <a:pt x="0" y="82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42" y="0"/>
                    <a:pt x="642" y="0"/>
                    <a:pt x="642" y="0"/>
                  </a:cubicBezTo>
                  <a:cubicBezTo>
                    <a:pt x="644" y="0"/>
                    <a:pt x="646" y="2"/>
                    <a:pt x="646" y="4"/>
                  </a:cubicBezTo>
                  <a:lnTo>
                    <a:pt x="646" y="80"/>
                  </a:lnTo>
                  <a:close/>
                </a:path>
              </a:pathLst>
            </a:custGeom>
            <a:noFill/>
            <a:ln w="9525" cap="flat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 txBox="1"/>
            <p:nvPr/>
          </p:nvSpPr>
          <p:spPr>
            <a:xfrm>
              <a:off x="315912" y="836612"/>
              <a:ext cx="127000" cy="26352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800" b="0" i="0" u="none" strike="noStrike" cap="none" baseline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Shape 129"/>
            <p:cNvSpPr txBox="1"/>
            <p:nvPr/>
          </p:nvSpPr>
          <p:spPr>
            <a:xfrm>
              <a:off x="1530350" y="836612"/>
              <a:ext cx="127000" cy="26352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Shape 130"/>
            <p:cNvSpPr txBox="1"/>
            <p:nvPr/>
          </p:nvSpPr>
          <p:spPr>
            <a:xfrm>
              <a:off x="2752725" y="836612"/>
              <a:ext cx="120649" cy="26352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800" b="0" i="0" u="none" strike="noStrike" cap="none" baseline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Shape 131"/>
            <p:cNvSpPr txBox="1"/>
            <p:nvPr/>
          </p:nvSpPr>
          <p:spPr>
            <a:xfrm>
              <a:off x="3963987" y="836612"/>
              <a:ext cx="117474" cy="26352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800" b="0" i="0" u="none" strike="noStrike" cap="none" baseline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Shape 132"/>
            <p:cNvSpPr txBox="1"/>
            <p:nvPr/>
          </p:nvSpPr>
          <p:spPr>
            <a:xfrm>
              <a:off x="5178425" y="836612"/>
              <a:ext cx="127000" cy="26352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800" b="0" i="0" u="none" strike="noStrike" cap="none" baseline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Shape 133"/>
            <p:cNvSpPr txBox="1"/>
            <p:nvPr/>
          </p:nvSpPr>
          <p:spPr>
            <a:xfrm>
              <a:off x="6391275" y="836612"/>
              <a:ext cx="120649" cy="26352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800" b="0" i="0" u="none" strike="noStrike" cap="none" baseline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 txBox="1"/>
            <p:nvPr/>
          </p:nvSpPr>
          <p:spPr>
            <a:xfrm>
              <a:off x="7602536" y="836612"/>
              <a:ext cx="127000" cy="26352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800" b="0" i="0" u="none" strike="noStrike" cap="none" baseline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Shape 135"/>
            <p:cNvSpPr txBox="1"/>
            <p:nvPr/>
          </p:nvSpPr>
          <p:spPr>
            <a:xfrm>
              <a:off x="8816975" y="836612"/>
              <a:ext cx="127000" cy="26352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800" b="0" i="0" u="none" strike="noStrike" cap="none" baseline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Shape 136"/>
            <p:cNvSpPr txBox="1"/>
            <p:nvPr/>
          </p:nvSpPr>
          <p:spPr>
            <a:xfrm>
              <a:off x="10028236" y="836612"/>
              <a:ext cx="117474" cy="26352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Shape 137"/>
            <p:cNvSpPr txBox="1"/>
            <p:nvPr/>
          </p:nvSpPr>
          <p:spPr>
            <a:xfrm>
              <a:off x="11242675" y="836612"/>
              <a:ext cx="127000" cy="26352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800" b="0" i="0" u="none" strike="noStrike" cap="none" baseline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Shape 138"/>
            <p:cNvSpPr txBox="1"/>
            <p:nvPr/>
          </p:nvSpPr>
          <p:spPr>
            <a:xfrm>
              <a:off x="12328525" y="836612"/>
              <a:ext cx="241299" cy="26352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800" b="0" i="0" u="none" strike="noStrike" cap="none" baseline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" name="Shape 139"/>
          <p:cNvSpPr/>
          <p:nvPr/>
        </p:nvSpPr>
        <p:spPr>
          <a:xfrm>
            <a:off x="504825" y="-139700"/>
            <a:ext cx="233362" cy="29527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504825" y="336550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504825" y="827088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504825" y="1317626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504825" y="1808162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504825" y="2298701"/>
            <a:ext cx="233362" cy="31114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504825" y="2790826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504825" y="3281363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504825" y="3771901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504825" y="4262438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504825" y="5735638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504825" y="4752976"/>
            <a:ext cx="233362" cy="31114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504825" y="5245101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504825" y="6226176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504825" y="6716712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4" name="Shape 154"/>
          <p:cNvCxnSpPr/>
          <p:nvPr/>
        </p:nvCxnSpPr>
        <p:spPr>
          <a:xfrm>
            <a:off x="1840707" y="2681287"/>
            <a:ext cx="5663803" cy="1587"/>
          </a:xfrm>
          <a:prstGeom prst="straightConnector1">
            <a:avLst/>
          </a:prstGeom>
          <a:noFill/>
          <a:ln w="28575" cap="flat">
            <a:solidFill>
              <a:srgbClr val="336699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55" name="Shape 155"/>
          <p:cNvCxnSpPr/>
          <p:nvPr/>
        </p:nvCxnSpPr>
        <p:spPr>
          <a:xfrm>
            <a:off x="2424112" y="1784350"/>
            <a:ext cx="0" cy="3282950"/>
          </a:xfrm>
          <a:prstGeom prst="straightConnector1">
            <a:avLst/>
          </a:prstGeom>
          <a:noFill/>
          <a:ln w="9525" cap="flat">
            <a:solidFill>
              <a:srgbClr val="336699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56" name="Shape 156"/>
          <p:cNvCxnSpPr/>
          <p:nvPr/>
        </p:nvCxnSpPr>
        <p:spPr>
          <a:xfrm>
            <a:off x="6407944" y="1776412"/>
            <a:ext cx="0" cy="3159125"/>
          </a:xfrm>
          <a:prstGeom prst="straightConnector1">
            <a:avLst/>
          </a:prstGeom>
          <a:noFill/>
          <a:ln w="9525" cap="flat">
            <a:solidFill>
              <a:srgbClr val="33669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57" name="Shape 157"/>
          <p:cNvSpPr txBox="1"/>
          <p:nvPr/>
        </p:nvSpPr>
        <p:spPr>
          <a:xfrm>
            <a:off x="1587117" y="827088"/>
            <a:ext cx="5133974" cy="1006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Calibri"/>
              <a:buNone/>
            </a:pPr>
            <a:r>
              <a:rPr lang="en-US" sz="6000" dirty="0" smtClean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Team Members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Calibri"/>
              <a:buNone/>
            </a:pPr>
            <a:r>
              <a:rPr lang="en-US" sz="6000" b="0" i="0" u="none" strike="noStrike" cap="none" baseline="0" dirty="0" smtClean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Igibek,</a:t>
            </a:r>
            <a:r>
              <a:rPr lang="en-US" sz="6000" b="0" i="0" u="none" strike="noStrike" cap="none" dirty="0" smtClean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 Jessica, Khozaima, </a:t>
            </a:r>
            <a:r>
              <a:rPr lang="en-US" sz="6000" b="0" i="0" u="none" strike="noStrike" cap="none" dirty="0" err="1" smtClean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Yuxin</a:t>
            </a:r>
            <a:r>
              <a:rPr lang="en-US" sz="6000" b="0" i="0" u="none" strike="noStrike" cap="none" dirty="0" smtClean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, Nirmit, Yang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Calibri"/>
              <a:buNone/>
            </a:pPr>
            <a:endParaRPr lang="en-US" sz="6000" b="0" i="0" u="none" strike="noStrike" cap="none" baseline="0" dirty="0">
              <a:solidFill>
                <a:srgbClr val="3366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960834" y="6188076"/>
            <a:ext cx="2694384" cy="334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MET CS673 C2 Antisocial Iteration 1</a:t>
            </a:r>
          </a:p>
        </p:txBody>
      </p:sp>
    </p:spTree>
    <p:extLst>
      <p:ext uri="{BB962C8B-B14F-4D97-AF65-F5344CB8AC3E}">
        <p14:creationId xmlns:p14="http://schemas.microsoft.com/office/powerpoint/2010/main" val="1928999427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sldNum" idx="4294967295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Shape 305"/>
          <p:cNvSpPr/>
          <p:nvPr/>
        </p:nvSpPr>
        <p:spPr>
          <a:xfrm>
            <a:off x="8297465" y="2230437"/>
            <a:ext cx="467915" cy="493711"/>
          </a:xfrm>
          <a:custGeom>
            <a:avLst/>
            <a:gdLst/>
            <a:ahLst/>
            <a:cxnLst/>
            <a:rect l="0" t="0" r="0" b="0"/>
            <a:pathLst>
              <a:path w="665" h="486" extrusionOk="0">
                <a:moveTo>
                  <a:pt x="15" y="486"/>
                </a:moveTo>
                <a:cubicBezTo>
                  <a:pt x="10" y="480"/>
                  <a:pt x="5" y="474"/>
                  <a:pt x="0" y="467"/>
                </a:cubicBezTo>
                <a:cubicBezTo>
                  <a:pt x="31" y="431"/>
                  <a:pt x="64" y="396"/>
                  <a:pt x="97" y="360"/>
                </a:cubicBezTo>
                <a:cubicBezTo>
                  <a:pt x="92" y="355"/>
                  <a:pt x="88" y="350"/>
                  <a:pt x="83" y="344"/>
                </a:cubicBezTo>
                <a:cubicBezTo>
                  <a:pt x="247" y="228"/>
                  <a:pt x="415" y="117"/>
                  <a:pt x="579" y="0"/>
                </a:cubicBezTo>
                <a:cubicBezTo>
                  <a:pt x="632" y="17"/>
                  <a:pt x="660" y="52"/>
                  <a:pt x="665" y="106"/>
                </a:cubicBezTo>
                <a:cubicBezTo>
                  <a:pt x="501" y="221"/>
                  <a:pt x="334" y="332"/>
                  <a:pt x="170" y="448"/>
                </a:cubicBezTo>
                <a:cubicBezTo>
                  <a:pt x="165" y="442"/>
                  <a:pt x="161" y="437"/>
                  <a:pt x="156" y="432"/>
                </a:cubicBezTo>
                <a:cubicBezTo>
                  <a:pt x="109" y="450"/>
                  <a:pt x="62" y="468"/>
                  <a:pt x="15" y="486"/>
                </a:cubicBezTo>
                <a:close/>
                <a:moveTo>
                  <a:pt x="634" y="106"/>
                </a:moveTo>
                <a:cubicBezTo>
                  <a:pt x="626" y="69"/>
                  <a:pt x="605" y="43"/>
                  <a:pt x="569" y="27"/>
                </a:cubicBezTo>
                <a:cubicBezTo>
                  <a:pt x="551" y="41"/>
                  <a:pt x="532" y="53"/>
                  <a:pt x="514" y="66"/>
                </a:cubicBezTo>
                <a:cubicBezTo>
                  <a:pt x="550" y="82"/>
                  <a:pt x="572" y="108"/>
                  <a:pt x="580" y="145"/>
                </a:cubicBezTo>
                <a:cubicBezTo>
                  <a:pt x="597" y="131"/>
                  <a:pt x="616" y="119"/>
                  <a:pt x="634" y="106"/>
                </a:cubicBezTo>
                <a:close/>
                <a:moveTo>
                  <a:pt x="525" y="183"/>
                </a:moveTo>
                <a:cubicBezTo>
                  <a:pt x="518" y="144"/>
                  <a:pt x="496" y="118"/>
                  <a:pt x="459" y="103"/>
                </a:cubicBezTo>
                <a:cubicBezTo>
                  <a:pt x="382" y="157"/>
                  <a:pt x="304" y="210"/>
                  <a:pt x="227" y="264"/>
                </a:cubicBezTo>
                <a:cubicBezTo>
                  <a:pt x="263" y="281"/>
                  <a:pt x="285" y="307"/>
                  <a:pt x="292" y="344"/>
                </a:cubicBezTo>
                <a:cubicBezTo>
                  <a:pt x="302" y="337"/>
                  <a:pt x="312" y="330"/>
                  <a:pt x="322" y="323"/>
                </a:cubicBezTo>
                <a:cubicBezTo>
                  <a:pt x="327" y="296"/>
                  <a:pt x="347" y="269"/>
                  <a:pt x="382" y="242"/>
                </a:cubicBezTo>
                <a:cubicBezTo>
                  <a:pt x="417" y="216"/>
                  <a:pt x="451" y="203"/>
                  <a:pt x="483" y="203"/>
                </a:cubicBezTo>
                <a:cubicBezTo>
                  <a:pt x="485" y="203"/>
                  <a:pt x="489" y="203"/>
                  <a:pt x="494" y="204"/>
                </a:cubicBezTo>
                <a:cubicBezTo>
                  <a:pt x="504" y="197"/>
                  <a:pt x="515" y="190"/>
                  <a:pt x="525" y="183"/>
                </a:cubicBezTo>
                <a:close/>
                <a:moveTo>
                  <a:pt x="238" y="381"/>
                </a:moveTo>
                <a:cubicBezTo>
                  <a:pt x="231" y="343"/>
                  <a:pt x="209" y="317"/>
                  <a:pt x="173" y="301"/>
                </a:cubicBezTo>
                <a:cubicBezTo>
                  <a:pt x="155" y="314"/>
                  <a:pt x="137" y="326"/>
                  <a:pt x="118" y="338"/>
                </a:cubicBezTo>
                <a:cubicBezTo>
                  <a:pt x="154" y="352"/>
                  <a:pt x="176" y="379"/>
                  <a:pt x="185" y="418"/>
                </a:cubicBezTo>
                <a:cubicBezTo>
                  <a:pt x="203" y="405"/>
                  <a:pt x="221" y="394"/>
                  <a:pt x="238" y="381"/>
                </a:cubicBezTo>
                <a:close/>
              </a:path>
            </a:pathLst>
          </a:custGeom>
          <a:solidFill>
            <a:srgbClr val="35659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6" name="Shape 306"/>
          <p:cNvCxnSpPr/>
          <p:nvPr/>
        </p:nvCxnSpPr>
        <p:spPr>
          <a:xfrm rot="10800000" flipH="1">
            <a:off x="1145382" y="1484313"/>
            <a:ext cx="7142558" cy="1587"/>
          </a:xfrm>
          <a:prstGeom prst="straightConnector1">
            <a:avLst/>
          </a:prstGeom>
          <a:noFill/>
          <a:ln w="19050" cap="flat">
            <a:solidFill>
              <a:srgbClr val="33669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07" name="Shape 307"/>
          <p:cNvSpPr/>
          <p:nvPr/>
        </p:nvSpPr>
        <p:spPr>
          <a:xfrm>
            <a:off x="504825" y="-139700"/>
            <a:ext cx="233362" cy="29527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Shape 308"/>
          <p:cNvSpPr/>
          <p:nvPr/>
        </p:nvSpPr>
        <p:spPr>
          <a:xfrm>
            <a:off x="504825" y="336550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Shape 309"/>
          <p:cNvSpPr/>
          <p:nvPr/>
        </p:nvSpPr>
        <p:spPr>
          <a:xfrm>
            <a:off x="504825" y="827088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Shape 310"/>
          <p:cNvSpPr/>
          <p:nvPr/>
        </p:nvSpPr>
        <p:spPr>
          <a:xfrm>
            <a:off x="504825" y="1317626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Shape 311"/>
          <p:cNvSpPr/>
          <p:nvPr/>
        </p:nvSpPr>
        <p:spPr>
          <a:xfrm>
            <a:off x="504825" y="1808162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504825" y="2298701"/>
            <a:ext cx="233362" cy="31114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504825" y="2790826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504825" y="3281363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Shape 315"/>
          <p:cNvSpPr/>
          <p:nvPr/>
        </p:nvSpPr>
        <p:spPr>
          <a:xfrm>
            <a:off x="504825" y="3771901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504825" y="4262438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Shape 317"/>
          <p:cNvSpPr/>
          <p:nvPr/>
        </p:nvSpPr>
        <p:spPr>
          <a:xfrm>
            <a:off x="504825" y="5735638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504825" y="4752976"/>
            <a:ext cx="233362" cy="31114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504825" y="5245101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504825" y="6226176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Shape 321"/>
          <p:cNvSpPr/>
          <p:nvPr/>
        </p:nvSpPr>
        <p:spPr>
          <a:xfrm>
            <a:off x="504825" y="6716712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2" name="Shape 322"/>
          <p:cNvCxnSpPr/>
          <p:nvPr/>
        </p:nvCxnSpPr>
        <p:spPr>
          <a:xfrm rot="10800000" flipH="1">
            <a:off x="1147763" y="792163"/>
            <a:ext cx="2436018" cy="1587"/>
          </a:xfrm>
          <a:prstGeom prst="straightConnector1">
            <a:avLst/>
          </a:prstGeom>
          <a:noFill/>
          <a:ln w="9525" cap="flat">
            <a:solidFill>
              <a:srgbClr val="336699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23" name="Shape 323"/>
          <p:cNvCxnSpPr/>
          <p:nvPr/>
        </p:nvCxnSpPr>
        <p:spPr>
          <a:xfrm>
            <a:off x="1340644" y="609601"/>
            <a:ext cx="0" cy="1128711"/>
          </a:xfrm>
          <a:prstGeom prst="straightConnector1">
            <a:avLst/>
          </a:prstGeom>
          <a:noFill/>
          <a:ln w="9525" cap="flat">
            <a:solidFill>
              <a:srgbClr val="336699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24" name="Shape 324"/>
          <p:cNvCxnSpPr/>
          <p:nvPr/>
        </p:nvCxnSpPr>
        <p:spPr>
          <a:xfrm>
            <a:off x="8289131" y="1492251"/>
            <a:ext cx="0" cy="1233487"/>
          </a:xfrm>
          <a:prstGeom prst="straightConnector1">
            <a:avLst/>
          </a:prstGeom>
          <a:noFill/>
          <a:ln w="19050" cap="flat">
            <a:solidFill>
              <a:srgbClr val="336699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326" name="Shape 326"/>
          <p:cNvSpPr txBox="1"/>
          <p:nvPr/>
        </p:nvSpPr>
        <p:spPr>
          <a:xfrm>
            <a:off x="1352551" y="819150"/>
            <a:ext cx="6542483" cy="701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Calibri"/>
              <a:buNone/>
            </a:pPr>
            <a:r>
              <a:rPr lang="en-US" sz="4000" b="0" i="0" u="none" strike="noStrike" cap="none" baseline="0" dirty="0" smtClean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Quick</a:t>
            </a:r>
            <a:r>
              <a:rPr lang="en-US" sz="4000" b="0" i="0" u="none" strike="noStrike" cap="none" dirty="0" smtClean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 Recap</a:t>
            </a:r>
            <a:endParaRPr lang="en-US" sz="4000" b="0" i="0" u="none" strike="noStrike" cap="none" baseline="0" dirty="0">
              <a:solidFill>
                <a:srgbClr val="3366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Shape 327"/>
          <p:cNvSpPr txBox="1"/>
          <p:nvPr/>
        </p:nvSpPr>
        <p:spPr>
          <a:xfrm>
            <a:off x="960834" y="6188076"/>
            <a:ext cx="2694384" cy="334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MET CS673 C2 Antisocial Iteration 1</a:t>
            </a:r>
          </a:p>
        </p:txBody>
      </p:sp>
      <p:sp>
        <p:nvSpPr>
          <p:cNvPr id="27" name="Shape 326"/>
          <p:cNvSpPr txBox="1"/>
          <p:nvPr/>
        </p:nvSpPr>
        <p:spPr>
          <a:xfrm>
            <a:off x="1340644" y="2298700"/>
            <a:ext cx="6542483" cy="34369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Calibri"/>
              <a:buNone/>
            </a:pPr>
            <a:r>
              <a:rPr lang="en-US" sz="2000" dirty="0" smtClean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Defined responsibilities and selected tools for efficient project development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Calibri"/>
              <a:buNone/>
            </a:pPr>
            <a:endParaRPr lang="en-US" sz="2000" dirty="0" smtClean="0">
              <a:solidFill>
                <a:srgbClr val="3366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Calibri"/>
              <a:buNone/>
            </a:pPr>
            <a:r>
              <a:rPr lang="en-US" sz="2000" dirty="0" smtClean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Constructed a UI story board, basic layout of the application,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Calibri"/>
              <a:buNone/>
            </a:pPr>
            <a:endParaRPr lang="en-US" sz="2000" dirty="0">
              <a:solidFill>
                <a:srgbClr val="3366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Calibri"/>
              <a:buNone/>
            </a:pPr>
            <a:r>
              <a:rPr lang="en-US" sz="2000" dirty="0" smtClean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Documented quality assurance </a:t>
            </a:r>
            <a:r>
              <a:rPr lang="en-US" sz="2000" dirty="0" err="1" smtClean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endParaRPr lang="en-US" sz="2000" dirty="0" smtClean="0">
              <a:solidFill>
                <a:srgbClr val="3366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Calibri"/>
              <a:buNone/>
            </a:pPr>
            <a:endParaRPr lang="en-US" sz="2000" dirty="0">
              <a:solidFill>
                <a:srgbClr val="3366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Calibri"/>
              <a:buNone/>
            </a:pPr>
            <a:r>
              <a:rPr lang="en-US" sz="2000" dirty="0" smtClean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Diagrams like flow diagram, state </a:t>
            </a:r>
            <a:r>
              <a:rPr lang="en-US" sz="2000" dirty="0" err="1" smtClean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diagrm</a:t>
            </a:r>
            <a:r>
              <a:rPr lang="en-US" sz="2000" dirty="0" smtClean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 and user case diagram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Calibri"/>
              <a:buNone/>
            </a:pPr>
            <a:endParaRPr lang="en-US" sz="2000" dirty="0">
              <a:solidFill>
                <a:srgbClr val="3366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Calibri"/>
              <a:buNone/>
            </a:pPr>
            <a:endParaRPr lang="en-US" sz="2000" dirty="0" smtClean="0">
              <a:solidFill>
                <a:srgbClr val="3366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Calibri"/>
              <a:buNone/>
            </a:pPr>
            <a:endParaRPr lang="en-US" sz="4000" dirty="0">
              <a:solidFill>
                <a:srgbClr val="3366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Calibri"/>
              <a:buNone/>
            </a:pPr>
            <a:endParaRPr lang="en-US" sz="4000" dirty="0" smtClean="0">
              <a:solidFill>
                <a:srgbClr val="3366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Calibri"/>
              <a:buNone/>
            </a:pPr>
            <a:endParaRPr lang="en-US" sz="4000" dirty="0" smtClean="0">
              <a:solidFill>
                <a:srgbClr val="3366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Calibri"/>
              <a:buNone/>
            </a:pPr>
            <a:endParaRPr lang="en-US" sz="4000" b="0" i="0" u="none" strike="noStrike" cap="none" baseline="0" dirty="0">
              <a:solidFill>
                <a:srgbClr val="3366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Calibri"/>
              <a:buNone/>
            </a:pPr>
            <a:endParaRPr lang="en-US" sz="4000" b="0" i="0" u="none" strike="noStrike" cap="none" baseline="0" dirty="0">
              <a:solidFill>
                <a:srgbClr val="3366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799620"/>
      </p:ext>
    </p:extLst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sldNum" idx="4294967295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Shape 305"/>
          <p:cNvSpPr/>
          <p:nvPr/>
        </p:nvSpPr>
        <p:spPr>
          <a:xfrm>
            <a:off x="8297465" y="2230437"/>
            <a:ext cx="467915" cy="493711"/>
          </a:xfrm>
          <a:custGeom>
            <a:avLst/>
            <a:gdLst/>
            <a:ahLst/>
            <a:cxnLst/>
            <a:rect l="0" t="0" r="0" b="0"/>
            <a:pathLst>
              <a:path w="665" h="486" extrusionOk="0">
                <a:moveTo>
                  <a:pt x="15" y="486"/>
                </a:moveTo>
                <a:cubicBezTo>
                  <a:pt x="10" y="480"/>
                  <a:pt x="5" y="474"/>
                  <a:pt x="0" y="467"/>
                </a:cubicBezTo>
                <a:cubicBezTo>
                  <a:pt x="31" y="431"/>
                  <a:pt x="64" y="396"/>
                  <a:pt x="97" y="360"/>
                </a:cubicBezTo>
                <a:cubicBezTo>
                  <a:pt x="92" y="355"/>
                  <a:pt x="88" y="350"/>
                  <a:pt x="83" y="344"/>
                </a:cubicBezTo>
                <a:cubicBezTo>
                  <a:pt x="247" y="228"/>
                  <a:pt x="415" y="117"/>
                  <a:pt x="579" y="0"/>
                </a:cubicBezTo>
                <a:cubicBezTo>
                  <a:pt x="632" y="17"/>
                  <a:pt x="660" y="52"/>
                  <a:pt x="665" y="106"/>
                </a:cubicBezTo>
                <a:cubicBezTo>
                  <a:pt x="501" y="221"/>
                  <a:pt x="334" y="332"/>
                  <a:pt x="170" y="448"/>
                </a:cubicBezTo>
                <a:cubicBezTo>
                  <a:pt x="165" y="442"/>
                  <a:pt x="161" y="437"/>
                  <a:pt x="156" y="432"/>
                </a:cubicBezTo>
                <a:cubicBezTo>
                  <a:pt x="109" y="450"/>
                  <a:pt x="62" y="468"/>
                  <a:pt x="15" y="486"/>
                </a:cubicBezTo>
                <a:close/>
                <a:moveTo>
                  <a:pt x="634" y="106"/>
                </a:moveTo>
                <a:cubicBezTo>
                  <a:pt x="626" y="69"/>
                  <a:pt x="605" y="43"/>
                  <a:pt x="569" y="27"/>
                </a:cubicBezTo>
                <a:cubicBezTo>
                  <a:pt x="551" y="41"/>
                  <a:pt x="532" y="53"/>
                  <a:pt x="514" y="66"/>
                </a:cubicBezTo>
                <a:cubicBezTo>
                  <a:pt x="550" y="82"/>
                  <a:pt x="572" y="108"/>
                  <a:pt x="580" y="145"/>
                </a:cubicBezTo>
                <a:cubicBezTo>
                  <a:pt x="597" y="131"/>
                  <a:pt x="616" y="119"/>
                  <a:pt x="634" y="106"/>
                </a:cubicBezTo>
                <a:close/>
                <a:moveTo>
                  <a:pt x="525" y="183"/>
                </a:moveTo>
                <a:cubicBezTo>
                  <a:pt x="518" y="144"/>
                  <a:pt x="496" y="118"/>
                  <a:pt x="459" y="103"/>
                </a:cubicBezTo>
                <a:cubicBezTo>
                  <a:pt x="382" y="157"/>
                  <a:pt x="304" y="210"/>
                  <a:pt x="227" y="264"/>
                </a:cubicBezTo>
                <a:cubicBezTo>
                  <a:pt x="263" y="281"/>
                  <a:pt x="285" y="307"/>
                  <a:pt x="292" y="344"/>
                </a:cubicBezTo>
                <a:cubicBezTo>
                  <a:pt x="302" y="337"/>
                  <a:pt x="312" y="330"/>
                  <a:pt x="322" y="323"/>
                </a:cubicBezTo>
                <a:cubicBezTo>
                  <a:pt x="327" y="296"/>
                  <a:pt x="347" y="269"/>
                  <a:pt x="382" y="242"/>
                </a:cubicBezTo>
                <a:cubicBezTo>
                  <a:pt x="417" y="216"/>
                  <a:pt x="451" y="203"/>
                  <a:pt x="483" y="203"/>
                </a:cubicBezTo>
                <a:cubicBezTo>
                  <a:pt x="485" y="203"/>
                  <a:pt x="489" y="203"/>
                  <a:pt x="494" y="204"/>
                </a:cubicBezTo>
                <a:cubicBezTo>
                  <a:pt x="504" y="197"/>
                  <a:pt x="515" y="190"/>
                  <a:pt x="525" y="183"/>
                </a:cubicBezTo>
                <a:close/>
                <a:moveTo>
                  <a:pt x="238" y="381"/>
                </a:moveTo>
                <a:cubicBezTo>
                  <a:pt x="231" y="343"/>
                  <a:pt x="209" y="317"/>
                  <a:pt x="173" y="301"/>
                </a:cubicBezTo>
                <a:cubicBezTo>
                  <a:pt x="155" y="314"/>
                  <a:pt x="137" y="326"/>
                  <a:pt x="118" y="338"/>
                </a:cubicBezTo>
                <a:cubicBezTo>
                  <a:pt x="154" y="352"/>
                  <a:pt x="176" y="379"/>
                  <a:pt x="185" y="418"/>
                </a:cubicBezTo>
                <a:cubicBezTo>
                  <a:pt x="203" y="405"/>
                  <a:pt x="221" y="394"/>
                  <a:pt x="238" y="381"/>
                </a:cubicBezTo>
                <a:close/>
              </a:path>
            </a:pathLst>
          </a:custGeom>
          <a:solidFill>
            <a:srgbClr val="35659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6" name="Shape 306"/>
          <p:cNvCxnSpPr/>
          <p:nvPr/>
        </p:nvCxnSpPr>
        <p:spPr>
          <a:xfrm rot="10800000" flipH="1">
            <a:off x="1145382" y="1484313"/>
            <a:ext cx="7142558" cy="1587"/>
          </a:xfrm>
          <a:prstGeom prst="straightConnector1">
            <a:avLst/>
          </a:prstGeom>
          <a:noFill/>
          <a:ln w="19050" cap="flat">
            <a:solidFill>
              <a:srgbClr val="33669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07" name="Shape 307"/>
          <p:cNvSpPr/>
          <p:nvPr/>
        </p:nvSpPr>
        <p:spPr>
          <a:xfrm>
            <a:off x="504825" y="-139700"/>
            <a:ext cx="233362" cy="29527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Shape 308"/>
          <p:cNvSpPr/>
          <p:nvPr/>
        </p:nvSpPr>
        <p:spPr>
          <a:xfrm>
            <a:off x="504825" y="336550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Shape 309"/>
          <p:cNvSpPr/>
          <p:nvPr/>
        </p:nvSpPr>
        <p:spPr>
          <a:xfrm>
            <a:off x="504825" y="827088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Shape 310"/>
          <p:cNvSpPr/>
          <p:nvPr/>
        </p:nvSpPr>
        <p:spPr>
          <a:xfrm>
            <a:off x="504825" y="1317626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Shape 311"/>
          <p:cNvSpPr/>
          <p:nvPr/>
        </p:nvSpPr>
        <p:spPr>
          <a:xfrm>
            <a:off x="504825" y="1808162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504825" y="2298701"/>
            <a:ext cx="233362" cy="31114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504825" y="2790826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504825" y="3281363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Shape 315"/>
          <p:cNvSpPr/>
          <p:nvPr/>
        </p:nvSpPr>
        <p:spPr>
          <a:xfrm>
            <a:off x="504825" y="3771901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504825" y="4262438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Shape 317"/>
          <p:cNvSpPr/>
          <p:nvPr/>
        </p:nvSpPr>
        <p:spPr>
          <a:xfrm>
            <a:off x="504825" y="5735638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504825" y="4752976"/>
            <a:ext cx="233362" cy="31114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504825" y="5245101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504825" y="6226176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Shape 321"/>
          <p:cNvSpPr/>
          <p:nvPr/>
        </p:nvSpPr>
        <p:spPr>
          <a:xfrm>
            <a:off x="504825" y="6716712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2" name="Shape 322"/>
          <p:cNvCxnSpPr/>
          <p:nvPr/>
        </p:nvCxnSpPr>
        <p:spPr>
          <a:xfrm rot="10800000" flipH="1">
            <a:off x="1147763" y="792163"/>
            <a:ext cx="2436018" cy="1587"/>
          </a:xfrm>
          <a:prstGeom prst="straightConnector1">
            <a:avLst/>
          </a:prstGeom>
          <a:noFill/>
          <a:ln w="9525" cap="flat">
            <a:solidFill>
              <a:srgbClr val="336699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23" name="Shape 323"/>
          <p:cNvCxnSpPr/>
          <p:nvPr/>
        </p:nvCxnSpPr>
        <p:spPr>
          <a:xfrm>
            <a:off x="1340644" y="609601"/>
            <a:ext cx="0" cy="1128711"/>
          </a:xfrm>
          <a:prstGeom prst="straightConnector1">
            <a:avLst/>
          </a:prstGeom>
          <a:noFill/>
          <a:ln w="9525" cap="flat">
            <a:solidFill>
              <a:srgbClr val="336699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24" name="Shape 324"/>
          <p:cNvCxnSpPr/>
          <p:nvPr/>
        </p:nvCxnSpPr>
        <p:spPr>
          <a:xfrm>
            <a:off x="8289131" y="1492251"/>
            <a:ext cx="0" cy="1233487"/>
          </a:xfrm>
          <a:prstGeom prst="straightConnector1">
            <a:avLst/>
          </a:prstGeom>
          <a:noFill/>
          <a:ln w="19050" cap="flat">
            <a:solidFill>
              <a:srgbClr val="336699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326" name="Shape 326"/>
          <p:cNvSpPr txBox="1"/>
          <p:nvPr/>
        </p:nvSpPr>
        <p:spPr>
          <a:xfrm>
            <a:off x="1352551" y="819150"/>
            <a:ext cx="6542483" cy="701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Calibri"/>
              <a:buNone/>
            </a:pPr>
            <a:r>
              <a:rPr lang="en-US" sz="4000" b="0" i="0" u="none" strike="noStrike" cap="none" baseline="0" dirty="0" smtClean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Tools in Use</a:t>
            </a:r>
            <a:endParaRPr lang="en-US" sz="4000" b="0" i="0" u="none" strike="noStrike" cap="none" baseline="0" dirty="0">
              <a:solidFill>
                <a:srgbClr val="3366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Shape 327"/>
          <p:cNvSpPr txBox="1"/>
          <p:nvPr/>
        </p:nvSpPr>
        <p:spPr>
          <a:xfrm>
            <a:off x="960834" y="6188076"/>
            <a:ext cx="2694384" cy="334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MET CS673 C2 Antisocial Iteration 1</a:t>
            </a:r>
          </a:p>
        </p:txBody>
      </p:sp>
      <p:sp>
        <p:nvSpPr>
          <p:cNvPr id="27" name="Shape 326"/>
          <p:cNvSpPr txBox="1"/>
          <p:nvPr/>
        </p:nvSpPr>
        <p:spPr>
          <a:xfrm>
            <a:off x="1340644" y="2298700"/>
            <a:ext cx="6542483" cy="34369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50000"/>
              <a:buFont typeface="Wingdings" charset="2"/>
              <a:buChar char="u"/>
            </a:pPr>
            <a:r>
              <a:rPr lang="en-US" sz="2800" dirty="0" err="1" smtClean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800" dirty="0" smtClean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 Hub – Code Sharing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50000"/>
              <a:buFont typeface="Wingdings" charset="2"/>
              <a:buChar char="u"/>
            </a:pPr>
            <a:r>
              <a:rPr lang="en-US" sz="2800" b="0" i="0" u="none" strike="noStrike" cap="none" baseline="0" dirty="0" err="1" smtClean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Trello</a:t>
            </a:r>
            <a:r>
              <a:rPr lang="en-US" sz="2800" b="0" i="0" u="none" strike="noStrike" cap="none" baseline="0" dirty="0" smtClean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 – Tasks</a:t>
            </a:r>
            <a:r>
              <a:rPr lang="en-US" sz="2800" b="0" i="0" u="none" strike="noStrike" cap="none" dirty="0" smtClean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 assignment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50000"/>
              <a:buFont typeface="Wingdings" charset="2"/>
              <a:buChar char="u"/>
            </a:pPr>
            <a:r>
              <a:rPr lang="en-US" sz="2800" baseline="0" dirty="0" smtClean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Google</a:t>
            </a:r>
            <a:r>
              <a:rPr lang="en-US" sz="2800" dirty="0" smtClean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 Drive – Documents and ideas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50000"/>
              <a:buFont typeface="Wingdings" charset="2"/>
              <a:buChar char="u"/>
            </a:pPr>
            <a:r>
              <a:rPr lang="en-US" sz="2800" b="0" i="0" u="none" strike="noStrike" cap="none" baseline="0" dirty="0" smtClean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Skype  - Meetings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50000"/>
              <a:buFont typeface="Wingdings" charset="2"/>
              <a:buChar char="u"/>
            </a:pPr>
            <a:r>
              <a:rPr lang="en-US" sz="2800" dirty="0" err="1" smtClean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Wats</a:t>
            </a:r>
            <a:r>
              <a:rPr lang="en-US" sz="2800" dirty="0" smtClean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 app – Immediate communication</a:t>
            </a:r>
            <a:endParaRPr lang="en-US" sz="2800" b="0" i="0" u="none" strike="noStrike" cap="none" baseline="0" dirty="0">
              <a:solidFill>
                <a:srgbClr val="3366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Char char="•"/>
            </a:pPr>
            <a:endParaRPr lang="en-US" sz="2000" b="0" i="0" u="none" strike="noStrike" cap="none" baseline="0" dirty="0">
              <a:solidFill>
                <a:srgbClr val="3366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1807017"/>
      </p:ext>
    </p:extLst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sldNum" idx="4294967295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Shape 305"/>
          <p:cNvSpPr/>
          <p:nvPr/>
        </p:nvSpPr>
        <p:spPr>
          <a:xfrm>
            <a:off x="8297465" y="2230437"/>
            <a:ext cx="467915" cy="493711"/>
          </a:xfrm>
          <a:custGeom>
            <a:avLst/>
            <a:gdLst/>
            <a:ahLst/>
            <a:cxnLst/>
            <a:rect l="0" t="0" r="0" b="0"/>
            <a:pathLst>
              <a:path w="665" h="486" extrusionOk="0">
                <a:moveTo>
                  <a:pt x="15" y="486"/>
                </a:moveTo>
                <a:cubicBezTo>
                  <a:pt x="10" y="480"/>
                  <a:pt x="5" y="474"/>
                  <a:pt x="0" y="467"/>
                </a:cubicBezTo>
                <a:cubicBezTo>
                  <a:pt x="31" y="431"/>
                  <a:pt x="64" y="396"/>
                  <a:pt x="97" y="360"/>
                </a:cubicBezTo>
                <a:cubicBezTo>
                  <a:pt x="92" y="355"/>
                  <a:pt x="88" y="350"/>
                  <a:pt x="83" y="344"/>
                </a:cubicBezTo>
                <a:cubicBezTo>
                  <a:pt x="247" y="228"/>
                  <a:pt x="415" y="117"/>
                  <a:pt x="579" y="0"/>
                </a:cubicBezTo>
                <a:cubicBezTo>
                  <a:pt x="632" y="17"/>
                  <a:pt x="660" y="52"/>
                  <a:pt x="665" y="106"/>
                </a:cubicBezTo>
                <a:cubicBezTo>
                  <a:pt x="501" y="221"/>
                  <a:pt x="334" y="332"/>
                  <a:pt x="170" y="448"/>
                </a:cubicBezTo>
                <a:cubicBezTo>
                  <a:pt x="165" y="442"/>
                  <a:pt x="161" y="437"/>
                  <a:pt x="156" y="432"/>
                </a:cubicBezTo>
                <a:cubicBezTo>
                  <a:pt x="109" y="450"/>
                  <a:pt x="62" y="468"/>
                  <a:pt x="15" y="486"/>
                </a:cubicBezTo>
                <a:close/>
                <a:moveTo>
                  <a:pt x="634" y="106"/>
                </a:moveTo>
                <a:cubicBezTo>
                  <a:pt x="626" y="69"/>
                  <a:pt x="605" y="43"/>
                  <a:pt x="569" y="27"/>
                </a:cubicBezTo>
                <a:cubicBezTo>
                  <a:pt x="551" y="41"/>
                  <a:pt x="532" y="53"/>
                  <a:pt x="514" y="66"/>
                </a:cubicBezTo>
                <a:cubicBezTo>
                  <a:pt x="550" y="82"/>
                  <a:pt x="572" y="108"/>
                  <a:pt x="580" y="145"/>
                </a:cubicBezTo>
                <a:cubicBezTo>
                  <a:pt x="597" y="131"/>
                  <a:pt x="616" y="119"/>
                  <a:pt x="634" y="106"/>
                </a:cubicBezTo>
                <a:close/>
                <a:moveTo>
                  <a:pt x="525" y="183"/>
                </a:moveTo>
                <a:cubicBezTo>
                  <a:pt x="518" y="144"/>
                  <a:pt x="496" y="118"/>
                  <a:pt x="459" y="103"/>
                </a:cubicBezTo>
                <a:cubicBezTo>
                  <a:pt x="382" y="157"/>
                  <a:pt x="304" y="210"/>
                  <a:pt x="227" y="264"/>
                </a:cubicBezTo>
                <a:cubicBezTo>
                  <a:pt x="263" y="281"/>
                  <a:pt x="285" y="307"/>
                  <a:pt x="292" y="344"/>
                </a:cubicBezTo>
                <a:cubicBezTo>
                  <a:pt x="302" y="337"/>
                  <a:pt x="312" y="330"/>
                  <a:pt x="322" y="323"/>
                </a:cubicBezTo>
                <a:cubicBezTo>
                  <a:pt x="327" y="296"/>
                  <a:pt x="347" y="269"/>
                  <a:pt x="382" y="242"/>
                </a:cubicBezTo>
                <a:cubicBezTo>
                  <a:pt x="417" y="216"/>
                  <a:pt x="451" y="203"/>
                  <a:pt x="483" y="203"/>
                </a:cubicBezTo>
                <a:cubicBezTo>
                  <a:pt x="485" y="203"/>
                  <a:pt x="489" y="203"/>
                  <a:pt x="494" y="204"/>
                </a:cubicBezTo>
                <a:cubicBezTo>
                  <a:pt x="504" y="197"/>
                  <a:pt x="515" y="190"/>
                  <a:pt x="525" y="183"/>
                </a:cubicBezTo>
                <a:close/>
                <a:moveTo>
                  <a:pt x="238" y="381"/>
                </a:moveTo>
                <a:cubicBezTo>
                  <a:pt x="231" y="343"/>
                  <a:pt x="209" y="317"/>
                  <a:pt x="173" y="301"/>
                </a:cubicBezTo>
                <a:cubicBezTo>
                  <a:pt x="155" y="314"/>
                  <a:pt x="137" y="326"/>
                  <a:pt x="118" y="338"/>
                </a:cubicBezTo>
                <a:cubicBezTo>
                  <a:pt x="154" y="352"/>
                  <a:pt x="176" y="379"/>
                  <a:pt x="185" y="418"/>
                </a:cubicBezTo>
                <a:cubicBezTo>
                  <a:pt x="203" y="405"/>
                  <a:pt x="221" y="394"/>
                  <a:pt x="238" y="381"/>
                </a:cubicBezTo>
                <a:close/>
              </a:path>
            </a:pathLst>
          </a:custGeom>
          <a:solidFill>
            <a:srgbClr val="35659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6" name="Shape 306"/>
          <p:cNvCxnSpPr/>
          <p:nvPr/>
        </p:nvCxnSpPr>
        <p:spPr>
          <a:xfrm rot="10800000" flipH="1">
            <a:off x="1145382" y="1484313"/>
            <a:ext cx="7142558" cy="1587"/>
          </a:xfrm>
          <a:prstGeom prst="straightConnector1">
            <a:avLst/>
          </a:prstGeom>
          <a:noFill/>
          <a:ln w="19050" cap="flat">
            <a:solidFill>
              <a:srgbClr val="33669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07" name="Shape 307"/>
          <p:cNvSpPr/>
          <p:nvPr/>
        </p:nvSpPr>
        <p:spPr>
          <a:xfrm>
            <a:off x="504825" y="-139700"/>
            <a:ext cx="233362" cy="29527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Shape 308"/>
          <p:cNvSpPr/>
          <p:nvPr/>
        </p:nvSpPr>
        <p:spPr>
          <a:xfrm>
            <a:off x="504825" y="336550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Shape 309"/>
          <p:cNvSpPr/>
          <p:nvPr/>
        </p:nvSpPr>
        <p:spPr>
          <a:xfrm>
            <a:off x="504825" y="827088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Shape 310"/>
          <p:cNvSpPr/>
          <p:nvPr/>
        </p:nvSpPr>
        <p:spPr>
          <a:xfrm>
            <a:off x="504825" y="1317626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Shape 311"/>
          <p:cNvSpPr/>
          <p:nvPr/>
        </p:nvSpPr>
        <p:spPr>
          <a:xfrm>
            <a:off x="504825" y="1808162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504825" y="2298701"/>
            <a:ext cx="233362" cy="31114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504825" y="2790826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504825" y="3281363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Shape 315"/>
          <p:cNvSpPr/>
          <p:nvPr/>
        </p:nvSpPr>
        <p:spPr>
          <a:xfrm>
            <a:off x="504825" y="3771901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504825" y="4262438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Shape 317"/>
          <p:cNvSpPr/>
          <p:nvPr/>
        </p:nvSpPr>
        <p:spPr>
          <a:xfrm>
            <a:off x="504825" y="5735638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504825" y="4752976"/>
            <a:ext cx="233362" cy="31114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504825" y="5245101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504825" y="6226176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Shape 321"/>
          <p:cNvSpPr/>
          <p:nvPr/>
        </p:nvSpPr>
        <p:spPr>
          <a:xfrm>
            <a:off x="504825" y="6716712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2" name="Shape 322"/>
          <p:cNvCxnSpPr/>
          <p:nvPr/>
        </p:nvCxnSpPr>
        <p:spPr>
          <a:xfrm rot="10800000" flipH="1">
            <a:off x="1147763" y="792163"/>
            <a:ext cx="2436018" cy="1587"/>
          </a:xfrm>
          <a:prstGeom prst="straightConnector1">
            <a:avLst/>
          </a:prstGeom>
          <a:noFill/>
          <a:ln w="9525" cap="flat">
            <a:solidFill>
              <a:srgbClr val="336699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23" name="Shape 323"/>
          <p:cNvCxnSpPr/>
          <p:nvPr/>
        </p:nvCxnSpPr>
        <p:spPr>
          <a:xfrm>
            <a:off x="1340644" y="609601"/>
            <a:ext cx="0" cy="1128711"/>
          </a:xfrm>
          <a:prstGeom prst="straightConnector1">
            <a:avLst/>
          </a:prstGeom>
          <a:noFill/>
          <a:ln w="9525" cap="flat">
            <a:solidFill>
              <a:srgbClr val="336699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24" name="Shape 324"/>
          <p:cNvCxnSpPr/>
          <p:nvPr/>
        </p:nvCxnSpPr>
        <p:spPr>
          <a:xfrm>
            <a:off x="8289131" y="1492251"/>
            <a:ext cx="0" cy="1233487"/>
          </a:xfrm>
          <a:prstGeom prst="straightConnector1">
            <a:avLst/>
          </a:prstGeom>
          <a:noFill/>
          <a:ln w="19050" cap="flat">
            <a:solidFill>
              <a:srgbClr val="336699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326" name="Shape 326"/>
          <p:cNvSpPr txBox="1"/>
          <p:nvPr/>
        </p:nvSpPr>
        <p:spPr>
          <a:xfrm>
            <a:off x="1352551" y="819150"/>
            <a:ext cx="6542483" cy="701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Calibri"/>
              <a:buNone/>
            </a:pPr>
            <a:r>
              <a:rPr lang="en-US" sz="4000" b="0" i="0" u="none" strike="noStrike" cap="none" baseline="0" dirty="0" smtClean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 lang="en-US" sz="4000" b="0" i="0" u="none" strike="noStrike" cap="none" baseline="0" dirty="0">
              <a:solidFill>
                <a:srgbClr val="3366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Shape 327"/>
          <p:cNvSpPr txBox="1"/>
          <p:nvPr/>
        </p:nvSpPr>
        <p:spPr>
          <a:xfrm>
            <a:off x="960834" y="6188076"/>
            <a:ext cx="2694384" cy="334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MET CS673 C2 Antisocial Iteration 1</a:t>
            </a:r>
          </a:p>
        </p:txBody>
      </p:sp>
      <p:sp>
        <p:nvSpPr>
          <p:cNvPr id="27" name="Shape 326"/>
          <p:cNvSpPr txBox="1"/>
          <p:nvPr/>
        </p:nvSpPr>
        <p:spPr>
          <a:xfrm>
            <a:off x="1340644" y="2298700"/>
            <a:ext cx="6542483" cy="34369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Calibri"/>
              <a:buNone/>
            </a:pPr>
            <a:endParaRPr lang="en-US" sz="2000" dirty="0">
              <a:solidFill>
                <a:srgbClr val="3366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Calibri"/>
              <a:buNone/>
            </a:pPr>
            <a:endParaRPr lang="en-US" sz="2000" dirty="0" smtClean="0">
              <a:solidFill>
                <a:srgbClr val="3366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Calibri"/>
              <a:buNone/>
            </a:pPr>
            <a:endParaRPr lang="en-US" sz="4000" dirty="0">
              <a:solidFill>
                <a:srgbClr val="3366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Calibri"/>
              <a:buNone/>
            </a:pPr>
            <a:endParaRPr lang="en-US" sz="4000" dirty="0" smtClean="0">
              <a:solidFill>
                <a:srgbClr val="3366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Calibri"/>
              <a:buNone/>
            </a:pPr>
            <a:endParaRPr lang="en-US" sz="4000" dirty="0" smtClean="0">
              <a:solidFill>
                <a:srgbClr val="3366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Calibri"/>
              <a:buNone/>
            </a:pPr>
            <a:endParaRPr lang="en-US" sz="4000" b="0" i="0" u="none" strike="noStrike" cap="none" baseline="0" dirty="0">
              <a:solidFill>
                <a:srgbClr val="3366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Calibri"/>
              <a:buNone/>
            </a:pPr>
            <a:endParaRPr lang="en-US" sz="4000" b="0" i="0" u="none" strike="noStrike" cap="none" baseline="0" dirty="0">
              <a:solidFill>
                <a:srgbClr val="3366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4244226"/>
      </p:ext>
    </p:extLst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sldNum" idx="4294967295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Shape 305"/>
          <p:cNvSpPr/>
          <p:nvPr/>
        </p:nvSpPr>
        <p:spPr>
          <a:xfrm>
            <a:off x="8297465" y="2230437"/>
            <a:ext cx="467915" cy="493711"/>
          </a:xfrm>
          <a:custGeom>
            <a:avLst/>
            <a:gdLst/>
            <a:ahLst/>
            <a:cxnLst/>
            <a:rect l="0" t="0" r="0" b="0"/>
            <a:pathLst>
              <a:path w="665" h="486" extrusionOk="0">
                <a:moveTo>
                  <a:pt x="15" y="486"/>
                </a:moveTo>
                <a:cubicBezTo>
                  <a:pt x="10" y="480"/>
                  <a:pt x="5" y="474"/>
                  <a:pt x="0" y="467"/>
                </a:cubicBezTo>
                <a:cubicBezTo>
                  <a:pt x="31" y="431"/>
                  <a:pt x="64" y="396"/>
                  <a:pt x="97" y="360"/>
                </a:cubicBezTo>
                <a:cubicBezTo>
                  <a:pt x="92" y="355"/>
                  <a:pt x="88" y="350"/>
                  <a:pt x="83" y="344"/>
                </a:cubicBezTo>
                <a:cubicBezTo>
                  <a:pt x="247" y="228"/>
                  <a:pt x="415" y="117"/>
                  <a:pt x="579" y="0"/>
                </a:cubicBezTo>
                <a:cubicBezTo>
                  <a:pt x="632" y="17"/>
                  <a:pt x="660" y="52"/>
                  <a:pt x="665" y="106"/>
                </a:cubicBezTo>
                <a:cubicBezTo>
                  <a:pt x="501" y="221"/>
                  <a:pt x="334" y="332"/>
                  <a:pt x="170" y="448"/>
                </a:cubicBezTo>
                <a:cubicBezTo>
                  <a:pt x="165" y="442"/>
                  <a:pt x="161" y="437"/>
                  <a:pt x="156" y="432"/>
                </a:cubicBezTo>
                <a:cubicBezTo>
                  <a:pt x="109" y="450"/>
                  <a:pt x="62" y="468"/>
                  <a:pt x="15" y="486"/>
                </a:cubicBezTo>
                <a:close/>
                <a:moveTo>
                  <a:pt x="634" y="106"/>
                </a:moveTo>
                <a:cubicBezTo>
                  <a:pt x="626" y="69"/>
                  <a:pt x="605" y="43"/>
                  <a:pt x="569" y="27"/>
                </a:cubicBezTo>
                <a:cubicBezTo>
                  <a:pt x="551" y="41"/>
                  <a:pt x="532" y="53"/>
                  <a:pt x="514" y="66"/>
                </a:cubicBezTo>
                <a:cubicBezTo>
                  <a:pt x="550" y="82"/>
                  <a:pt x="572" y="108"/>
                  <a:pt x="580" y="145"/>
                </a:cubicBezTo>
                <a:cubicBezTo>
                  <a:pt x="597" y="131"/>
                  <a:pt x="616" y="119"/>
                  <a:pt x="634" y="106"/>
                </a:cubicBezTo>
                <a:close/>
                <a:moveTo>
                  <a:pt x="525" y="183"/>
                </a:moveTo>
                <a:cubicBezTo>
                  <a:pt x="518" y="144"/>
                  <a:pt x="496" y="118"/>
                  <a:pt x="459" y="103"/>
                </a:cubicBezTo>
                <a:cubicBezTo>
                  <a:pt x="382" y="157"/>
                  <a:pt x="304" y="210"/>
                  <a:pt x="227" y="264"/>
                </a:cubicBezTo>
                <a:cubicBezTo>
                  <a:pt x="263" y="281"/>
                  <a:pt x="285" y="307"/>
                  <a:pt x="292" y="344"/>
                </a:cubicBezTo>
                <a:cubicBezTo>
                  <a:pt x="302" y="337"/>
                  <a:pt x="312" y="330"/>
                  <a:pt x="322" y="323"/>
                </a:cubicBezTo>
                <a:cubicBezTo>
                  <a:pt x="327" y="296"/>
                  <a:pt x="347" y="269"/>
                  <a:pt x="382" y="242"/>
                </a:cubicBezTo>
                <a:cubicBezTo>
                  <a:pt x="417" y="216"/>
                  <a:pt x="451" y="203"/>
                  <a:pt x="483" y="203"/>
                </a:cubicBezTo>
                <a:cubicBezTo>
                  <a:pt x="485" y="203"/>
                  <a:pt x="489" y="203"/>
                  <a:pt x="494" y="204"/>
                </a:cubicBezTo>
                <a:cubicBezTo>
                  <a:pt x="504" y="197"/>
                  <a:pt x="515" y="190"/>
                  <a:pt x="525" y="183"/>
                </a:cubicBezTo>
                <a:close/>
                <a:moveTo>
                  <a:pt x="238" y="381"/>
                </a:moveTo>
                <a:cubicBezTo>
                  <a:pt x="231" y="343"/>
                  <a:pt x="209" y="317"/>
                  <a:pt x="173" y="301"/>
                </a:cubicBezTo>
                <a:cubicBezTo>
                  <a:pt x="155" y="314"/>
                  <a:pt x="137" y="326"/>
                  <a:pt x="118" y="338"/>
                </a:cubicBezTo>
                <a:cubicBezTo>
                  <a:pt x="154" y="352"/>
                  <a:pt x="176" y="379"/>
                  <a:pt x="185" y="418"/>
                </a:cubicBezTo>
                <a:cubicBezTo>
                  <a:pt x="203" y="405"/>
                  <a:pt x="221" y="394"/>
                  <a:pt x="238" y="381"/>
                </a:cubicBezTo>
                <a:close/>
              </a:path>
            </a:pathLst>
          </a:custGeom>
          <a:solidFill>
            <a:srgbClr val="35659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6" name="Shape 306"/>
          <p:cNvCxnSpPr/>
          <p:nvPr/>
        </p:nvCxnSpPr>
        <p:spPr>
          <a:xfrm rot="10800000" flipH="1">
            <a:off x="1145382" y="1484313"/>
            <a:ext cx="7142558" cy="1587"/>
          </a:xfrm>
          <a:prstGeom prst="straightConnector1">
            <a:avLst/>
          </a:prstGeom>
          <a:noFill/>
          <a:ln w="19050" cap="flat">
            <a:solidFill>
              <a:srgbClr val="33669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07" name="Shape 307"/>
          <p:cNvSpPr/>
          <p:nvPr/>
        </p:nvSpPr>
        <p:spPr>
          <a:xfrm>
            <a:off x="504825" y="-139700"/>
            <a:ext cx="233362" cy="29527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Shape 308"/>
          <p:cNvSpPr/>
          <p:nvPr/>
        </p:nvSpPr>
        <p:spPr>
          <a:xfrm>
            <a:off x="504825" y="336550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Shape 309"/>
          <p:cNvSpPr/>
          <p:nvPr/>
        </p:nvSpPr>
        <p:spPr>
          <a:xfrm>
            <a:off x="504825" y="827088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Shape 310"/>
          <p:cNvSpPr/>
          <p:nvPr/>
        </p:nvSpPr>
        <p:spPr>
          <a:xfrm>
            <a:off x="504825" y="1317626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Shape 311"/>
          <p:cNvSpPr/>
          <p:nvPr/>
        </p:nvSpPr>
        <p:spPr>
          <a:xfrm>
            <a:off x="504825" y="1808162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504825" y="2298701"/>
            <a:ext cx="233362" cy="31114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504825" y="2790826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504825" y="3281363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Shape 315"/>
          <p:cNvSpPr/>
          <p:nvPr/>
        </p:nvSpPr>
        <p:spPr>
          <a:xfrm>
            <a:off x="504825" y="3771901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504825" y="4262438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Shape 317"/>
          <p:cNvSpPr/>
          <p:nvPr/>
        </p:nvSpPr>
        <p:spPr>
          <a:xfrm>
            <a:off x="504825" y="5735638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504825" y="4752976"/>
            <a:ext cx="233362" cy="31114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504825" y="5245101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504825" y="6226176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Shape 321"/>
          <p:cNvSpPr/>
          <p:nvPr/>
        </p:nvSpPr>
        <p:spPr>
          <a:xfrm>
            <a:off x="504825" y="6716712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2" name="Shape 322"/>
          <p:cNvCxnSpPr/>
          <p:nvPr/>
        </p:nvCxnSpPr>
        <p:spPr>
          <a:xfrm rot="10800000" flipH="1">
            <a:off x="1147763" y="792163"/>
            <a:ext cx="2436018" cy="1587"/>
          </a:xfrm>
          <a:prstGeom prst="straightConnector1">
            <a:avLst/>
          </a:prstGeom>
          <a:noFill/>
          <a:ln w="9525" cap="flat">
            <a:solidFill>
              <a:srgbClr val="336699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23" name="Shape 323"/>
          <p:cNvCxnSpPr/>
          <p:nvPr/>
        </p:nvCxnSpPr>
        <p:spPr>
          <a:xfrm>
            <a:off x="1340644" y="609601"/>
            <a:ext cx="0" cy="1128711"/>
          </a:xfrm>
          <a:prstGeom prst="straightConnector1">
            <a:avLst/>
          </a:prstGeom>
          <a:noFill/>
          <a:ln w="9525" cap="flat">
            <a:solidFill>
              <a:srgbClr val="336699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24" name="Shape 324"/>
          <p:cNvCxnSpPr/>
          <p:nvPr/>
        </p:nvCxnSpPr>
        <p:spPr>
          <a:xfrm>
            <a:off x="8289131" y="1492251"/>
            <a:ext cx="0" cy="1233487"/>
          </a:xfrm>
          <a:prstGeom prst="straightConnector1">
            <a:avLst/>
          </a:prstGeom>
          <a:noFill/>
          <a:ln w="19050" cap="flat">
            <a:solidFill>
              <a:srgbClr val="336699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326" name="Shape 326"/>
          <p:cNvSpPr txBox="1"/>
          <p:nvPr/>
        </p:nvSpPr>
        <p:spPr>
          <a:xfrm>
            <a:off x="1352551" y="819150"/>
            <a:ext cx="6542483" cy="701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Calibri"/>
              <a:buNone/>
            </a:pPr>
            <a:r>
              <a:rPr lang="en-US" sz="4000" b="0" i="0" u="none" strike="noStrike" cap="none" baseline="0" dirty="0" smtClean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Goals committed</a:t>
            </a:r>
            <a:r>
              <a:rPr lang="en-US" sz="4000" b="0" i="0" u="none" strike="noStrike" cap="none" dirty="0" smtClean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 – Iteration 2</a:t>
            </a:r>
            <a:endParaRPr lang="en-US" sz="4000" b="0" i="0" u="none" strike="noStrike" cap="none" baseline="0" dirty="0">
              <a:solidFill>
                <a:srgbClr val="3366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Shape 327"/>
          <p:cNvSpPr txBox="1"/>
          <p:nvPr/>
        </p:nvSpPr>
        <p:spPr>
          <a:xfrm>
            <a:off x="960834" y="6188076"/>
            <a:ext cx="2694384" cy="334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MET CS673 C2 Antisocial Iteration 1</a:t>
            </a:r>
          </a:p>
        </p:txBody>
      </p:sp>
      <p:sp>
        <p:nvSpPr>
          <p:cNvPr id="27" name="Shape 326"/>
          <p:cNvSpPr txBox="1"/>
          <p:nvPr/>
        </p:nvSpPr>
        <p:spPr>
          <a:xfrm>
            <a:off x="1340644" y="2298700"/>
            <a:ext cx="6542483" cy="34369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Calibri"/>
              <a:buNone/>
            </a:pPr>
            <a:r>
              <a:rPr lang="en-US" sz="2000" dirty="0" smtClean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1. Implement the timer feature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Calibri"/>
              <a:buNone/>
            </a:pPr>
            <a:r>
              <a:rPr lang="en-US" sz="4000" b="0" i="0" u="none" strike="noStrike" cap="none" baseline="0" dirty="0" smtClean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lang="en-US" sz="4000" dirty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 dirty="0" smtClean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Use a more robust code sharing platform</a:t>
            </a:r>
            <a:endParaRPr lang="en-US" sz="4000" b="0" i="0" u="none" strike="noStrike" cap="none" baseline="0" dirty="0">
              <a:solidFill>
                <a:srgbClr val="3366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Calibri"/>
              <a:buNone/>
            </a:pPr>
            <a:endParaRPr lang="en-US" sz="4000" b="0" i="0" u="none" strike="noStrike" cap="none" baseline="0" dirty="0">
              <a:solidFill>
                <a:srgbClr val="3366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2256377"/>
      </p:ext>
    </p:extLst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sldNum" idx="4294967295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Shape 305"/>
          <p:cNvSpPr/>
          <p:nvPr/>
        </p:nvSpPr>
        <p:spPr>
          <a:xfrm>
            <a:off x="8297465" y="2230437"/>
            <a:ext cx="467915" cy="493711"/>
          </a:xfrm>
          <a:custGeom>
            <a:avLst/>
            <a:gdLst/>
            <a:ahLst/>
            <a:cxnLst/>
            <a:rect l="0" t="0" r="0" b="0"/>
            <a:pathLst>
              <a:path w="665" h="486" extrusionOk="0">
                <a:moveTo>
                  <a:pt x="15" y="486"/>
                </a:moveTo>
                <a:cubicBezTo>
                  <a:pt x="10" y="480"/>
                  <a:pt x="5" y="474"/>
                  <a:pt x="0" y="467"/>
                </a:cubicBezTo>
                <a:cubicBezTo>
                  <a:pt x="31" y="431"/>
                  <a:pt x="64" y="396"/>
                  <a:pt x="97" y="360"/>
                </a:cubicBezTo>
                <a:cubicBezTo>
                  <a:pt x="92" y="355"/>
                  <a:pt x="88" y="350"/>
                  <a:pt x="83" y="344"/>
                </a:cubicBezTo>
                <a:cubicBezTo>
                  <a:pt x="247" y="228"/>
                  <a:pt x="415" y="117"/>
                  <a:pt x="579" y="0"/>
                </a:cubicBezTo>
                <a:cubicBezTo>
                  <a:pt x="632" y="17"/>
                  <a:pt x="660" y="52"/>
                  <a:pt x="665" y="106"/>
                </a:cubicBezTo>
                <a:cubicBezTo>
                  <a:pt x="501" y="221"/>
                  <a:pt x="334" y="332"/>
                  <a:pt x="170" y="448"/>
                </a:cubicBezTo>
                <a:cubicBezTo>
                  <a:pt x="165" y="442"/>
                  <a:pt x="161" y="437"/>
                  <a:pt x="156" y="432"/>
                </a:cubicBezTo>
                <a:cubicBezTo>
                  <a:pt x="109" y="450"/>
                  <a:pt x="62" y="468"/>
                  <a:pt x="15" y="486"/>
                </a:cubicBezTo>
                <a:close/>
                <a:moveTo>
                  <a:pt x="634" y="106"/>
                </a:moveTo>
                <a:cubicBezTo>
                  <a:pt x="626" y="69"/>
                  <a:pt x="605" y="43"/>
                  <a:pt x="569" y="27"/>
                </a:cubicBezTo>
                <a:cubicBezTo>
                  <a:pt x="551" y="41"/>
                  <a:pt x="532" y="53"/>
                  <a:pt x="514" y="66"/>
                </a:cubicBezTo>
                <a:cubicBezTo>
                  <a:pt x="550" y="82"/>
                  <a:pt x="572" y="108"/>
                  <a:pt x="580" y="145"/>
                </a:cubicBezTo>
                <a:cubicBezTo>
                  <a:pt x="597" y="131"/>
                  <a:pt x="616" y="119"/>
                  <a:pt x="634" y="106"/>
                </a:cubicBezTo>
                <a:close/>
                <a:moveTo>
                  <a:pt x="525" y="183"/>
                </a:moveTo>
                <a:cubicBezTo>
                  <a:pt x="518" y="144"/>
                  <a:pt x="496" y="118"/>
                  <a:pt x="459" y="103"/>
                </a:cubicBezTo>
                <a:cubicBezTo>
                  <a:pt x="382" y="157"/>
                  <a:pt x="304" y="210"/>
                  <a:pt x="227" y="264"/>
                </a:cubicBezTo>
                <a:cubicBezTo>
                  <a:pt x="263" y="281"/>
                  <a:pt x="285" y="307"/>
                  <a:pt x="292" y="344"/>
                </a:cubicBezTo>
                <a:cubicBezTo>
                  <a:pt x="302" y="337"/>
                  <a:pt x="312" y="330"/>
                  <a:pt x="322" y="323"/>
                </a:cubicBezTo>
                <a:cubicBezTo>
                  <a:pt x="327" y="296"/>
                  <a:pt x="347" y="269"/>
                  <a:pt x="382" y="242"/>
                </a:cubicBezTo>
                <a:cubicBezTo>
                  <a:pt x="417" y="216"/>
                  <a:pt x="451" y="203"/>
                  <a:pt x="483" y="203"/>
                </a:cubicBezTo>
                <a:cubicBezTo>
                  <a:pt x="485" y="203"/>
                  <a:pt x="489" y="203"/>
                  <a:pt x="494" y="204"/>
                </a:cubicBezTo>
                <a:cubicBezTo>
                  <a:pt x="504" y="197"/>
                  <a:pt x="515" y="190"/>
                  <a:pt x="525" y="183"/>
                </a:cubicBezTo>
                <a:close/>
                <a:moveTo>
                  <a:pt x="238" y="381"/>
                </a:moveTo>
                <a:cubicBezTo>
                  <a:pt x="231" y="343"/>
                  <a:pt x="209" y="317"/>
                  <a:pt x="173" y="301"/>
                </a:cubicBezTo>
                <a:cubicBezTo>
                  <a:pt x="155" y="314"/>
                  <a:pt x="137" y="326"/>
                  <a:pt x="118" y="338"/>
                </a:cubicBezTo>
                <a:cubicBezTo>
                  <a:pt x="154" y="352"/>
                  <a:pt x="176" y="379"/>
                  <a:pt x="185" y="418"/>
                </a:cubicBezTo>
                <a:cubicBezTo>
                  <a:pt x="203" y="405"/>
                  <a:pt x="221" y="394"/>
                  <a:pt x="238" y="381"/>
                </a:cubicBezTo>
                <a:close/>
              </a:path>
            </a:pathLst>
          </a:custGeom>
          <a:solidFill>
            <a:srgbClr val="35659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6" name="Shape 306"/>
          <p:cNvCxnSpPr/>
          <p:nvPr/>
        </p:nvCxnSpPr>
        <p:spPr>
          <a:xfrm rot="10800000" flipH="1">
            <a:off x="1145382" y="1484313"/>
            <a:ext cx="7142558" cy="1587"/>
          </a:xfrm>
          <a:prstGeom prst="straightConnector1">
            <a:avLst/>
          </a:prstGeom>
          <a:noFill/>
          <a:ln w="19050" cap="flat">
            <a:solidFill>
              <a:srgbClr val="33669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07" name="Shape 307"/>
          <p:cNvSpPr/>
          <p:nvPr/>
        </p:nvSpPr>
        <p:spPr>
          <a:xfrm>
            <a:off x="504825" y="-139700"/>
            <a:ext cx="233362" cy="29527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Shape 308"/>
          <p:cNvSpPr/>
          <p:nvPr/>
        </p:nvSpPr>
        <p:spPr>
          <a:xfrm>
            <a:off x="504825" y="336550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Shape 309"/>
          <p:cNvSpPr/>
          <p:nvPr/>
        </p:nvSpPr>
        <p:spPr>
          <a:xfrm>
            <a:off x="504825" y="827088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Shape 310"/>
          <p:cNvSpPr/>
          <p:nvPr/>
        </p:nvSpPr>
        <p:spPr>
          <a:xfrm>
            <a:off x="504825" y="1317626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Shape 311"/>
          <p:cNvSpPr/>
          <p:nvPr/>
        </p:nvSpPr>
        <p:spPr>
          <a:xfrm>
            <a:off x="504825" y="1808162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504825" y="2298701"/>
            <a:ext cx="233362" cy="31114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504825" y="2790826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504825" y="3281363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Shape 315"/>
          <p:cNvSpPr/>
          <p:nvPr/>
        </p:nvSpPr>
        <p:spPr>
          <a:xfrm>
            <a:off x="504825" y="3771901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504825" y="4262438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Shape 317"/>
          <p:cNvSpPr/>
          <p:nvPr/>
        </p:nvSpPr>
        <p:spPr>
          <a:xfrm>
            <a:off x="504825" y="5735638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504825" y="4752976"/>
            <a:ext cx="233362" cy="31114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504825" y="5245101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504825" y="6226176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Shape 321"/>
          <p:cNvSpPr/>
          <p:nvPr/>
        </p:nvSpPr>
        <p:spPr>
          <a:xfrm>
            <a:off x="504825" y="6716712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2" name="Shape 322"/>
          <p:cNvCxnSpPr/>
          <p:nvPr/>
        </p:nvCxnSpPr>
        <p:spPr>
          <a:xfrm rot="10800000" flipH="1">
            <a:off x="1147763" y="792163"/>
            <a:ext cx="2436018" cy="1587"/>
          </a:xfrm>
          <a:prstGeom prst="straightConnector1">
            <a:avLst/>
          </a:prstGeom>
          <a:noFill/>
          <a:ln w="9525" cap="flat">
            <a:solidFill>
              <a:srgbClr val="336699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23" name="Shape 323"/>
          <p:cNvCxnSpPr/>
          <p:nvPr/>
        </p:nvCxnSpPr>
        <p:spPr>
          <a:xfrm>
            <a:off x="1340644" y="609601"/>
            <a:ext cx="0" cy="1128711"/>
          </a:xfrm>
          <a:prstGeom prst="straightConnector1">
            <a:avLst/>
          </a:prstGeom>
          <a:noFill/>
          <a:ln w="9525" cap="flat">
            <a:solidFill>
              <a:srgbClr val="336699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24" name="Shape 324"/>
          <p:cNvCxnSpPr/>
          <p:nvPr/>
        </p:nvCxnSpPr>
        <p:spPr>
          <a:xfrm>
            <a:off x="8289131" y="1492251"/>
            <a:ext cx="0" cy="1233487"/>
          </a:xfrm>
          <a:prstGeom prst="straightConnector1">
            <a:avLst/>
          </a:prstGeom>
          <a:noFill/>
          <a:ln w="19050" cap="flat">
            <a:solidFill>
              <a:srgbClr val="336699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326" name="Shape 326"/>
          <p:cNvSpPr txBox="1"/>
          <p:nvPr/>
        </p:nvSpPr>
        <p:spPr>
          <a:xfrm>
            <a:off x="1352551" y="819150"/>
            <a:ext cx="6542483" cy="701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Calibri"/>
              <a:buNone/>
            </a:pPr>
            <a:r>
              <a:rPr lang="en-US" sz="4000" dirty="0" smtClean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Training</a:t>
            </a:r>
            <a:endParaRPr lang="en-US" sz="4000" b="0" i="0" u="none" strike="noStrike" cap="none" baseline="0" dirty="0">
              <a:solidFill>
                <a:srgbClr val="3366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Shape 327"/>
          <p:cNvSpPr txBox="1"/>
          <p:nvPr/>
        </p:nvSpPr>
        <p:spPr>
          <a:xfrm>
            <a:off x="960834" y="6188076"/>
            <a:ext cx="2694384" cy="334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MET CS673 C2 Antisocial Iteration 1</a:t>
            </a:r>
          </a:p>
        </p:txBody>
      </p:sp>
      <p:sp>
        <p:nvSpPr>
          <p:cNvPr id="27" name="Shape 326"/>
          <p:cNvSpPr txBox="1"/>
          <p:nvPr/>
        </p:nvSpPr>
        <p:spPr>
          <a:xfrm>
            <a:off x="1340644" y="2298700"/>
            <a:ext cx="6542483" cy="34369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Calibri"/>
              <a:buAutoNum type="arabicPeriod"/>
            </a:pPr>
            <a:r>
              <a:rPr lang="en-US" sz="2000" b="1" dirty="0" err="1" smtClean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en-US" sz="2000" b="1" dirty="0" smtClean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sz="2000" dirty="0" smtClean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Learnt implementing </a:t>
            </a:r>
            <a:r>
              <a:rPr lang="en-US" sz="2000" dirty="0" err="1" smtClean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en-US" sz="2000" dirty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smtClean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– All code exists there now. </a:t>
            </a:r>
            <a:r>
              <a:rPr lang="en-US" sz="2000" b="0" i="0" u="none" strike="noStrike" cap="none" baseline="0" dirty="0" smtClean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All documents are now pushed on </a:t>
            </a:r>
            <a:r>
              <a:rPr lang="en-US" sz="2000" b="0" i="0" u="none" strike="noStrike" cap="none" baseline="0" dirty="0" err="1" smtClean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000" b="0" i="0" u="none" strike="noStrike" cap="none" dirty="0" smtClean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 hub compared to previous sync on </a:t>
            </a:r>
            <a:r>
              <a:rPr lang="en-US" sz="2000" b="0" i="0" u="none" strike="noStrike" cap="none" dirty="0" err="1" smtClean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google</a:t>
            </a:r>
            <a:r>
              <a:rPr lang="en-US" sz="2000" b="0" i="0" u="none" strike="noStrike" cap="none" dirty="0" smtClean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 drive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Calibri"/>
              <a:buAutoNum type="arabicPeriod"/>
            </a:pPr>
            <a:endParaRPr lang="en-US" sz="2000" dirty="0">
              <a:solidFill>
                <a:srgbClr val="3366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>
              <a:buClr>
                <a:srgbClr val="336699"/>
              </a:buClr>
              <a:buSzPct val="25000"/>
              <a:buFont typeface="Calibri"/>
              <a:buAutoNum type="arabicPeriod"/>
            </a:pPr>
            <a:r>
              <a:rPr lang="en-US" sz="2000" b="0" i="0" u="none" strike="noStrike" cap="none" dirty="0" smtClean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Android Security – Developer signatures,  android master and face id </a:t>
            </a:r>
            <a:r>
              <a:rPr lang="en-US" sz="2000" b="0" i="0" u="none" strike="noStrike" cap="none" dirty="0" err="1" smtClean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vuknerabikites</a:t>
            </a:r>
            <a:endParaRPr lang="en-US" sz="2000" b="0" i="0" u="none" strike="noStrike" cap="none" dirty="0" smtClean="0">
              <a:solidFill>
                <a:srgbClr val="3366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Calibri"/>
              <a:buAutoNum type="arabicPeriod"/>
            </a:pPr>
            <a:endParaRPr lang="en-US" sz="4000" b="0" i="0" u="none" strike="noStrike" cap="none" baseline="0" dirty="0">
              <a:solidFill>
                <a:srgbClr val="3366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Calibri"/>
              <a:buNone/>
            </a:pPr>
            <a:endParaRPr lang="en-US" sz="4000" b="0" i="0" u="none" strike="noStrike" cap="none" baseline="0" dirty="0">
              <a:solidFill>
                <a:srgbClr val="3366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328583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sldNum" idx="4294967295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Shape 305"/>
          <p:cNvSpPr/>
          <p:nvPr/>
        </p:nvSpPr>
        <p:spPr>
          <a:xfrm>
            <a:off x="8297465" y="2230437"/>
            <a:ext cx="467915" cy="493711"/>
          </a:xfrm>
          <a:custGeom>
            <a:avLst/>
            <a:gdLst/>
            <a:ahLst/>
            <a:cxnLst/>
            <a:rect l="0" t="0" r="0" b="0"/>
            <a:pathLst>
              <a:path w="665" h="486" extrusionOk="0">
                <a:moveTo>
                  <a:pt x="15" y="486"/>
                </a:moveTo>
                <a:cubicBezTo>
                  <a:pt x="10" y="480"/>
                  <a:pt x="5" y="474"/>
                  <a:pt x="0" y="467"/>
                </a:cubicBezTo>
                <a:cubicBezTo>
                  <a:pt x="31" y="431"/>
                  <a:pt x="64" y="396"/>
                  <a:pt x="97" y="360"/>
                </a:cubicBezTo>
                <a:cubicBezTo>
                  <a:pt x="92" y="355"/>
                  <a:pt x="88" y="350"/>
                  <a:pt x="83" y="344"/>
                </a:cubicBezTo>
                <a:cubicBezTo>
                  <a:pt x="247" y="228"/>
                  <a:pt x="415" y="117"/>
                  <a:pt x="579" y="0"/>
                </a:cubicBezTo>
                <a:cubicBezTo>
                  <a:pt x="632" y="17"/>
                  <a:pt x="660" y="52"/>
                  <a:pt x="665" y="106"/>
                </a:cubicBezTo>
                <a:cubicBezTo>
                  <a:pt x="501" y="221"/>
                  <a:pt x="334" y="332"/>
                  <a:pt x="170" y="448"/>
                </a:cubicBezTo>
                <a:cubicBezTo>
                  <a:pt x="165" y="442"/>
                  <a:pt x="161" y="437"/>
                  <a:pt x="156" y="432"/>
                </a:cubicBezTo>
                <a:cubicBezTo>
                  <a:pt x="109" y="450"/>
                  <a:pt x="62" y="468"/>
                  <a:pt x="15" y="486"/>
                </a:cubicBezTo>
                <a:close/>
                <a:moveTo>
                  <a:pt x="634" y="106"/>
                </a:moveTo>
                <a:cubicBezTo>
                  <a:pt x="626" y="69"/>
                  <a:pt x="605" y="43"/>
                  <a:pt x="569" y="27"/>
                </a:cubicBezTo>
                <a:cubicBezTo>
                  <a:pt x="551" y="41"/>
                  <a:pt x="532" y="53"/>
                  <a:pt x="514" y="66"/>
                </a:cubicBezTo>
                <a:cubicBezTo>
                  <a:pt x="550" y="82"/>
                  <a:pt x="572" y="108"/>
                  <a:pt x="580" y="145"/>
                </a:cubicBezTo>
                <a:cubicBezTo>
                  <a:pt x="597" y="131"/>
                  <a:pt x="616" y="119"/>
                  <a:pt x="634" y="106"/>
                </a:cubicBezTo>
                <a:close/>
                <a:moveTo>
                  <a:pt x="525" y="183"/>
                </a:moveTo>
                <a:cubicBezTo>
                  <a:pt x="518" y="144"/>
                  <a:pt x="496" y="118"/>
                  <a:pt x="459" y="103"/>
                </a:cubicBezTo>
                <a:cubicBezTo>
                  <a:pt x="382" y="157"/>
                  <a:pt x="304" y="210"/>
                  <a:pt x="227" y="264"/>
                </a:cubicBezTo>
                <a:cubicBezTo>
                  <a:pt x="263" y="281"/>
                  <a:pt x="285" y="307"/>
                  <a:pt x="292" y="344"/>
                </a:cubicBezTo>
                <a:cubicBezTo>
                  <a:pt x="302" y="337"/>
                  <a:pt x="312" y="330"/>
                  <a:pt x="322" y="323"/>
                </a:cubicBezTo>
                <a:cubicBezTo>
                  <a:pt x="327" y="296"/>
                  <a:pt x="347" y="269"/>
                  <a:pt x="382" y="242"/>
                </a:cubicBezTo>
                <a:cubicBezTo>
                  <a:pt x="417" y="216"/>
                  <a:pt x="451" y="203"/>
                  <a:pt x="483" y="203"/>
                </a:cubicBezTo>
                <a:cubicBezTo>
                  <a:pt x="485" y="203"/>
                  <a:pt x="489" y="203"/>
                  <a:pt x="494" y="204"/>
                </a:cubicBezTo>
                <a:cubicBezTo>
                  <a:pt x="504" y="197"/>
                  <a:pt x="515" y="190"/>
                  <a:pt x="525" y="183"/>
                </a:cubicBezTo>
                <a:close/>
                <a:moveTo>
                  <a:pt x="238" y="381"/>
                </a:moveTo>
                <a:cubicBezTo>
                  <a:pt x="231" y="343"/>
                  <a:pt x="209" y="317"/>
                  <a:pt x="173" y="301"/>
                </a:cubicBezTo>
                <a:cubicBezTo>
                  <a:pt x="155" y="314"/>
                  <a:pt x="137" y="326"/>
                  <a:pt x="118" y="338"/>
                </a:cubicBezTo>
                <a:cubicBezTo>
                  <a:pt x="154" y="352"/>
                  <a:pt x="176" y="379"/>
                  <a:pt x="185" y="418"/>
                </a:cubicBezTo>
                <a:cubicBezTo>
                  <a:pt x="203" y="405"/>
                  <a:pt x="221" y="394"/>
                  <a:pt x="238" y="381"/>
                </a:cubicBezTo>
                <a:close/>
              </a:path>
            </a:pathLst>
          </a:custGeom>
          <a:solidFill>
            <a:srgbClr val="35659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6" name="Shape 306"/>
          <p:cNvCxnSpPr/>
          <p:nvPr/>
        </p:nvCxnSpPr>
        <p:spPr>
          <a:xfrm rot="10800000" flipH="1">
            <a:off x="1145382" y="1484313"/>
            <a:ext cx="7142558" cy="1587"/>
          </a:xfrm>
          <a:prstGeom prst="straightConnector1">
            <a:avLst/>
          </a:prstGeom>
          <a:noFill/>
          <a:ln w="19050" cap="flat">
            <a:solidFill>
              <a:srgbClr val="33669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07" name="Shape 307"/>
          <p:cNvSpPr/>
          <p:nvPr/>
        </p:nvSpPr>
        <p:spPr>
          <a:xfrm>
            <a:off x="504825" y="-139700"/>
            <a:ext cx="233362" cy="29527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Shape 308"/>
          <p:cNvSpPr/>
          <p:nvPr/>
        </p:nvSpPr>
        <p:spPr>
          <a:xfrm>
            <a:off x="504825" y="336550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Shape 309"/>
          <p:cNvSpPr/>
          <p:nvPr/>
        </p:nvSpPr>
        <p:spPr>
          <a:xfrm>
            <a:off x="504825" y="827088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Shape 310"/>
          <p:cNvSpPr/>
          <p:nvPr/>
        </p:nvSpPr>
        <p:spPr>
          <a:xfrm>
            <a:off x="504825" y="1317626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Shape 311"/>
          <p:cNvSpPr/>
          <p:nvPr/>
        </p:nvSpPr>
        <p:spPr>
          <a:xfrm>
            <a:off x="504825" y="1808162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504825" y="2298701"/>
            <a:ext cx="233362" cy="31114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504825" y="2790826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504825" y="3281363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Shape 315"/>
          <p:cNvSpPr/>
          <p:nvPr/>
        </p:nvSpPr>
        <p:spPr>
          <a:xfrm>
            <a:off x="504825" y="3771901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504825" y="4262438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Shape 317"/>
          <p:cNvSpPr/>
          <p:nvPr/>
        </p:nvSpPr>
        <p:spPr>
          <a:xfrm>
            <a:off x="504825" y="5735638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504825" y="4752976"/>
            <a:ext cx="233362" cy="31114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504825" y="5245101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504825" y="6226176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Shape 321"/>
          <p:cNvSpPr/>
          <p:nvPr/>
        </p:nvSpPr>
        <p:spPr>
          <a:xfrm>
            <a:off x="504825" y="6716712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2" name="Shape 322"/>
          <p:cNvCxnSpPr/>
          <p:nvPr/>
        </p:nvCxnSpPr>
        <p:spPr>
          <a:xfrm rot="10800000" flipH="1">
            <a:off x="1147763" y="792163"/>
            <a:ext cx="2436018" cy="1587"/>
          </a:xfrm>
          <a:prstGeom prst="straightConnector1">
            <a:avLst/>
          </a:prstGeom>
          <a:noFill/>
          <a:ln w="9525" cap="flat">
            <a:solidFill>
              <a:srgbClr val="336699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23" name="Shape 323"/>
          <p:cNvCxnSpPr/>
          <p:nvPr/>
        </p:nvCxnSpPr>
        <p:spPr>
          <a:xfrm>
            <a:off x="1340644" y="609601"/>
            <a:ext cx="0" cy="1128711"/>
          </a:xfrm>
          <a:prstGeom prst="straightConnector1">
            <a:avLst/>
          </a:prstGeom>
          <a:noFill/>
          <a:ln w="9525" cap="flat">
            <a:solidFill>
              <a:srgbClr val="336699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24" name="Shape 324"/>
          <p:cNvCxnSpPr/>
          <p:nvPr/>
        </p:nvCxnSpPr>
        <p:spPr>
          <a:xfrm>
            <a:off x="8289131" y="1492251"/>
            <a:ext cx="0" cy="1233487"/>
          </a:xfrm>
          <a:prstGeom prst="straightConnector1">
            <a:avLst/>
          </a:prstGeom>
          <a:noFill/>
          <a:ln w="19050" cap="flat">
            <a:solidFill>
              <a:srgbClr val="336699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326" name="Shape 326"/>
          <p:cNvSpPr txBox="1"/>
          <p:nvPr/>
        </p:nvSpPr>
        <p:spPr>
          <a:xfrm>
            <a:off x="1352551" y="819150"/>
            <a:ext cx="6542483" cy="701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Calibri"/>
              <a:buNone/>
            </a:pPr>
            <a:r>
              <a:rPr lang="en-US" sz="4000" b="0" i="0" u="none" strike="noStrike" cap="none" baseline="0" dirty="0" smtClean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Additions in iteration2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Calibri"/>
              <a:buNone/>
            </a:pPr>
            <a:endParaRPr lang="en-US" sz="4000" b="0" i="0" u="none" strike="noStrike" cap="none" baseline="0" dirty="0">
              <a:solidFill>
                <a:srgbClr val="3366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Shape 327"/>
          <p:cNvSpPr txBox="1"/>
          <p:nvPr/>
        </p:nvSpPr>
        <p:spPr>
          <a:xfrm>
            <a:off x="960834" y="6188076"/>
            <a:ext cx="2694384" cy="334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MET CS673 C2 Antisocial Iteration 1</a:t>
            </a:r>
          </a:p>
        </p:txBody>
      </p:sp>
      <p:sp>
        <p:nvSpPr>
          <p:cNvPr id="27" name="Shape 326"/>
          <p:cNvSpPr txBox="1"/>
          <p:nvPr/>
        </p:nvSpPr>
        <p:spPr>
          <a:xfrm>
            <a:off x="1340644" y="2298700"/>
            <a:ext cx="6542483" cy="34369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0" indent="-742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+mj-lt"/>
              <a:buAutoNum type="arabicPeriod"/>
            </a:pPr>
            <a:r>
              <a:rPr lang="en-US" sz="2000" dirty="0" smtClean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List of </a:t>
            </a:r>
            <a:r>
              <a:rPr lang="en-US" sz="2000" dirty="0" err="1" smtClean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Bugfixes</a:t>
            </a:r>
            <a:endParaRPr lang="en-US" sz="2000" dirty="0" smtClean="0">
              <a:solidFill>
                <a:srgbClr val="3366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0" indent="-742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+mj-lt"/>
              <a:buAutoNum type="arabicPeriod"/>
            </a:pPr>
            <a:r>
              <a:rPr lang="en-US" sz="2000" b="0" i="0" u="none" strike="noStrike" cap="none" baseline="0" dirty="0" smtClean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Project Metrics</a:t>
            </a:r>
          </a:p>
          <a:p>
            <a:pPr marL="742950" marR="0" lvl="0" indent="-742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+mj-lt"/>
              <a:buAutoNum type="arabicPeriod"/>
            </a:pPr>
            <a:r>
              <a:rPr lang="en-US" sz="2000" dirty="0" smtClean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Revised – Quality Assurance</a:t>
            </a:r>
          </a:p>
          <a:p>
            <a:pPr marL="742950" marR="0" lvl="0" indent="-742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+mj-lt"/>
              <a:buAutoNum type="arabicPeriod"/>
            </a:pPr>
            <a:r>
              <a:rPr lang="en-US" sz="2000" b="0" i="0" u="none" strike="noStrike" cap="none" baseline="0" dirty="0" smtClean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Profile</a:t>
            </a:r>
            <a:r>
              <a:rPr lang="en-US" sz="2000" b="0" i="0" u="none" strike="noStrike" cap="none" dirty="0" smtClean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742950" marR="0" lvl="0" indent="-742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+mj-lt"/>
              <a:buAutoNum type="arabicPeriod"/>
            </a:pPr>
            <a:r>
              <a:rPr lang="en-US" sz="2000" baseline="0" dirty="0" smtClean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Adapter</a:t>
            </a:r>
          </a:p>
          <a:p>
            <a:pPr marL="742950" marR="0" lvl="0" indent="-742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+mj-lt"/>
              <a:buAutoNum type="arabicPeriod"/>
            </a:pPr>
            <a:r>
              <a:rPr lang="en-US" sz="2000" b="0" i="0" u="none" strike="noStrike" cap="none" dirty="0" smtClean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Timer</a:t>
            </a:r>
          </a:p>
          <a:p>
            <a:pPr marL="742950" marR="0" lvl="0" indent="-742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+mj-lt"/>
              <a:buAutoNum type="arabicPeriod"/>
            </a:pPr>
            <a:r>
              <a:rPr lang="en-US" sz="2000" dirty="0" smtClean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Sound</a:t>
            </a:r>
          </a:p>
          <a:p>
            <a:pPr marL="742950" marR="0" lvl="0" indent="-742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+mj-lt"/>
              <a:buAutoNum type="arabicPeriod"/>
            </a:pPr>
            <a:r>
              <a:rPr lang="en-US" sz="2000" b="0" i="0" u="none" strike="noStrike" cap="none" baseline="0" dirty="0" smtClean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Wiki</a:t>
            </a:r>
          </a:p>
          <a:p>
            <a:pPr marL="742950" marR="0" lvl="0" indent="-742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+mj-lt"/>
              <a:buAutoNum type="arabicPeriod"/>
            </a:pPr>
            <a:endParaRPr lang="en-US" sz="2000" b="0" i="0" u="none" strike="noStrike" cap="none" baseline="0" dirty="0">
              <a:solidFill>
                <a:srgbClr val="3366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Calibri"/>
              <a:buNone/>
            </a:pPr>
            <a:endParaRPr lang="en-US" sz="2000" b="0" i="0" u="none" strike="noStrike" cap="none" baseline="0" dirty="0">
              <a:solidFill>
                <a:srgbClr val="3366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328583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sldNum" idx="4294967295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Shape 305"/>
          <p:cNvSpPr/>
          <p:nvPr/>
        </p:nvSpPr>
        <p:spPr>
          <a:xfrm>
            <a:off x="8297465" y="2230437"/>
            <a:ext cx="467915" cy="493711"/>
          </a:xfrm>
          <a:custGeom>
            <a:avLst/>
            <a:gdLst/>
            <a:ahLst/>
            <a:cxnLst/>
            <a:rect l="0" t="0" r="0" b="0"/>
            <a:pathLst>
              <a:path w="665" h="486" extrusionOk="0">
                <a:moveTo>
                  <a:pt x="15" y="486"/>
                </a:moveTo>
                <a:cubicBezTo>
                  <a:pt x="10" y="480"/>
                  <a:pt x="5" y="474"/>
                  <a:pt x="0" y="467"/>
                </a:cubicBezTo>
                <a:cubicBezTo>
                  <a:pt x="31" y="431"/>
                  <a:pt x="64" y="396"/>
                  <a:pt x="97" y="360"/>
                </a:cubicBezTo>
                <a:cubicBezTo>
                  <a:pt x="92" y="355"/>
                  <a:pt x="88" y="350"/>
                  <a:pt x="83" y="344"/>
                </a:cubicBezTo>
                <a:cubicBezTo>
                  <a:pt x="247" y="228"/>
                  <a:pt x="415" y="117"/>
                  <a:pt x="579" y="0"/>
                </a:cubicBezTo>
                <a:cubicBezTo>
                  <a:pt x="632" y="17"/>
                  <a:pt x="660" y="52"/>
                  <a:pt x="665" y="106"/>
                </a:cubicBezTo>
                <a:cubicBezTo>
                  <a:pt x="501" y="221"/>
                  <a:pt x="334" y="332"/>
                  <a:pt x="170" y="448"/>
                </a:cubicBezTo>
                <a:cubicBezTo>
                  <a:pt x="165" y="442"/>
                  <a:pt x="161" y="437"/>
                  <a:pt x="156" y="432"/>
                </a:cubicBezTo>
                <a:cubicBezTo>
                  <a:pt x="109" y="450"/>
                  <a:pt x="62" y="468"/>
                  <a:pt x="15" y="486"/>
                </a:cubicBezTo>
                <a:close/>
                <a:moveTo>
                  <a:pt x="634" y="106"/>
                </a:moveTo>
                <a:cubicBezTo>
                  <a:pt x="626" y="69"/>
                  <a:pt x="605" y="43"/>
                  <a:pt x="569" y="27"/>
                </a:cubicBezTo>
                <a:cubicBezTo>
                  <a:pt x="551" y="41"/>
                  <a:pt x="532" y="53"/>
                  <a:pt x="514" y="66"/>
                </a:cubicBezTo>
                <a:cubicBezTo>
                  <a:pt x="550" y="82"/>
                  <a:pt x="572" y="108"/>
                  <a:pt x="580" y="145"/>
                </a:cubicBezTo>
                <a:cubicBezTo>
                  <a:pt x="597" y="131"/>
                  <a:pt x="616" y="119"/>
                  <a:pt x="634" y="106"/>
                </a:cubicBezTo>
                <a:close/>
                <a:moveTo>
                  <a:pt x="525" y="183"/>
                </a:moveTo>
                <a:cubicBezTo>
                  <a:pt x="518" y="144"/>
                  <a:pt x="496" y="118"/>
                  <a:pt x="459" y="103"/>
                </a:cubicBezTo>
                <a:cubicBezTo>
                  <a:pt x="382" y="157"/>
                  <a:pt x="304" y="210"/>
                  <a:pt x="227" y="264"/>
                </a:cubicBezTo>
                <a:cubicBezTo>
                  <a:pt x="263" y="281"/>
                  <a:pt x="285" y="307"/>
                  <a:pt x="292" y="344"/>
                </a:cubicBezTo>
                <a:cubicBezTo>
                  <a:pt x="302" y="337"/>
                  <a:pt x="312" y="330"/>
                  <a:pt x="322" y="323"/>
                </a:cubicBezTo>
                <a:cubicBezTo>
                  <a:pt x="327" y="296"/>
                  <a:pt x="347" y="269"/>
                  <a:pt x="382" y="242"/>
                </a:cubicBezTo>
                <a:cubicBezTo>
                  <a:pt x="417" y="216"/>
                  <a:pt x="451" y="203"/>
                  <a:pt x="483" y="203"/>
                </a:cubicBezTo>
                <a:cubicBezTo>
                  <a:pt x="485" y="203"/>
                  <a:pt x="489" y="203"/>
                  <a:pt x="494" y="204"/>
                </a:cubicBezTo>
                <a:cubicBezTo>
                  <a:pt x="504" y="197"/>
                  <a:pt x="515" y="190"/>
                  <a:pt x="525" y="183"/>
                </a:cubicBezTo>
                <a:close/>
                <a:moveTo>
                  <a:pt x="238" y="381"/>
                </a:moveTo>
                <a:cubicBezTo>
                  <a:pt x="231" y="343"/>
                  <a:pt x="209" y="317"/>
                  <a:pt x="173" y="301"/>
                </a:cubicBezTo>
                <a:cubicBezTo>
                  <a:pt x="155" y="314"/>
                  <a:pt x="137" y="326"/>
                  <a:pt x="118" y="338"/>
                </a:cubicBezTo>
                <a:cubicBezTo>
                  <a:pt x="154" y="352"/>
                  <a:pt x="176" y="379"/>
                  <a:pt x="185" y="418"/>
                </a:cubicBezTo>
                <a:cubicBezTo>
                  <a:pt x="203" y="405"/>
                  <a:pt x="221" y="394"/>
                  <a:pt x="238" y="381"/>
                </a:cubicBezTo>
                <a:close/>
              </a:path>
            </a:pathLst>
          </a:custGeom>
          <a:solidFill>
            <a:srgbClr val="35659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6" name="Shape 306"/>
          <p:cNvCxnSpPr/>
          <p:nvPr/>
        </p:nvCxnSpPr>
        <p:spPr>
          <a:xfrm rot="10800000" flipH="1">
            <a:off x="1145382" y="1484313"/>
            <a:ext cx="7142558" cy="1587"/>
          </a:xfrm>
          <a:prstGeom prst="straightConnector1">
            <a:avLst/>
          </a:prstGeom>
          <a:noFill/>
          <a:ln w="19050" cap="flat">
            <a:solidFill>
              <a:srgbClr val="33669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07" name="Shape 307"/>
          <p:cNvSpPr/>
          <p:nvPr/>
        </p:nvSpPr>
        <p:spPr>
          <a:xfrm>
            <a:off x="504825" y="-139700"/>
            <a:ext cx="233362" cy="29527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Shape 308"/>
          <p:cNvSpPr/>
          <p:nvPr/>
        </p:nvSpPr>
        <p:spPr>
          <a:xfrm>
            <a:off x="504825" y="336550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Shape 309"/>
          <p:cNvSpPr/>
          <p:nvPr/>
        </p:nvSpPr>
        <p:spPr>
          <a:xfrm>
            <a:off x="504825" y="827088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Shape 310"/>
          <p:cNvSpPr/>
          <p:nvPr/>
        </p:nvSpPr>
        <p:spPr>
          <a:xfrm>
            <a:off x="504825" y="1317626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Shape 311"/>
          <p:cNvSpPr/>
          <p:nvPr/>
        </p:nvSpPr>
        <p:spPr>
          <a:xfrm>
            <a:off x="504825" y="1808162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504825" y="2298701"/>
            <a:ext cx="233362" cy="31114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504825" y="2790826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504825" y="3281363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Shape 315"/>
          <p:cNvSpPr/>
          <p:nvPr/>
        </p:nvSpPr>
        <p:spPr>
          <a:xfrm>
            <a:off x="504825" y="3771901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504825" y="4262438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Shape 317"/>
          <p:cNvSpPr/>
          <p:nvPr/>
        </p:nvSpPr>
        <p:spPr>
          <a:xfrm>
            <a:off x="504825" y="5735638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504825" y="4752976"/>
            <a:ext cx="233362" cy="31114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504825" y="5245101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504825" y="6226176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Shape 321"/>
          <p:cNvSpPr/>
          <p:nvPr/>
        </p:nvSpPr>
        <p:spPr>
          <a:xfrm>
            <a:off x="504825" y="6716712"/>
            <a:ext cx="233362" cy="3095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2" name="Shape 322"/>
          <p:cNvCxnSpPr/>
          <p:nvPr/>
        </p:nvCxnSpPr>
        <p:spPr>
          <a:xfrm rot="10800000" flipH="1">
            <a:off x="1147763" y="792163"/>
            <a:ext cx="2436018" cy="1587"/>
          </a:xfrm>
          <a:prstGeom prst="straightConnector1">
            <a:avLst/>
          </a:prstGeom>
          <a:noFill/>
          <a:ln w="9525" cap="flat">
            <a:solidFill>
              <a:srgbClr val="336699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23" name="Shape 323"/>
          <p:cNvCxnSpPr/>
          <p:nvPr/>
        </p:nvCxnSpPr>
        <p:spPr>
          <a:xfrm>
            <a:off x="1340644" y="609601"/>
            <a:ext cx="0" cy="1128711"/>
          </a:xfrm>
          <a:prstGeom prst="straightConnector1">
            <a:avLst/>
          </a:prstGeom>
          <a:noFill/>
          <a:ln w="9525" cap="flat">
            <a:solidFill>
              <a:srgbClr val="336699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24" name="Shape 324"/>
          <p:cNvCxnSpPr/>
          <p:nvPr/>
        </p:nvCxnSpPr>
        <p:spPr>
          <a:xfrm>
            <a:off x="8289131" y="1492251"/>
            <a:ext cx="0" cy="1233487"/>
          </a:xfrm>
          <a:prstGeom prst="straightConnector1">
            <a:avLst/>
          </a:prstGeom>
          <a:noFill/>
          <a:ln w="19050" cap="flat">
            <a:solidFill>
              <a:srgbClr val="336699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326" name="Shape 326"/>
          <p:cNvSpPr txBox="1"/>
          <p:nvPr/>
        </p:nvSpPr>
        <p:spPr>
          <a:xfrm>
            <a:off x="1352551" y="819150"/>
            <a:ext cx="6542483" cy="701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Calibri"/>
              <a:buNone/>
            </a:pPr>
            <a:r>
              <a:rPr lang="en-US" sz="4000" dirty="0" smtClean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Other Highlights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Calibri"/>
              <a:buNone/>
            </a:pPr>
            <a:endParaRPr lang="en-US" sz="4000" b="0" i="0" u="none" strike="noStrike" cap="none" baseline="0" dirty="0">
              <a:solidFill>
                <a:srgbClr val="3366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Shape 327"/>
          <p:cNvSpPr txBox="1"/>
          <p:nvPr/>
        </p:nvSpPr>
        <p:spPr>
          <a:xfrm>
            <a:off x="960834" y="6188076"/>
            <a:ext cx="2694384" cy="334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MET CS673 C2 Antisocial Iteration 1</a:t>
            </a:r>
          </a:p>
        </p:txBody>
      </p:sp>
      <p:sp>
        <p:nvSpPr>
          <p:cNvPr id="27" name="Shape 326"/>
          <p:cNvSpPr txBox="1"/>
          <p:nvPr/>
        </p:nvSpPr>
        <p:spPr>
          <a:xfrm>
            <a:off x="1340644" y="2298700"/>
            <a:ext cx="6542483" cy="34369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Calibri"/>
              <a:buNone/>
            </a:pPr>
            <a:r>
              <a:rPr lang="en-US" sz="2000" b="0" i="0" u="none" strike="noStrike" cap="none" baseline="0" dirty="0" smtClean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Project Oriented Organization</a:t>
            </a:r>
            <a:endParaRPr lang="en-US" sz="4000" b="0" i="0" u="none" strike="noStrike" cap="none" baseline="0" dirty="0">
              <a:solidFill>
                <a:srgbClr val="3366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Calibri"/>
              <a:buNone/>
            </a:pPr>
            <a:endParaRPr lang="en-US" sz="4000" b="0" i="0" u="none" strike="noStrike" cap="none" baseline="0" dirty="0">
              <a:solidFill>
                <a:srgbClr val="3366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72011" y="3281363"/>
            <a:ext cx="1121609" cy="8000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Manager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587400" y="5469456"/>
            <a:ext cx="1121609" cy="8000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Designer		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272011" y="4264026"/>
            <a:ext cx="1121609" cy="8000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</a:t>
            </a:r>
            <a:r>
              <a:rPr lang="en-US" dirty="0" err="1" smtClean="0"/>
              <a:t>Tesm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655218" y="5469456"/>
            <a:ext cx="1303046" cy="8000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Developer	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695027" y="5469456"/>
            <a:ext cx="1121609" cy="8000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Tester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736660" y="5469456"/>
            <a:ext cx="1121609" cy="8000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QA</a:t>
            </a:r>
            <a:endParaRPr lang="en-US" dirty="0"/>
          </a:p>
        </p:txBody>
      </p:sp>
      <p:cxnSp>
        <p:nvCxnSpPr>
          <p:cNvPr id="13" name="Curved Connector 12"/>
          <p:cNvCxnSpPr>
            <a:stCxn id="29" idx="2"/>
          </p:cNvCxnSpPr>
          <p:nvPr/>
        </p:nvCxnSpPr>
        <p:spPr>
          <a:xfrm rot="5400000">
            <a:off x="3203398" y="3840037"/>
            <a:ext cx="405331" cy="2853506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29" idx="2"/>
            <a:endCxn id="32" idx="0"/>
          </p:cNvCxnSpPr>
          <p:nvPr/>
        </p:nvCxnSpPr>
        <p:spPr>
          <a:xfrm rot="16200000" flipH="1">
            <a:off x="6362475" y="3534465"/>
            <a:ext cx="405331" cy="3464649"/>
          </a:xfrm>
          <a:prstGeom prst="curved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29" idx="2"/>
            <a:endCxn id="30" idx="0"/>
          </p:cNvCxnSpPr>
          <p:nvPr/>
        </p:nvCxnSpPr>
        <p:spPr>
          <a:xfrm rot="5400000">
            <a:off x="4367114" y="5003753"/>
            <a:ext cx="405331" cy="52607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29" idx="2"/>
            <a:endCxn id="31" idx="0"/>
          </p:cNvCxnSpPr>
          <p:nvPr/>
        </p:nvCxnSpPr>
        <p:spPr>
          <a:xfrm rot="16200000" flipH="1">
            <a:off x="5341659" y="4555282"/>
            <a:ext cx="405331" cy="142301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285833"/>
      </p:ext>
    </p:extLst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5B9BD5"/>
      </a:accent4>
      <a:accent5>
        <a:srgbClr val="ED7D31"/>
      </a:accent5>
      <a:accent6>
        <a:srgbClr val="FFFFF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303</Words>
  <Application>Microsoft Macintosh PowerPoint</Application>
  <PresentationFormat>On-screen Show (4:3)</PresentationFormat>
  <Paragraphs>86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Khozaima</dc:creator>
  <cp:lastModifiedBy>Khozaima</cp:lastModifiedBy>
  <cp:revision>11</cp:revision>
  <dcterms:created xsi:type="dcterms:W3CDTF">2015-04-01T00:11:48Z</dcterms:created>
  <dcterms:modified xsi:type="dcterms:W3CDTF">2015-04-01T06:55:58Z</dcterms:modified>
</cp:coreProperties>
</file>