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5" r:id="rId14"/>
    <p:sldId id="272" r:id="rId15"/>
    <p:sldId id="269" r:id="rId16"/>
    <p:sldId id="273" r:id="rId17"/>
    <p:sldId id="277" r:id="rId18"/>
    <p:sldId id="276" r:id="rId1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35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41317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Antisocial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Presentation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Antisocial Web Architecture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599" y="1260500"/>
            <a:ext cx="7042798" cy="3882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Antisocial Entities Architecture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420" y="1163025"/>
            <a:ext cx="3487165" cy="40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– Lines of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Content Placeholder 11" descr="Screen Shot 2015-04-29 at 4.44.09 PM.png"/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203" t="1" r="11411" b="-22419"/>
          <a:stretch/>
        </p:blipFill>
        <p:spPr>
          <a:xfrm>
            <a:off x="-272744" y="1200150"/>
            <a:ext cx="7447846" cy="3134133"/>
          </a:xfrm>
          <a:prstGeom prst="rect">
            <a:avLst/>
          </a:prstGeom>
        </p:spPr>
      </p:pic>
      <p:pic>
        <p:nvPicPr>
          <p:cNvPr id="6" name="Picture 5" descr="Screen Shot 2015-04-29 at 4.46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6" y="3382799"/>
            <a:ext cx="8537634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6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– Lines of Code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Content Placeholder 3" descr="Screen Shot 2015-04-29 at 4.52.0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7" r="3629"/>
          <a:stretch/>
        </p:blipFill>
        <p:spPr>
          <a:xfrm>
            <a:off x="203200" y="1227114"/>
            <a:ext cx="8220119" cy="3916336"/>
          </a:xfrm>
        </p:spPr>
      </p:pic>
      <p:pic>
        <p:nvPicPr>
          <p:cNvPr id="6" name="Picture 5" descr="Screen Shot 2015-04-29 at 4.52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785"/>
            <a:ext cx="9144000" cy="375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1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Defects Measurements/Communication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Content Placeholder 3" descr="Screen Shot 2015-04-29 at 4.48.25 PM.png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" r="483"/>
          <a:stretch>
            <a:fillRect/>
          </a:stretch>
        </p:blipFill>
        <p:spPr>
          <a:xfrm>
            <a:off x="1388561" y="1206500"/>
            <a:ext cx="6523539" cy="363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65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Content Placeholder 3" descr="Features.jpg"/>
          <p:cNvPicPr>
            <a:picLocks noGrp="1"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0"/>
          <a:stretch/>
        </p:blipFill>
        <p:spPr>
          <a:xfrm>
            <a:off x="457200" y="1327150"/>
            <a:ext cx="8239290" cy="372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66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Content Placeholder 3" descr="Screen Shot 2015-04-29 at 4.49.5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" t="843" r="198"/>
          <a:stretch/>
        </p:blipFill>
        <p:spPr>
          <a:xfrm>
            <a:off x="911340" y="1405210"/>
            <a:ext cx="7521460" cy="3520639"/>
          </a:xfrm>
        </p:spPr>
      </p:pic>
      <p:pic>
        <p:nvPicPr>
          <p:cNvPr id="6" name="Content Placeholder 3" descr="Screen Shot 2015-04-29 at 4.49.5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" t="843" r="198"/>
          <a:stretch/>
        </p:blipFill>
        <p:spPr>
          <a:xfrm>
            <a:off x="720840" y="1229211"/>
            <a:ext cx="7521460" cy="3520639"/>
          </a:xfrm>
        </p:spPr>
      </p:pic>
      <p:pic>
        <p:nvPicPr>
          <p:cNvPr id="7" name="Picture 6" descr="Screen Shot 2015-04-29 at 5.55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1438"/>
            <a:ext cx="9144000" cy="38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05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The master can see the active slaves on his computer </a:t>
            </a:r>
            <a:r>
              <a:rPr lang="en-US" sz="1400" dirty="0" smtClean="0"/>
              <a:t>screen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Rehabilitation Mode – User can decrease the usage of social networking applications by selecting the option 4 8 or 12 days. Each day the applications will be blocked compare more number of hours compared </a:t>
            </a:r>
            <a:r>
              <a:rPr lang="en-US" sz="1400" dirty="0" smtClean="0"/>
              <a:t>to </a:t>
            </a:r>
            <a:r>
              <a:rPr lang="en-US" sz="1400" dirty="0"/>
              <a:t>the previous day</a:t>
            </a:r>
          </a:p>
          <a:p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Implement the NFC tag</a:t>
            </a:r>
          </a:p>
          <a:p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Post directly to </a:t>
            </a:r>
            <a:r>
              <a:rPr lang="en-US" sz="1400" dirty="0" smtClean="0"/>
              <a:t>twitter </a:t>
            </a:r>
            <a:r>
              <a:rPr lang="en-US" sz="1400" dirty="0"/>
              <a:t>and </a:t>
            </a:r>
            <a:r>
              <a:rPr lang="en-US" sz="1400" dirty="0" smtClean="0"/>
              <a:t>Facebook </a:t>
            </a:r>
            <a:r>
              <a:rPr lang="en-US" sz="1400" dirty="0"/>
              <a:t>that total how many hours you were </a:t>
            </a:r>
            <a:r>
              <a:rPr lang="en-US" sz="1400" dirty="0" smtClean="0"/>
              <a:t>blocking the application. That </a:t>
            </a:r>
            <a:r>
              <a:rPr lang="en-US" sz="1400" dirty="0"/>
              <a:t>is end of week or month</a:t>
            </a:r>
          </a:p>
          <a:p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Tie up with food chains to </a:t>
            </a:r>
            <a:r>
              <a:rPr lang="en-US" sz="1400" dirty="0" smtClean="0"/>
              <a:t>provide with </a:t>
            </a:r>
            <a:r>
              <a:rPr lang="en-US" sz="1400" dirty="0"/>
              <a:t>coupons for people consistently no using </a:t>
            </a:r>
            <a:r>
              <a:rPr lang="en-US" sz="1400" dirty="0" smtClean="0"/>
              <a:t>social network </a:t>
            </a:r>
            <a:r>
              <a:rPr lang="en-US" sz="1400" dirty="0"/>
              <a:t>apps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235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873125" y="2153250"/>
            <a:ext cx="7173600" cy="83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 b="1">
                <a:solidFill>
                  <a:schemeClr val="lt1"/>
                </a:solidFill>
              </a:rPr>
              <a:t>Thanks!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4800" b="1">
                <a:solidFill>
                  <a:schemeClr val="lt1"/>
                </a:solidFill>
              </a:rPr>
              <a:t>Questions?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039524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517" y="2820517"/>
            <a:ext cx="1458749" cy="13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goals (remind)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3277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chemeClr val="dk2"/>
                </a:solidFill>
              </a:rPr>
              <a:t>Main Goals: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Develop Android app to block social apps;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chemeClr val="dk2"/>
                </a:solidFill>
              </a:rPr>
              <a:t>Extended Goals: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Develop Web backend to store the user data;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Develop Windows Phone app;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7575" y="2366850"/>
            <a:ext cx="1787249" cy="67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1075" y="1572550"/>
            <a:ext cx="2003500" cy="73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7575" y="3938895"/>
            <a:ext cx="1910199" cy="9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What was done?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3504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600" b="1">
                <a:solidFill>
                  <a:schemeClr val="dk2"/>
                </a:solidFill>
              </a:rPr>
              <a:t>Previous Iterations: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Implemented basic Android app to block social apps;</a:t>
            </a:r>
          </a:p>
          <a:p>
            <a:pPr rtl="0">
              <a:spcBef>
                <a:spcPts val="0"/>
              </a:spcBef>
              <a:buNone/>
            </a:pPr>
            <a:r>
              <a:rPr lang="en" sz="2600" b="1">
                <a:solidFill>
                  <a:schemeClr val="dk2"/>
                </a:solidFill>
              </a:rPr>
              <a:t>Last Iteration: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Extended Android app;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Developed backend using WA for our Android app;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626" y="1890825"/>
            <a:ext cx="2491673" cy="437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5904" y="1330587"/>
            <a:ext cx="3150345" cy="46263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was done? (cont)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187675"/>
            <a:ext cx="52343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600" b="1">
                <a:solidFill>
                  <a:schemeClr val="dk2"/>
                </a:solidFill>
              </a:rPr>
              <a:t>Android app: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External Login/Register;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Integrated timer;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Sending message notification;</a:t>
            </a:r>
          </a:p>
          <a:p>
            <a:pPr rtl="0">
              <a:spcBef>
                <a:spcPts val="0"/>
              </a:spcBef>
              <a:buNone/>
            </a:pPr>
            <a:r>
              <a:rPr lang="en" sz="2600" b="1">
                <a:solidFill>
                  <a:schemeClr val="dk2"/>
                </a:solidFill>
              </a:rPr>
              <a:t>Backend: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Login/Register;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API calls for saving the user data;</a:t>
            </a:r>
          </a:p>
          <a:p>
            <a:pPr marL="457200" lvl="0" indent="-3810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Groups create, edit, delete;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025" y="1517900"/>
            <a:ext cx="2468499" cy="484514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Overall Architecture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694" y="1253750"/>
            <a:ext cx="893588" cy="1062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631" y="2957505"/>
            <a:ext cx="1368375" cy="158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475" y="2957487"/>
            <a:ext cx="1242499" cy="144317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3622187" y="2339100"/>
            <a:ext cx="1242600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200" b="1"/>
              <a:t>Android App</a:t>
            </a:r>
          </a:p>
          <a:p>
            <a:pPr algn="ctr">
              <a:spcBef>
                <a:spcPts val="0"/>
              </a:spcBef>
              <a:buNone/>
            </a:pPr>
            <a:r>
              <a:rPr lang="en" sz="1200" i="1"/>
              <a:t>(Java)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401412" y="4400650"/>
            <a:ext cx="1242600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200" b="1"/>
              <a:t>Antisocial API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i="1"/>
              <a:t>(ASP.NET WEB API 2)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5719912" y="4546900"/>
            <a:ext cx="1759800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200" b="1"/>
              <a:t>Antisocial Web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200" i="1"/>
              <a:t>(ASP.NET MVC 5)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935365" y="3072987"/>
            <a:ext cx="616274" cy="7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3622175" y="3756050"/>
            <a:ext cx="1242600" cy="31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/>
              <a:t>Database</a:t>
            </a:r>
          </a:p>
        </p:txBody>
      </p:sp>
      <p:cxnSp>
        <p:nvCxnSpPr>
          <p:cNvPr id="83" name="Shape 83"/>
          <p:cNvCxnSpPr>
            <a:stCxn id="78" idx="1"/>
            <a:endCxn id="77" idx="0"/>
          </p:cNvCxnSpPr>
          <p:nvPr/>
        </p:nvCxnSpPr>
        <p:spPr>
          <a:xfrm flipH="1">
            <a:off x="2022587" y="2495550"/>
            <a:ext cx="1599600" cy="462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84" name="Shape 84"/>
          <p:cNvCxnSpPr>
            <a:stCxn id="77" idx="3"/>
            <a:endCxn id="81" idx="2"/>
          </p:cNvCxnSpPr>
          <p:nvPr/>
        </p:nvCxnSpPr>
        <p:spPr>
          <a:xfrm rot="10800000" flipH="1">
            <a:off x="2643975" y="3447774"/>
            <a:ext cx="1224600" cy="23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85" name="Shape 85"/>
          <p:cNvCxnSpPr>
            <a:stCxn id="76" idx="1"/>
            <a:endCxn id="81" idx="0"/>
          </p:cNvCxnSpPr>
          <p:nvPr/>
        </p:nvCxnSpPr>
        <p:spPr>
          <a:xfrm rot="10800000">
            <a:off x="4618431" y="3448003"/>
            <a:ext cx="1297200" cy="304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86" name="Shape 86"/>
          <p:cNvSpPr txBox="1"/>
          <p:nvPr/>
        </p:nvSpPr>
        <p:spPr>
          <a:xfrm rot="-1004177">
            <a:off x="2114211" y="2280140"/>
            <a:ext cx="1155339" cy="3496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i="1" u="sng"/>
              <a:t>REST Calls</a:t>
            </a:r>
          </a:p>
        </p:txBody>
      </p:sp>
      <p:sp>
        <p:nvSpPr>
          <p:cNvPr id="87" name="Shape 87"/>
          <p:cNvSpPr txBox="1"/>
          <p:nvPr/>
        </p:nvSpPr>
        <p:spPr>
          <a:xfrm rot="-771381">
            <a:off x="2571305" y="3118328"/>
            <a:ext cx="1155466" cy="3495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i="1" u="sng"/>
              <a:t>LINQ</a:t>
            </a:r>
          </a:p>
        </p:txBody>
      </p:sp>
      <p:sp>
        <p:nvSpPr>
          <p:cNvPr id="88" name="Shape 88"/>
          <p:cNvSpPr txBox="1"/>
          <p:nvPr/>
        </p:nvSpPr>
        <p:spPr>
          <a:xfrm rot="746694">
            <a:off x="4752285" y="3105458"/>
            <a:ext cx="1155448" cy="3496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i="1" u="sng"/>
              <a:t>LINQ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 learned?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600" b="1">
                <a:solidFill>
                  <a:schemeClr val="dk2"/>
                </a:solidFill>
              </a:rPr>
              <a:t>IMPORTANT!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Working as a Team!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Project development strategies;</a:t>
            </a:r>
          </a:p>
          <a:p>
            <a:pPr rtl="0">
              <a:spcBef>
                <a:spcPts val="0"/>
              </a:spcBef>
              <a:buNone/>
            </a:pPr>
            <a:r>
              <a:rPr lang="en" sz="2600" b="1">
                <a:solidFill>
                  <a:schemeClr val="dk2"/>
                </a:solidFill>
              </a:rPr>
              <a:t>ADDONS: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Android development (1 week) </a:t>
            </a:r>
            <a:r>
              <a:rPr lang="en" sz="2400" b="1">
                <a:solidFill>
                  <a:schemeClr val="dk2"/>
                </a:solidFill>
              </a:rPr>
              <a:t>;)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A lot of tools (Github, Trello, VS)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25000"/>
              <a:buFont typeface="Arial"/>
              <a:buAutoNum type="arabicPeriod"/>
            </a:pPr>
            <a:r>
              <a:rPr lang="en" sz="2400"/>
              <a:t>Patterns (Adapter, MVC)</a:t>
            </a:r>
            <a:r>
              <a:rPr lang="en"/>
              <a:t/>
            </a:r>
            <a:br>
              <a:rPr lang="en"/>
            </a:br>
            <a:endParaRPr lang="en"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600" y="1261950"/>
            <a:ext cx="2545899" cy="10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7850" y="2400225"/>
            <a:ext cx="2545900" cy="12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7600" y="3801875"/>
            <a:ext cx="266700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Metric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Total Developer Hours/Week: </a:t>
            </a:r>
            <a:r>
              <a:rPr lang="en" sz="2400" b="1">
                <a:solidFill>
                  <a:schemeClr val="dk2"/>
                </a:solidFill>
              </a:rPr>
              <a:t>47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Avg Developer Hours/Week: </a:t>
            </a:r>
            <a:r>
              <a:rPr lang="en" sz="2400" b="1">
                <a:solidFill>
                  <a:schemeClr val="dk2"/>
                </a:solidFill>
              </a:rPr>
              <a:t>11.75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Total Testers Hours/Week: </a:t>
            </a:r>
            <a:r>
              <a:rPr lang="en" sz="2400" b="1">
                <a:solidFill>
                  <a:schemeClr val="dk2"/>
                </a:solidFill>
              </a:rPr>
              <a:t>14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Avg Testers Hours/Week: </a:t>
            </a:r>
            <a:r>
              <a:rPr lang="en" sz="2400" b="1">
                <a:solidFill>
                  <a:schemeClr val="dk2"/>
                </a:solidFill>
              </a:rPr>
              <a:t>7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Defects Detected: </a:t>
            </a:r>
            <a:r>
              <a:rPr lang="en" sz="2400" b="1">
                <a:solidFill>
                  <a:srgbClr val="990000"/>
                </a:solidFill>
              </a:rPr>
              <a:t>10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Defects Resolved: </a:t>
            </a:r>
            <a:r>
              <a:rPr lang="en" sz="2400" b="1">
                <a:solidFill>
                  <a:srgbClr val="38761D"/>
                </a:solidFill>
              </a:rPr>
              <a:t>3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Passed Unit Tests: </a:t>
            </a:r>
            <a:r>
              <a:rPr lang="en" sz="2400" b="1">
                <a:solidFill>
                  <a:srgbClr val="38761D"/>
                </a:solidFill>
              </a:rPr>
              <a:t>6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Failed Unit Tests: </a:t>
            </a:r>
            <a:r>
              <a:rPr lang="en" sz="2400" b="1">
                <a:solidFill>
                  <a:srgbClr val="A61C00"/>
                </a:solidFill>
              </a:rPr>
              <a:t>2</a:t>
            </a:r>
          </a:p>
          <a:p>
            <a:pPr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873125" y="2153250"/>
            <a:ext cx="7173600" cy="83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7200" b="1">
                <a:solidFill>
                  <a:schemeClr val="lt1"/>
                </a:solidFill>
              </a:rPr>
              <a:t>DEMO ;)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Antisocial API Architecture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648" y="1203500"/>
            <a:ext cx="6100650" cy="39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360</Words>
  <Application>Microsoft Macintosh PowerPoint</Application>
  <PresentationFormat>On-screen Show (16:9)</PresentationFormat>
  <Paragraphs>89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biz</vt:lpstr>
      <vt:lpstr>Antisocial</vt:lpstr>
      <vt:lpstr>Our goals (remind)</vt:lpstr>
      <vt:lpstr>What was done?</vt:lpstr>
      <vt:lpstr>What was done? (cont)</vt:lpstr>
      <vt:lpstr>Overall Architecture</vt:lpstr>
      <vt:lpstr>What we learned?</vt:lpstr>
      <vt:lpstr>Metric</vt:lpstr>
      <vt:lpstr>PowerPoint Presentation</vt:lpstr>
      <vt:lpstr>Antisocial API Architecture</vt:lpstr>
      <vt:lpstr>Antisocial Web Architecture</vt:lpstr>
      <vt:lpstr>Antisocial Entities Architecture</vt:lpstr>
      <vt:lpstr>Metrics – Lines of Code</vt:lpstr>
      <vt:lpstr>Metrics – Lines of Code 2</vt:lpstr>
      <vt:lpstr>Defects Measurements/Communication</vt:lpstr>
      <vt:lpstr>Features</vt:lpstr>
      <vt:lpstr>Weekly Summary</vt:lpstr>
      <vt:lpstr>Future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Khozaima</cp:lastModifiedBy>
  <cp:revision>6</cp:revision>
  <cp:lastPrinted>2015-04-29T22:24:02Z</cp:lastPrinted>
  <dcterms:modified xsi:type="dcterms:W3CDTF">2015-04-29T23:33:29Z</dcterms:modified>
</cp:coreProperties>
</file>