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4/29/15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4/29/15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creen Shot 2015-04-29 at 4.44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03" t="1" r="11411" b="-22419"/>
          <a:stretch/>
        </p:blipFill>
        <p:spPr>
          <a:xfrm>
            <a:off x="-3364260" y="612295"/>
            <a:ext cx="11407982" cy="4800600"/>
          </a:xfrm>
        </p:spPr>
      </p:pic>
      <p:pic>
        <p:nvPicPr>
          <p:cNvPr id="13" name="Picture 12" descr="Screen Shot 2015-04-29 at 4.46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363"/>
            <a:ext cx="8537634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7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4-29 at 4.48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r="4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608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atures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"/>
          <a:stretch/>
        </p:blipFill>
        <p:spPr>
          <a:xfrm>
            <a:off x="0" y="995990"/>
            <a:ext cx="8345714" cy="5862010"/>
          </a:xfrm>
        </p:spPr>
      </p:pic>
    </p:spTree>
    <p:extLst>
      <p:ext uri="{BB962C8B-B14F-4D97-AF65-F5344CB8AC3E}">
        <p14:creationId xmlns:p14="http://schemas.microsoft.com/office/powerpoint/2010/main" val="366317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4-29 at 4.52.0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7" r="3629"/>
          <a:stretch/>
        </p:blipFill>
        <p:spPr>
          <a:xfrm>
            <a:off x="176397" y="1693552"/>
            <a:ext cx="8220119" cy="3916336"/>
          </a:xfrm>
        </p:spPr>
      </p:pic>
    </p:spTree>
    <p:extLst>
      <p:ext uri="{BB962C8B-B14F-4D97-AF65-F5344CB8AC3E}">
        <p14:creationId xmlns:p14="http://schemas.microsoft.com/office/powerpoint/2010/main" val="237837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176</TotalTime>
  <Words>2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Project Metrics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Metrics </dc:title>
  <dc:creator>Khozaima</dc:creator>
  <cp:lastModifiedBy>Khozaima</cp:lastModifiedBy>
  <cp:revision>4</cp:revision>
  <dcterms:created xsi:type="dcterms:W3CDTF">2015-04-29T20:36:43Z</dcterms:created>
  <dcterms:modified xsi:type="dcterms:W3CDTF">2015-04-29T23:33:42Z</dcterms:modified>
</cp:coreProperties>
</file>