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64" r:id="rId5"/>
    <p:sldId id="268" r:id="rId6"/>
    <p:sldId id="271" r:id="rId7"/>
    <p:sldId id="269" r:id="rId8"/>
    <p:sldId id="273" r:id="rId9"/>
    <p:sldId id="266" r:id="rId10"/>
    <p:sldId id="272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9FF090D-3775-42F2-B284-00C64F7464B7}">
          <p14:sldIdLst>
            <p14:sldId id="256"/>
            <p14:sldId id="258"/>
            <p14:sldId id="265"/>
            <p14:sldId id="264"/>
            <p14:sldId id="268"/>
            <p14:sldId id="271"/>
            <p14:sldId id="269"/>
            <p14:sldId id="273"/>
            <p14:sldId id="26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 dirty="0" smtClean="0"/>
              <a:t>Modifiez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970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BE21726-DC22-404C-B356-5A9F57FF4DA5}" type="datetimeFigureOut">
              <a:rPr lang="fr-FR" smtClean="0"/>
              <a:t>12/02/2015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C6938DA-4376-4BEF-807C-A5BD658716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5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597650"/>
            <a:ext cx="9144000" cy="2873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fr-FR" altLang="fr-FR" sz="1350" smtClean="0">
              <a:solidFill>
                <a:srgbClr val="000000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7811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141665"/>
            <a:ext cx="822960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>
            <a:off x="0" y="1952625"/>
            <a:ext cx="287338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350">
              <a:solidFill>
                <a:srgbClr val="000000"/>
              </a:solidFill>
            </a:endParaRPr>
          </a:p>
        </p:txBody>
      </p:sp>
      <p:sp>
        <p:nvSpPr>
          <p:cNvPr id="1030" name="Rectangle 17"/>
          <p:cNvSpPr>
            <a:spLocks noChangeArrowheads="1"/>
          </p:cNvSpPr>
          <p:nvPr userDrawn="1"/>
        </p:nvSpPr>
        <p:spPr bwMode="auto">
          <a:xfrm>
            <a:off x="107951" y="1773238"/>
            <a:ext cx="2873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0CE46A-E1FD-4D48-A272-AC4391C373EA}" type="slidenum">
              <a:rPr lang="fr-FR" altLang="fr-FR" sz="675" smtClean="0">
                <a:solidFill>
                  <a:srgbClr val="000000"/>
                </a:solidFill>
                <a:latin typeface="GillSans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 altLang="fr-FR" sz="675" smtClean="0">
              <a:solidFill>
                <a:srgbClr val="000000"/>
              </a:solidFill>
              <a:latin typeface="GillSans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>
            <a:off x="8964614" y="1782763"/>
            <a:ext cx="287337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E289EE-3473-464B-9D72-A155C7EE32E9}" type="slidenum">
              <a:rPr lang="fr-FR" altLang="fr-FR" sz="675" smtClean="0">
                <a:solidFill>
                  <a:srgbClr val="000000"/>
                </a:solidFill>
                <a:latin typeface="GillSans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 altLang="fr-FR" sz="675" smtClean="0">
              <a:solidFill>
                <a:srgbClr val="000000"/>
              </a:solidFill>
              <a:latin typeface="GillSans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32" name="Line 19"/>
          <p:cNvSpPr>
            <a:spLocks noChangeShapeType="1"/>
          </p:cNvSpPr>
          <p:nvPr userDrawn="1"/>
        </p:nvSpPr>
        <p:spPr bwMode="auto">
          <a:xfrm>
            <a:off x="8893176" y="1952625"/>
            <a:ext cx="287338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350">
              <a:solidFill>
                <a:srgbClr val="000000"/>
              </a:solidFill>
            </a:endParaRPr>
          </a:p>
        </p:txBody>
      </p:sp>
      <p:pic>
        <p:nvPicPr>
          <p:cNvPr id="1033" name="Picture 20" descr="frise_PPT_0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622302"/>
            <a:ext cx="91138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1" descr="logo MDM FR CMJN_b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333376"/>
            <a:ext cx="10763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07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9pPr>
    </p:titleStyle>
    <p:bodyStyle>
      <a:lvl1pPr marL="257175" indent="-257175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50000"/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just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just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just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just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just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just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just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just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onitool%20spec%20fn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Monitool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08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Autres</a:t>
            </a:r>
            <a:r>
              <a:rPr lang="es-ES" dirty="0" smtClean="0"/>
              <a:t> </a:t>
            </a:r>
            <a:r>
              <a:rPr lang="es-ES" dirty="0" err="1" smtClean="0"/>
              <a:t>axes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Quels</a:t>
            </a:r>
            <a:r>
              <a:rPr lang="es-ES" dirty="0" smtClean="0"/>
              <a:t> </a:t>
            </a:r>
            <a:r>
              <a:rPr lang="es-ES" dirty="0" err="1" smtClean="0"/>
              <a:t>autres</a:t>
            </a:r>
            <a:r>
              <a:rPr lang="es-ES" dirty="0" smtClean="0"/>
              <a:t> </a:t>
            </a:r>
            <a:r>
              <a:rPr lang="es-ES" dirty="0" err="1" smtClean="0"/>
              <a:t>axes</a:t>
            </a:r>
            <a:r>
              <a:rPr lang="es-ES" dirty="0" smtClean="0"/>
              <a:t> </a:t>
            </a:r>
            <a:r>
              <a:rPr lang="es-ES" dirty="0" err="1" smtClean="0"/>
              <a:t>d’amélioration</a:t>
            </a:r>
            <a:r>
              <a:rPr lang="es-E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835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78667"/>
            <a:ext cx="8229600" cy="1143000"/>
          </a:xfrm>
        </p:spPr>
        <p:txBody>
          <a:bodyPr/>
          <a:lstStyle/>
          <a:p>
            <a:r>
              <a:rPr lang="fr-FR" sz="2800" dirty="0" smtClean="0"/>
              <a:t>Outil actuel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39157"/>
            <a:ext cx="8229600" cy="3311525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À la base</a:t>
            </a:r>
          </a:p>
          <a:p>
            <a:pPr lvl="1"/>
            <a:r>
              <a:rPr lang="fr-FR" dirty="0" smtClean="0"/>
              <a:t>Résumer les résultats de chaque projet en quelques indicateurs (&lt; 10)</a:t>
            </a:r>
          </a:p>
          <a:p>
            <a:pPr lvl="1"/>
            <a:r>
              <a:rPr lang="fr-FR" dirty="0" smtClean="0"/>
              <a:t>Accompagner l’utilisateur </a:t>
            </a:r>
            <a:r>
              <a:rPr lang="fr-FR" dirty="0" smtClean="0"/>
              <a:t>lors de la définition des indicateurs (ceux qui doivent être collectés, dans quelles conditions, par qui, périodicité…)</a:t>
            </a:r>
          </a:p>
          <a:p>
            <a:pPr lvl="1"/>
            <a:r>
              <a:rPr lang="fr-FR" dirty="0" smtClean="0"/>
              <a:t>Consultation facile, support pour réunions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Maintenant</a:t>
            </a:r>
          </a:p>
          <a:p>
            <a:pPr lvl="1"/>
            <a:r>
              <a:rPr lang="fr-FR" dirty="0" smtClean="0"/>
              <a:t>Collecter </a:t>
            </a:r>
            <a:r>
              <a:rPr lang="fr-FR" b="1" dirty="0"/>
              <a:t>par centre de santé </a:t>
            </a:r>
            <a:r>
              <a:rPr lang="fr-FR" dirty="0"/>
              <a:t>toutes </a:t>
            </a:r>
            <a:r>
              <a:rPr lang="fr-FR" dirty="0" smtClean="0"/>
              <a:t>les données nécessaires au calcul des indicateurs</a:t>
            </a:r>
          </a:p>
          <a:p>
            <a:pPr lvl="1"/>
            <a:r>
              <a:rPr lang="fr-FR" dirty="0" smtClean="0"/>
              <a:t>Calculer les indicateurs du cadre logique par centre de santé</a:t>
            </a:r>
          </a:p>
          <a:p>
            <a:pPr lvl="1"/>
            <a:r>
              <a:rPr lang="fr-FR" dirty="0" smtClean="0"/>
              <a:t>Calculer ces mêmes indicateurs au niveau du projet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311617"/>
            <a:ext cx="8229600" cy="1143000"/>
          </a:xfrm>
        </p:spPr>
        <p:txBody>
          <a:bodyPr/>
          <a:lstStyle/>
          <a:p>
            <a:r>
              <a:rPr lang="fr-FR" dirty="0" smtClean="0"/>
              <a:t>Recherche d’outils existants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72107"/>
            <a:ext cx="8229600" cy="3311525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Activity </a:t>
            </a:r>
            <a:r>
              <a:rPr lang="fr-FR" dirty="0" smtClean="0"/>
              <a:t>Info</a:t>
            </a:r>
          </a:p>
          <a:p>
            <a:pPr lvl="1"/>
            <a:r>
              <a:rPr lang="es-ES" dirty="0" smtClean="0"/>
              <a:t>Traite le </a:t>
            </a:r>
            <a:r>
              <a:rPr lang="es-ES" dirty="0" err="1" smtClean="0"/>
              <a:t>même</a:t>
            </a:r>
            <a:r>
              <a:rPr lang="es-ES" dirty="0" smtClean="0"/>
              <a:t> </a:t>
            </a:r>
            <a:r>
              <a:rPr lang="es-ES" dirty="0" err="1" smtClean="0"/>
              <a:t>besoin</a:t>
            </a:r>
            <a:endParaRPr lang="es-ES" dirty="0" smtClean="0"/>
          </a:p>
          <a:p>
            <a:pPr lvl="1"/>
            <a:r>
              <a:rPr lang="es-ES" dirty="0" smtClean="0"/>
              <a:t>Pas de catalogue </a:t>
            </a:r>
            <a:r>
              <a:rPr lang="es-ES" dirty="0" err="1" smtClean="0"/>
              <a:t>d’indicateurs</a:t>
            </a:r>
            <a:endParaRPr lang="es-ES" dirty="0" smtClean="0"/>
          </a:p>
          <a:p>
            <a:pPr lvl="1"/>
            <a:endParaRPr lang="es-ES" dirty="0" smtClean="0"/>
          </a:p>
          <a:p>
            <a:r>
              <a:rPr lang="fr-FR" dirty="0" err="1" smtClean="0"/>
              <a:t>Sigmah</a:t>
            </a:r>
            <a:r>
              <a:rPr lang="fr-FR" dirty="0"/>
              <a:t>, GONG</a:t>
            </a:r>
            <a:endParaRPr lang="fr-FR" dirty="0" smtClean="0"/>
          </a:p>
          <a:p>
            <a:pPr lvl="1"/>
            <a:r>
              <a:rPr lang="es-ES" dirty="0" err="1" smtClean="0"/>
              <a:t>Périmètre</a:t>
            </a:r>
            <a:r>
              <a:rPr lang="es-ES" dirty="0" smtClean="0"/>
              <a:t> plus </a:t>
            </a:r>
            <a:r>
              <a:rPr lang="es-ES" dirty="0" err="1" smtClean="0"/>
              <a:t>grand</a:t>
            </a:r>
            <a:endParaRPr lang="es-ES" dirty="0" smtClean="0"/>
          </a:p>
          <a:p>
            <a:pPr lvl="1"/>
            <a:r>
              <a:rPr lang="es-ES" dirty="0" smtClean="0"/>
              <a:t>Pas </a:t>
            </a:r>
            <a:r>
              <a:rPr lang="es-ES" dirty="0" err="1" smtClean="0"/>
              <a:t>encore</a:t>
            </a:r>
            <a:r>
              <a:rPr lang="es-ES" dirty="0" smtClean="0"/>
              <a:t> </a:t>
            </a:r>
            <a:r>
              <a:rPr lang="es-ES" dirty="0" err="1" smtClean="0"/>
              <a:t>assez</a:t>
            </a:r>
            <a:r>
              <a:rPr lang="es-ES" dirty="0" smtClean="0"/>
              <a:t> </a:t>
            </a:r>
            <a:r>
              <a:rPr lang="es-ES" dirty="0" err="1" smtClean="0"/>
              <a:t>abouti</a:t>
            </a:r>
            <a:r>
              <a:rPr lang="es-ES" dirty="0" smtClean="0"/>
              <a:t> sur le </a:t>
            </a:r>
            <a:r>
              <a:rPr lang="es-ES" dirty="0" err="1" smtClean="0"/>
              <a:t>monitoring</a:t>
            </a:r>
            <a:r>
              <a:rPr lang="es-ES" dirty="0" smtClean="0"/>
              <a:t> (MDM </a:t>
            </a:r>
            <a:r>
              <a:rPr lang="es-ES" dirty="0" err="1" smtClean="0"/>
              <a:t>fait</a:t>
            </a:r>
            <a:r>
              <a:rPr lang="es-ES" dirty="0" smtClean="0"/>
              <a:t> plus sur Excel)</a:t>
            </a:r>
          </a:p>
          <a:p>
            <a:endParaRPr lang="fr-FR" dirty="0"/>
          </a:p>
          <a:p>
            <a:r>
              <a:rPr lang="fr-FR" dirty="0" err="1" smtClean="0"/>
              <a:t>OpenDataKit</a:t>
            </a:r>
            <a:r>
              <a:rPr lang="fr-FR" dirty="0" smtClean="0"/>
              <a:t>, </a:t>
            </a:r>
            <a:r>
              <a:rPr lang="fr-FR" dirty="0" err="1" smtClean="0"/>
              <a:t>FormHub</a:t>
            </a:r>
            <a:r>
              <a:rPr lang="fr-FR" dirty="0" smtClean="0"/>
              <a:t>, </a:t>
            </a:r>
            <a:r>
              <a:rPr lang="en-US" dirty="0" err="1" smtClean="0"/>
              <a:t>Enketo</a:t>
            </a:r>
            <a:r>
              <a:rPr lang="en-US" dirty="0" smtClean="0"/>
              <a:t>, Kobo Toolbox</a:t>
            </a:r>
            <a:r>
              <a:rPr lang="en-US" dirty="0"/>
              <a:t>, ODK </a:t>
            </a:r>
            <a:r>
              <a:rPr lang="en-US" dirty="0" smtClean="0"/>
              <a:t>Collect, </a:t>
            </a:r>
            <a:r>
              <a:rPr lang="fr-FR" dirty="0" smtClean="0"/>
              <a:t>…</a:t>
            </a:r>
          </a:p>
          <a:p>
            <a:pPr lvl="1"/>
            <a:r>
              <a:rPr lang="es-ES" dirty="0" smtClean="0"/>
              <a:t>Se </a:t>
            </a:r>
            <a:r>
              <a:rPr lang="es-ES" dirty="0" err="1" smtClean="0"/>
              <a:t>concentrent</a:t>
            </a:r>
            <a:r>
              <a:rPr lang="es-ES" dirty="0" smtClean="0"/>
              <a:t> sur la </a:t>
            </a:r>
            <a:r>
              <a:rPr lang="es-ES" dirty="0" err="1" smtClean="0"/>
              <a:t>saisie</a:t>
            </a:r>
            <a:r>
              <a:rPr lang="es-ES" dirty="0" smtClean="0"/>
              <a:t> &amp; le </a:t>
            </a:r>
            <a:r>
              <a:rPr lang="es-ES" dirty="0" err="1" smtClean="0"/>
              <a:t>stockage</a:t>
            </a:r>
            <a:endParaRPr lang="es-ES" dirty="0" smtClean="0"/>
          </a:p>
          <a:p>
            <a:pPr lvl="1"/>
            <a:r>
              <a:rPr lang="es-ES" dirty="0" err="1" smtClean="0"/>
              <a:t>Traitent</a:t>
            </a:r>
            <a:r>
              <a:rPr lang="es-ES" dirty="0" smtClean="0"/>
              <a:t> </a:t>
            </a:r>
            <a:r>
              <a:rPr lang="es-ES" dirty="0" err="1" smtClean="0"/>
              <a:t>peu</a:t>
            </a:r>
            <a:r>
              <a:rPr lang="es-ES" dirty="0" smtClean="0"/>
              <a:t> les </a:t>
            </a:r>
            <a:r>
              <a:rPr lang="es-ES" dirty="0" err="1" smtClean="0"/>
              <a:t>autres</a:t>
            </a:r>
            <a:r>
              <a:rPr lang="es-ES" dirty="0" smtClean="0"/>
              <a:t> </a:t>
            </a:r>
            <a:r>
              <a:rPr lang="es-ES" dirty="0" err="1" smtClean="0"/>
              <a:t>problématiques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947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86905"/>
            <a:ext cx="8229600" cy="1143000"/>
          </a:xfrm>
        </p:spPr>
        <p:txBody>
          <a:bodyPr/>
          <a:lstStyle/>
          <a:p>
            <a:r>
              <a:rPr lang="es-ES" sz="2800" dirty="0" err="1" smtClean="0"/>
              <a:t>Axes</a:t>
            </a:r>
            <a:r>
              <a:rPr lang="es-ES" sz="2800" dirty="0" smtClean="0"/>
              <a:t> de </a:t>
            </a:r>
            <a:r>
              <a:rPr lang="es-ES" sz="2800" dirty="0" err="1" smtClean="0"/>
              <a:t>travail</a:t>
            </a:r>
            <a:r>
              <a:rPr lang="es-ES" sz="2800" dirty="0" smtClean="0"/>
              <a:t>: </a:t>
            </a:r>
            <a:r>
              <a:rPr lang="es-ES" sz="2800" dirty="0" err="1" smtClean="0"/>
              <a:t>nouvelle</a:t>
            </a:r>
            <a:r>
              <a:rPr lang="es-ES" sz="2800" dirty="0" smtClean="0"/>
              <a:t> </a:t>
            </a:r>
            <a:r>
              <a:rPr lang="es-ES" sz="2800" dirty="0" err="1" smtClean="0"/>
              <a:t>version</a:t>
            </a:r>
            <a:r>
              <a:rPr lang="es-ES" sz="2800" dirty="0" smtClean="0"/>
              <a:t> </a:t>
            </a:r>
            <a:r>
              <a:rPr lang="es-ES" sz="2800" dirty="0" err="1" smtClean="0"/>
              <a:t>outil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2304495"/>
            <a:ext cx="8229600" cy="3867705"/>
          </a:xfrm>
        </p:spPr>
        <p:txBody>
          <a:bodyPr>
            <a:noAutofit/>
          </a:bodyPr>
          <a:lstStyle/>
          <a:p>
            <a:pPr algn="l"/>
            <a:r>
              <a:rPr lang="es-ES" dirty="0" err="1" smtClean="0"/>
              <a:t>Simplifier</a:t>
            </a:r>
            <a:endParaRPr lang="es-ES" dirty="0" smtClean="0"/>
          </a:p>
          <a:p>
            <a:pPr lvl="1" algn="l"/>
            <a:r>
              <a:rPr lang="es-ES" dirty="0" err="1" smtClean="0"/>
              <a:t>Prendre</a:t>
            </a:r>
            <a:r>
              <a:rPr lang="es-ES" dirty="0" smtClean="0"/>
              <a:t> des </a:t>
            </a:r>
            <a:r>
              <a:rPr lang="es-ES" dirty="0" err="1" smtClean="0"/>
              <a:t>raccourcis</a:t>
            </a:r>
            <a:r>
              <a:rPr lang="es-ES" dirty="0" smtClean="0"/>
              <a:t> </a:t>
            </a:r>
            <a:r>
              <a:rPr lang="es-ES" dirty="0" err="1" smtClean="0"/>
              <a:t>là</a:t>
            </a:r>
            <a:r>
              <a:rPr lang="es-ES" dirty="0" smtClean="0"/>
              <a:t> </a:t>
            </a:r>
            <a:r>
              <a:rPr lang="es-ES" dirty="0" err="1" smtClean="0"/>
              <a:t>où</a:t>
            </a:r>
            <a:r>
              <a:rPr lang="es-ES" dirty="0" smtClean="0"/>
              <a:t> </a:t>
            </a:r>
            <a:r>
              <a:rPr lang="es-ES" dirty="0" err="1" smtClean="0"/>
              <a:t>c’est</a:t>
            </a:r>
            <a:r>
              <a:rPr lang="es-ES" dirty="0" smtClean="0"/>
              <a:t> </a:t>
            </a:r>
            <a:r>
              <a:rPr lang="es-ES" dirty="0" err="1" smtClean="0"/>
              <a:t>possible</a:t>
            </a:r>
            <a:endParaRPr lang="fr-FR" dirty="0" smtClean="0"/>
          </a:p>
          <a:p>
            <a:pPr algn="l"/>
            <a:r>
              <a:rPr lang="fr-FR" dirty="0" smtClean="0"/>
              <a:t>Centraliser</a:t>
            </a:r>
          </a:p>
          <a:p>
            <a:pPr lvl="1" algn="l"/>
            <a:r>
              <a:rPr lang="es-ES" dirty="0" err="1" smtClean="0"/>
              <a:t>Gérer</a:t>
            </a:r>
            <a:r>
              <a:rPr lang="es-ES" dirty="0" smtClean="0"/>
              <a:t> </a:t>
            </a:r>
            <a:r>
              <a:rPr lang="es-ES" dirty="0" err="1" smtClean="0"/>
              <a:t>tous</a:t>
            </a:r>
            <a:r>
              <a:rPr lang="es-ES" dirty="0" smtClean="0"/>
              <a:t> les </a:t>
            </a:r>
            <a:r>
              <a:rPr lang="es-ES" dirty="0" err="1" smtClean="0"/>
              <a:t>projets</a:t>
            </a:r>
            <a:r>
              <a:rPr lang="es-ES" dirty="0" smtClean="0"/>
              <a:t> à partir de la </a:t>
            </a:r>
            <a:r>
              <a:rPr lang="es-ES" dirty="0" err="1" smtClean="0"/>
              <a:t>même</a:t>
            </a:r>
            <a:r>
              <a:rPr lang="es-ES" dirty="0" smtClean="0"/>
              <a:t> base de </a:t>
            </a:r>
            <a:r>
              <a:rPr lang="es-ES" dirty="0" err="1" smtClean="0"/>
              <a:t>données</a:t>
            </a:r>
            <a:r>
              <a:rPr lang="es-ES" dirty="0" smtClean="0"/>
              <a:t> (</a:t>
            </a:r>
            <a:r>
              <a:rPr lang="es-ES" dirty="0" err="1" smtClean="0"/>
              <a:t>au</a:t>
            </a:r>
            <a:r>
              <a:rPr lang="es-ES" dirty="0" smtClean="0"/>
              <a:t> </a:t>
            </a:r>
            <a:r>
              <a:rPr lang="es-ES" dirty="0" err="1" smtClean="0"/>
              <a:t>lieu</a:t>
            </a:r>
            <a:r>
              <a:rPr lang="es-ES" dirty="0" smtClean="0"/>
              <a:t> de une base par </a:t>
            </a:r>
            <a:r>
              <a:rPr lang="es-ES" dirty="0" err="1" smtClean="0"/>
              <a:t>projet</a:t>
            </a:r>
            <a:r>
              <a:rPr lang="es-ES" dirty="0"/>
              <a:t>)</a:t>
            </a:r>
            <a:endParaRPr lang="fr-FR" dirty="0" smtClean="0"/>
          </a:p>
          <a:p>
            <a:pPr algn="l"/>
            <a:r>
              <a:rPr lang="es-ES" dirty="0" err="1" smtClean="0"/>
              <a:t>Normaliser</a:t>
            </a:r>
            <a:endParaRPr lang="es-ES" dirty="0" smtClean="0"/>
          </a:p>
          <a:p>
            <a:pPr lvl="1" algn="l"/>
            <a:r>
              <a:rPr lang="es-ES" dirty="0" err="1" smtClean="0"/>
              <a:t>Supprimer</a:t>
            </a:r>
            <a:r>
              <a:rPr lang="es-ES" dirty="0" smtClean="0"/>
              <a:t> les </a:t>
            </a:r>
            <a:r>
              <a:rPr lang="es-ES" dirty="0" err="1" smtClean="0"/>
              <a:t>différences</a:t>
            </a:r>
            <a:r>
              <a:rPr lang="es-ES" dirty="0" smtClean="0"/>
              <a:t> de forme entre le </a:t>
            </a:r>
            <a:r>
              <a:rPr lang="es-ES" dirty="0" err="1" smtClean="0"/>
              <a:t>monitoring</a:t>
            </a:r>
            <a:r>
              <a:rPr lang="es-ES" dirty="0" smtClean="0"/>
              <a:t> des </a:t>
            </a:r>
            <a:r>
              <a:rPr lang="es-ES" dirty="0" err="1" smtClean="0"/>
              <a:t>différents</a:t>
            </a:r>
            <a:r>
              <a:rPr lang="es-ES" dirty="0" smtClean="0"/>
              <a:t> </a:t>
            </a:r>
            <a:r>
              <a:rPr lang="es-ES" dirty="0" err="1" smtClean="0"/>
              <a:t>projets</a:t>
            </a:r>
            <a:endParaRPr lang="es-ES" dirty="0" smtClean="0"/>
          </a:p>
          <a:p>
            <a:pPr algn="l"/>
            <a:r>
              <a:rPr lang="es-ES" dirty="0" err="1" smtClean="0"/>
              <a:t>Archiver</a:t>
            </a:r>
            <a:endParaRPr lang="es-ES" dirty="0" smtClean="0"/>
          </a:p>
          <a:p>
            <a:pPr lvl="1" algn="l"/>
            <a:r>
              <a:rPr lang="es-ES" dirty="0" err="1" smtClean="0"/>
              <a:t>Conserver</a:t>
            </a:r>
            <a:r>
              <a:rPr lang="es-ES" dirty="0" smtClean="0"/>
              <a:t> sur le 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 err="1" smtClean="0"/>
              <a:t>terme</a:t>
            </a:r>
            <a:r>
              <a:rPr lang="es-ES" dirty="0" smtClean="0"/>
              <a:t> </a:t>
            </a:r>
            <a:r>
              <a:rPr lang="es-ES" dirty="0" err="1" smtClean="0"/>
              <a:t>l’historique</a:t>
            </a:r>
            <a:r>
              <a:rPr lang="es-ES" dirty="0" smtClean="0"/>
              <a:t> des </a:t>
            </a:r>
            <a:r>
              <a:rPr lang="es-ES" dirty="0" err="1" smtClean="0"/>
              <a:t>projets</a:t>
            </a:r>
            <a:r>
              <a:rPr lang="es-ES" dirty="0" smtClean="0"/>
              <a:t>.</a:t>
            </a:r>
          </a:p>
          <a:p>
            <a:pPr algn="ctr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912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86905"/>
            <a:ext cx="8229600" cy="1143000"/>
          </a:xfrm>
        </p:spPr>
        <p:txBody>
          <a:bodyPr/>
          <a:lstStyle/>
          <a:p>
            <a:r>
              <a:rPr lang="fr-FR" sz="2800" dirty="0" smtClean="0"/>
              <a:t>Simplifier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9905"/>
            <a:ext cx="8229600" cy="3529015"/>
          </a:xfrm>
        </p:spPr>
        <p:txBody>
          <a:bodyPr>
            <a:normAutofit/>
          </a:bodyPr>
          <a:lstStyle/>
          <a:p>
            <a:r>
              <a:rPr lang="fr-FR" dirty="0"/>
              <a:t>Réduire le travail </a:t>
            </a:r>
            <a:r>
              <a:rPr lang="fr-FR" dirty="0" smtClean="0"/>
              <a:t>manuel à la création-modification d’un projet.</a:t>
            </a:r>
          </a:p>
          <a:p>
            <a:r>
              <a:rPr lang="es-ES" dirty="0" err="1" smtClean="0"/>
              <a:t>Réduire</a:t>
            </a:r>
            <a:r>
              <a:rPr lang="es-ES" dirty="0" smtClean="0"/>
              <a:t> la </a:t>
            </a:r>
            <a:r>
              <a:rPr lang="es-ES" dirty="0" err="1" smtClean="0"/>
              <a:t>courbe</a:t>
            </a:r>
            <a:r>
              <a:rPr lang="es-ES" dirty="0" smtClean="0"/>
              <a:t> </a:t>
            </a:r>
            <a:r>
              <a:rPr lang="es-ES" dirty="0" err="1" smtClean="0"/>
              <a:t>d’apprentissage</a:t>
            </a:r>
            <a:r>
              <a:rPr lang="es-ES" dirty="0" smtClean="0"/>
              <a:t>.</a:t>
            </a:r>
            <a:endParaRPr lang="fr-FR" dirty="0" smtClean="0"/>
          </a:p>
          <a:p>
            <a:r>
              <a:rPr lang="es-ES" dirty="0" err="1" smtClean="0"/>
              <a:t>Supprimer</a:t>
            </a:r>
            <a:r>
              <a:rPr lang="es-ES" dirty="0" smtClean="0"/>
              <a:t> la </a:t>
            </a:r>
            <a:r>
              <a:rPr lang="es-ES" dirty="0" err="1" smtClean="0"/>
              <a:t>double</a:t>
            </a:r>
            <a:r>
              <a:rPr lang="es-ES" dirty="0" smtClean="0"/>
              <a:t> </a:t>
            </a:r>
            <a:r>
              <a:rPr lang="es-ES" dirty="0" err="1" smtClean="0"/>
              <a:t>saisie</a:t>
            </a:r>
            <a:r>
              <a:rPr lang="es-ES" dirty="0"/>
              <a:t> </a:t>
            </a:r>
            <a:r>
              <a:rPr lang="es-ES" dirty="0" smtClean="0"/>
              <a:t>transversal / </a:t>
            </a:r>
            <a:r>
              <a:rPr lang="es-ES" dirty="0" err="1" smtClean="0"/>
              <a:t>monitool</a:t>
            </a:r>
            <a:endParaRPr lang="es-ES" dirty="0" smtClean="0"/>
          </a:p>
          <a:p>
            <a:pPr lvl="1"/>
            <a:r>
              <a:rPr lang="es-ES" dirty="0" smtClean="0"/>
              <a:t>Pas </a:t>
            </a:r>
            <a:r>
              <a:rPr lang="es-ES" dirty="0" err="1" smtClean="0"/>
              <a:t>uniquement</a:t>
            </a:r>
            <a:r>
              <a:rPr lang="es-ES" dirty="0" smtClean="0"/>
              <a:t> une </a:t>
            </a:r>
            <a:r>
              <a:rPr lang="es-ES" dirty="0" err="1" smtClean="0"/>
              <a:t>question</a:t>
            </a:r>
            <a:r>
              <a:rPr lang="es-ES" dirty="0" smtClean="0"/>
              <a:t> de </a:t>
            </a:r>
            <a:r>
              <a:rPr lang="es-ES" dirty="0" err="1" smtClean="0"/>
              <a:t>travail</a:t>
            </a:r>
            <a:r>
              <a:rPr lang="es-ES" dirty="0" smtClean="0"/>
              <a:t> en </a:t>
            </a:r>
            <a:r>
              <a:rPr lang="es-ES" dirty="0" err="1" smtClean="0"/>
              <a:t>double</a:t>
            </a:r>
            <a:endParaRPr lang="es-ES" dirty="0" smtClean="0"/>
          </a:p>
          <a:p>
            <a:pPr lvl="1"/>
            <a:r>
              <a:rPr lang="es-ES" dirty="0" err="1" smtClean="0"/>
              <a:t>Permet</a:t>
            </a:r>
            <a:r>
              <a:rPr lang="es-ES" dirty="0" smtClean="0"/>
              <a:t> </a:t>
            </a:r>
            <a:r>
              <a:rPr lang="es-ES" dirty="0" err="1" smtClean="0"/>
              <a:t>aux</a:t>
            </a:r>
            <a:r>
              <a:rPr lang="es-ES" dirty="0" smtClean="0"/>
              <a:t> </a:t>
            </a:r>
            <a:r>
              <a:rPr lang="es-ES" dirty="0" err="1" smtClean="0"/>
              <a:t>projets</a:t>
            </a:r>
            <a:r>
              <a:rPr lang="es-ES" dirty="0" smtClean="0"/>
              <a:t> de </a:t>
            </a:r>
            <a:r>
              <a:rPr lang="es-ES" dirty="0" err="1" smtClean="0"/>
              <a:t>mieux</a:t>
            </a:r>
            <a:r>
              <a:rPr lang="es-ES" dirty="0" smtClean="0"/>
              <a:t> </a:t>
            </a:r>
            <a:r>
              <a:rPr lang="es-ES" dirty="0" err="1" smtClean="0"/>
              <a:t>anticiper</a:t>
            </a:r>
            <a:endParaRPr lang="es-ES" dirty="0" smtClean="0"/>
          </a:p>
          <a:p>
            <a:r>
              <a:rPr lang="es-ES" dirty="0" err="1" smtClean="0"/>
              <a:t>Cacher</a:t>
            </a:r>
            <a:r>
              <a:rPr lang="es-ES" dirty="0" smtClean="0"/>
              <a:t> la </a:t>
            </a:r>
            <a:r>
              <a:rPr lang="es-ES" dirty="0" err="1" smtClean="0"/>
              <a:t>complexité</a:t>
            </a:r>
            <a:r>
              <a:rPr lang="es-ES" dirty="0" smtClean="0"/>
              <a:t> </a:t>
            </a:r>
            <a:r>
              <a:rPr lang="es-ES" dirty="0" err="1" smtClean="0"/>
              <a:t>lors</a:t>
            </a:r>
            <a:r>
              <a:rPr lang="es-ES" dirty="0" smtClean="0"/>
              <a:t> du </a:t>
            </a:r>
            <a:r>
              <a:rPr lang="es-ES" dirty="0" err="1" smtClean="0"/>
              <a:t>mélange</a:t>
            </a:r>
            <a:r>
              <a:rPr lang="es-ES" dirty="0" smtClean="0"/>
              <a:t> </a:t>
            </a:r>
            <a:r>
              <a:rPr lang="es-ES" dirty="0" err="1" smtClean="0"/>
              <a:t>d’échelles</a:t>
            </a:r>
            <a:r>
              <a:rPr lang="es-ES" dirty="0" smtClean="0"/>
              <a:t> de </a:t>
            </a:r>
            <a:r>
              <a:rPr lang="es-ES" dirty="0" err="1" smtClean="0"/>
              <a:t>temps</a:t>
            </a:r>
            <a:r>
              <a:rPr lang="es-ES" dirty="0" smtClean="0"/>
              <a:t> </a:t>
            </a:r>
            <a:r>
              <a:rPr lang="es-ES" dirty="0" err="1" smtClean="0"/>
              <a:t>différentes</a:t>
            </a:r>
            <a:r>
              <a:rPr lang="es-ES" dirty="0" smtClean="0"/>
              <a:t> (</a:t>
            </a:r>
            <a:r>
              <a:rPr lang="es-ES" dirty="0" err="1" smtClean="0"/>
              <a:t>jour</a:t>
            </a:r>
            <a:r>
              <a:rPr lang="es-ES" dirty="0" smtClean="0"/>
              <a:t> / </a:t>
            </a:r>
            <a:r>
              <a:rPr lang="es-ES" dirty="0" err="1" smtClean="0"/>
              <a:t>semaine</a:t>
            </a:r>
            <a:r>
              <a:rPr lang="es-ES" dirty="0" smtClean="0"/>
              <a:t> / </a:t>
            </a:r>
            <a:r>
              <a:rPr lang="es-ES" dirty="0" err="1" smtClean="0"/>
              <a:t>mois</a:t>
            </a:r>
            <a:r>
              <a:rPr lang="es-ES" dirty="0" smtClean="0"/>
              <a:t> / trimestre).</a:t>
            </a:r>
          </a:p>
          <a:p>
            <a:endParaRPr lang="fr-FR" dirty="0" smtClean="0"/>
          </a:p>
          <a:p>
            <a:endParaRPr lang="fr-FR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358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86905"/>
            <a:ext cx="8229600" cy="1143000"/>
          </a:xfrm>
        </p:spPr>
        <p:txBody>
          <a:bodyPr/>
          <a:lstStyle/>
          <a:p>
            <a:r>
              <a:rPr lang="fr-FR" sz="2800" dirty="0" smtClean="0"/>
              <a:t>Centraliser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9905"/>
            <a:ext cx="8229600" cy="3529015"/>
          </a:xfrm>
        </p:spPr>
        <p:txBody>
          <a:bodyPr>
            <a:normAutofit/>
          </a:bodyPr>
          <a:lstStyle/>
          <a:p>
            <a:r>
              <a:rPr lang="es-ES" dirty="0" err="1" smtClean="0"/>
              <a:t>Tous</a:t>
            </a:r>
            <a:r>
              <a:rPr lang="es-ES" dirty="0" smtClean="0"/>
              <a:t> les cadres </a:t>
            </a:r>
            <a:r>
              <a:rPr lang="es-ES" dirty="0" err="1" smtClean="0"/>
              <a:t>logiques</a:t>
            </a:r>
            <a:r>
              <a:rPr lang="es-ES" dirty="0" smtClean="0"/>
              <a:t> et </a:t>
            </a:r>
            <a:r>
              <a:rPr lang="es-ES" dirty="0" err="1" smtClean="0"/>
              <a:t>indicateurs</a:t>
            </a:r>
            <a:r>
              <a:rPr lang="es-ES" dirty="0" smtClean="0"/>
              <a:t> à </a:t>
            </a:r>
            <a:r>
              <a:rPr lang="es-ES" dirty="0" err="1" smtClean="0"/>
              <a:t>jour</a:t>
            </a:r>
            <a:r>
              <a:rPr lang="es-ES" dirty="0" smtClean="0"/>
              <a:t> </a:t>
            </a:r>
            <a:r>
              <a:rPr lang="es-ES" dirty="0" err="1" smtClean="0"/>
              <a:t>au</a:t>
            </a:r>
            <a:r>
              <a:rPr lang="es-ES" dirty="0" smtClean="0"/>
              <a:t> </a:t>
            </a:r>
            <a:r>
              <a:rPr lang="es-ES" dirty="0" err="1" smtClean="0"/>
              <a:t>même</a:t>
            </a:r>
            <a:r>
              <a:rPr lang="es-ES" dirty="0" smtClean="0"/>
              <a:t> </a:t>
            </a:r>
            <a:r>
              <a:rPr lang="es-ES" dirty="0" err="1" smtClean="0"/>
              <a:t>endroit</a:t>
            </a:r>
            <a:endParaRPr lang="es-ES" dirty="0" smtClean="0"/>
          </a:p>
          <a:p>
            <a:r>
              <a:rPr lang="es-ES" dirty="0" err="1" smtClean="0"/>
              <a:t>Encourager</a:t>
            </a:r>
            <a:r>
              <a:rPr lang="es-ES" dirty="0" smtClean="0"/>
              <a:t> les </a:t>
            </a:r>
            <a:r>
              <a:rPr lang="es-ES" dirty="0" err="1" smtClean="0"/>
              <a:t>projets</a:t>
            </a:r>
            <a:r>
              <a:rPr lang="es-ES" dirty="0" smtClean="0"/>
              <a:t> à </a:t>
            </a:r>
            <a:r>
              <a:rPr lang="es-ES" dirty="0" err="1" smtClean="0"/>
              <a:t>utiliser</a:t>
            </a:r>
            <a:r>
              <a:rPr lang="es-ES" dirty="0" smtClean="0"/>
              <a:t> les </a:t>
            </a:r>
            <a:r>
              <a:rPr lang="es-ES" dirty="0" err="1" smtClean="0"/>
              <a:t>mêmes</a:t>
            </a:r>
            <a:r>
              <a:rPr lang="es-ES" dirty="0" smtClean="0"/>
              <a:t> </a:t>
            </a:r>
            <a:r>
              <a:rPr lang="es-ES" dirty="0" err="1" smtClean="0"/>
              <a:t>indicateurs</a:t>
            </a:r>
            <a:r>
              <a:rPr lang="es-ES" dirty="0" smtClean="0"/>
              <a:t> </a:t>
            </a:r>
            <a:r>
              <a:rPr lang="es-ES" dirty="0" err="1" smtClean="0"/>
              <a:t>quand</a:t>
            </a:r>
            <a:r>
              <a:rPr lang="es-ES" dirty="0" smtClean="0"/>
              <a:t> </a:t>
            </a:r>
            <a:r>
              <a:rPr lang="es-ES" dirty="0" err="1" smtClean="0"/>
              <a:t>ils</a:t>
            </a:r>
            <a:r>
              <a:rPr lang="es-ES" dirty="0" smtClean="0"/>
              <a:t> </a:t>
            </a:r>
            <a:r>
              <a:rPr lang="es-ES" dirty="0" err="1" smtClean="0"/>
              <a:t>mesurent</a:t>
            </a:r>
            <a:r>
              <a:rPr lang="es-ES" dirty="0" smtClean="0"/>
              <a:t> des </a:t>
            </a:r>
            <a:r>
              <a:rPr lang="es-ES" dirty="0" err="1" smtClean="0"/>
              <a:t>grandeurs</a:t>
            </a:r>
            <a:r>
              <a:rPr lang="es-ES" dirty="0" smtClean="0"/>
              <a:t> comparables</a:t>
            </a:r>
          </a:p>
          <a:p>
            <a:r>
              <a:rPr lang="fr-FR" dirty="0"/>
              <a:t>Croiser les </a:t>
            </a:r>
            <a:r>
              <a:rPr lang="fr-FR" dirty="0" smtClean="0"/>
              <a:t>données</a:t>
            </a:r>
          </a:p>
          <a:p>
            <a:pPr lvl="1"/>
            <a:r>
              <a:rPr lang="es-ES" dirty="0" smtClean="0"/>
              <a:t>“nombre de </a:t>
            </a:r>
            <a:r>
              <a:rPr lang="es-ES" dirty="0" err="1" smtClean="0"/>
              <a:t>bénéficiaires</a:t>
            </a:r>
            <a:r>
              <a:rPr lang="es-ES" dirty="0" smtClean="0"/>
              <a:t> </a:t>
            </a:r>
            <a:r>
              <a:rPr lang="es-ES" dirty="0" err="1" smtClean="0"/>
              <a:t>pour</a:t>
            </a:r>
            <a:r>
              <a:rPr lang="es-ES" dirty="0" smtClean="0"/>
              <a:t> </a:t>
            </a:r>
            <a:r>
              <a:rPr lang="es-ES" dirty="0" err="1" smtClean="0"/>
              <a:t>tous</a:t>
            </a:r>
            <a:r>
              <a:rPr lang="es-ES" dirty="0" smtClean="0"/>
              <a:t> les </a:t>
            </a:r>
            <a:r>
              <a:rPr lang="es-ES" dirty="0" err="1" smtClean="0"/>
              <a:t>projets</a:t>
            </a:r>
            <a:r>
              <a:rPr lang="es-ES" dirty="0" smtClean="0"/>
              <a:t> par </a:t>
            </a:r>
            <a:r>
              <a:rPr lang="es-ES" dirty="0" err="1" smtClean="0"/>
              <a:t>mois</a:t>
            </a:r>
            <a:r>
              <a:rPr lang="es-ES" dirty="0"/>
              <a:t> en 2014</a:t>
            </a:r>
            <a:r>
              <a:rPr lang="es-ES" dirty="0" smtClean="0"/>
              <a:t>”</a:t>
            </a:r>
          </a:p>
          <a:p>
            <a:pPr lvl="1"/>
            <a:r>
              <a:rPr lang="es-ES" dirty="0" smtClean="0"/>
              <a:t>“</a:t>
            </a:r>
            <a:r>
              <a:rPr lang="es-ES" dirty="0" err="1" smtClean="0"/>
              <a:t>Taux</a:t>
            </a:r>
            <a:r>
              <a:rPr lang="es-ES" dirty="0" smtClean="0"/>
              <a:t> de CPN4 sur </a:t>
            </a:r>
            <a:r>
              <a:rPr lang="es-ES" dirty="0" err="1" smtClean="0"/>
              <a:t>tous</a:t>
            </a:r>
            <a:r>
              <a:rPr lang="es-ES" dirty="0" smtClean="0"/>
              <a:t> les </a:t>
            </a:r>
            <a:r>
              <a:rPr lang="es-ES" dirty="0" err="1" smtClean="0"/>
              <a:t>projets</a:t>
            </a:r>
            <a:r>
              <a:rPr lang="es-ES" dirty="0" smtClean="0"/>
              <a:t> de SSR”</a:t>
            </a:r>
          </a:p>
          <a:p>
            <a:pPr lvl="1"/>
            <a:r>
              <a:rPr lang="es-ES" dirty="0" smtClean="0"/>
              <a:t>“</a:t>
            </a:r>
            <a:r>
              <a:rPr lang="es-ES" dirty="0" err="1" smtClean="0"/>
              <a:t>tous</a:t>
            </a:r>
            <a:r>
              <a:rPr lang="es-ES" dirty="0" smtClean="0"/>
              <a:t> les </a:t>
            </a:r>
            <a:r>
              <a:rPr lang="es-ES" dirty="0" err="1" smtClean="0"/>
              <a:t>indicateurs</a:t>
            </a:r>
            <a:r>
              <a:rPr lang="es-ES" dirty="0" smtClean="0"/>
              <a:t> par </a:t>
            </a:r>
            <a:r>
              <a:rPr lang="es-ES" dirty="0" err="1" smtClean="0"/>
              <a:t>an</a:t>
            </a:r>
            <a:r>
              <a:rPr lang="es-ES" dirty="0" smtClean="0"/>
              <a:t> sur le </a:t>
            </a:r>
            <a:r>
              <a:rPr lang="es-ES" dirty="0" err="1" smtClean="0"/>
              <a:t>projet</a:t>
            </a:r>
            <a:r>
              <a:rPr lang="es-ES" dirty="0" smtClean="0"/>
              <a:t> RDR </a:t>
            </a:r>
            <a:r>
              <a:rPr lang="es-ES" dirty="0" err="1" smtClean="0"/>
              <a:t>Kenya</a:t>
            </a:r>
            <a:r>
              <a:rPr lang="es-ES" dirty="0" smtClean="0"/>
              <a:t>”</a:t>
            </a:r>
          </a:p>
          <a:p>
            <a:pPr lvl="1"/>
            <a:r>
              <a:rPr lang="es-ES" dirty="0" smtClean="0"/>
              <a:t>“</a:t>
            </a:r>
            <a:r>
              <a:rPr lang="es-ES" dirty="0" err="1" smtClean="0"/>
              <a:t>tous</a:t>
            </a:r>
            <a:r>
              <a:rPr lang="es-ES" dirty="0" smtClean="0"/>
              <a:t> les </a:t>
            </a:r>
            <a:r>
              <a:rPr lang="es-ES" dirty="0" err="1" smtClean="0"/>
              <a:t>indicateurs</a:t>
            </a:r>
            <a:r>
              <a:rPr lang="es-ES" dirty="0" smtClean="0"/>
              <a:t> par </a:t>
            </a:r>
            <a:r>
              <a:rPr lang="es-ES" dirty="0" err="1" smtClean="0"/>
              <a:t>semaine</a:t>
            </a:r>
            <a:r>
              <a:rPr lang="es-ES" dirty="0" smtClean="0"/>
              <a:t> sur le centre de </a:t>
            </a:r>
            <a:r>
              <a:rPr lang="es-ES" dirty="0" err="1" smtClean="0"/>
              <a:t>santé</a:t>
            </a:r>
            <a:r>
              <a:rPr lang="es-ES" dirty="0" smtClean="0"/>
              <a:t> de X”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602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86905"/>
            <a:ext cx="8229600" cy="1143000"/>
          </a:xfrm>
        </p:spPr>
        <p:txBody>
          <a:bodyPr/>
          <a:lstStyle/>
          <a:p>
            <a:r>
              <a:rPr lang="fr-FR" sz="2800" dirty="0" smtClean="0"/>
              <a:t>Archiver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9905"/>
            <a:ext cx="8229600" cy="3529015"/>
          </a:xfrm>
        </p:spPr>
        <p:txBody>
          <a:bodyPr>
            <a:normAutofit/>
          </a:bodyPr>
          <a:lstStyle/>
          <a:p>
            <a:r>
              <a:rPr lang="es-ES" dirty="0" err="1"/>
              <a:t>Réutiliser</a:t>
            </a:r>
            <a:r>
              <a:rPr lang="es-ES" dirty="0"/>
              <a:t> le </a:t>
            </a:r>
            <a:r>
              <a:rPr lang="es-ES" dirty="0" err="1"/>
              <a:t>travail</a:t>
            </a:r>
            <a:r>
              <a:rPr lang="es-ES" dirty="0"/>
              <a:t> </a:t>
            </a:r>
            <a:r>
              <a:rPr lang="es-ES" dirty="0" err="1"/>
              <a:t>déjà</a:t>
            </a:r>
            <a:r>
              <a:rPr lang="es-ES" dirty="0"/>
              <a:t> </a:t>
            </a:r>
            <a:r>
              <a:rPr lang="es-ES" dirty="0" err="1"/>
              <a:t>fait</a:t>
            </a:r>
            <a:endParaRPr lang="es-ES" dirty="0"/>
          </a:p>
          <a:p>
            <a:pPr lvl="1"/>
            <a:r>
              <a:rPr lang="es-ES" dirty="0" err="1"/>
              <a:t>Lors</a:t>
            </a:r>
            <a:r>
              <a:rPr lang="es-ES" dirty="0"/>
              <a:t> de la </a:t>
            </a:r>
            <a:r>
              <a:rPr lang="es-ES" dirty="0" err="1"/>
              <a:t>création</a:t>
            </a:r>
            <a:r>
              <a:rPr lang="es-ES" dirty="0"/>
              <a:t> </a:t>
            </a:r>
            <a:r>
              <a:rPr lang="es-ES" dirty="0" err="1"/>
              <a:t>d’un</a:t>
            </a:r>
            <a:r>
              <a:rPr lang="es-ES" dirty="0"/>
              <a:t> </a:t>
            </a:r>
            <a:r>
              <a:rPr lang="es-ES" dirty="0" err="1"/>
              <a:t>projet</a:t>
            </a:r>
            <a:r>
              <a:rPr lang="es-ES" dirty="0"/>
              <a:t>, </a:t>
            </a:r>
            <a:r>
              <a:rPr lang="es-ES" dirty="0" err="1"/>
              <a:t>disposer</a:t>
            </a:r>
            <a:r>
              <a:rPr lang="es-ES" dirty="0"/>
              <a:t> de </a:t>
            </a: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l’historique</a:t>
            </a:r>
            <a:r>
              <a:rPr lang="es-ES" dirty="0"/>
              <a:t> des </a:t>
            </a:r>
            <a:r>
              <a:rPr lang="es-ES" dirty="0" err="1"/>
              <a:t>projets</a:t>
            </a:r>
            <a:r>
              <a:rPr lang="es-ES" dirty="0"/>
              <a:t> </a:t>
            </a:r>
            <a:r>
              <a:rPr lang="es-ES" dirty="0" err="1"/>
              <a:t>similaires</a:t>
            </a:r>
            <a:endParaRPr lang="es-ES" dirty="0"/>
          </a:p>
          <a:p>
            <a:pPr lvl="1"/>
            <a:r>
              <a:rPr lang="es-ES" dirty="0" err="1"/>
              <a:t>Lors</a:t>
            </a:r>
            <a:r>
              <a:rPr lang="es-ES" dirty="0"/>
              <a:t> du </a:t>
            </a:r>
            <a:r>
              <a:rPr lang="es-ES" dirty="0" err="1"/>
              <a:t>choix</a:t>
            </a:r>
            <a:r>
              <a:rPr lang="es-ES" dirty="0"/>
              <a:t> </a:t>
            </a:r>
            <a:r>
              <a:rPr lang="es-ES" dirty="0" err="1"/>
              <a:t>d’un</a:t>
            </a:r>
            <a:r>
              <a:rPr lang="es-ES" dirty="0"/>
              <a:t> </a:t>
            </a:r>
            <a:r>
              <a:rPr lang="es-ES" dirty="0" err="1"/>
              <a:t>indicateur</a:t>
            </a:r>
            <a:r>
              <a:rPr lang="es-ES" dirty="0"/>
              <a:t>, </a:t>
            </a:r>
            <a:r>
              <a:rPr lang="es-ES" dirty="0" err="1"/>
              <a:t>disposer</a:t>
            </a:r>
            <a:r>
              <a:rPr lang="es-ES" dirty="0"/>
              <a:t> </a:t>
            </a:r>
            <a:r>
              <a:rPr lang="es-ES" dirty="0" smtClean="0"/>
              <a:t>de</a:t>
            </a:r>
          </a:p>
          <a:p>
            <a:pPr lvl="2"/>
            <a:r>
              <a:rPr lang="es-ES" dirty="0" err="1" smtClean="0"/>
              <a:t>Ses</a:t>
            </a:r>
            <a:r>
              <a:rPr lang="es-ES" dirty="0" smtClean="0"/>
              <a:t> </a:t>
            </a:r>
            <a:r>
              <a:rPr lang="es-ES" dirty="0"/>
              <a:t>performances </a:t>
            </a:r>
            <a:r>
              <a:rPr lang="es-ES" dirty="0" err="1" smtClean="0"/>
              <a:t>passées</a:t>
            </a:r>
            <a:endParaRPr lang="es-ES" dirty="0" smtClean="0"/>
          </a:p>
          <a:p>
            <a:pPr lvl="2"/>
            <a:r>
              <a:rPr lang="es-ES" dirty="0" smtClean="0"/>
              <a:t>Du </a:t>
            </a:r>
            <a:r>
              <a:rPr lang="es-ES" dirty="0"/>
              <a:t>nombre </a:t>
            </a:r>
            <a:r>
              <a:rPr lang="es-ES" dirty="0" err="1" smtClean="0"/>
              <a:t>d’utilisations</a:t>
            </a:r>
            <a:endParaRPr lang="es-ES" dirty="0" smtClean="0"/>
          </a:p>
          <a:p>
            <a:pPr lvl="2"/>
            <a:r>
              <a:rPr lang="es-ES" dirty="0" smtClean="0"/>
              <a:t>Du nombre </a:t>
            </a:r>
            <a:r>
              <a:rPr lang="es-ES" dirty="0" err="1" smtClean="0"/>
              <a:t>d’abandons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69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86905"/>
            <a:ext cx="8229600" cy="1143000"/>
          </a:xfrm>
        </p:spPr>
        <p:txBody>
          <a:bodyPr/>
          <a:lstStyle/>
          <a:p>
            <a:r>
              <a:rPr lang="fr-FR" sz="2800" dirty="0" smtClean="0"/>
              <a:t>Normaliser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9905"/>
            <a:ext cx="8229600" cy="3529015"/>
          </a:xfrm>
        </p:spPr>
        <p:txBody>
          <a:bodyPr>
            <a:normAutofit/>
          </a:bodyPr>
          <a:lstStyle/>
          <a:p>
            <a:r>
              <a:rPr lang="fr-FR" dirty="0" smtClean="0"/>
              <a:t>Ajouter </a:t>
            </a:r>
            <a:r>
              <a:rPr lang="fr-FR" dirty="0"/>
              <a:t>des contrôles de cohérence</a:t>
            </a:r>
            <a:r>
              <a:rPr lang="fr-FR" dirty="0" smtClean="0"/>
              <a:t>.</a:t>
            </a:r>
            <a:endParaRPr lang="es-ES" dirty="0"/>
          </a:p>
          <a:p>
            <a:r>
              <a:rPr lang="es-ES" dirty="0" err="1"/>
              <a:t>Migrer</a:t>
            </a:r>
            <a:r>
              <a:rPr lang="es-ES" dirty="0"/>
              <a:t> plus </a:t>
            </a:r>
            <a:r>
              <a:rPr lang="es-ES" dirty="0" err="1"/>
              <a:t>facilement</a:t>
            </a:r>
            <a:r>
              <a:rPr lang="es-ES" dirty="0"/>
              <a:t> </a:t>
            </a:r>
            <a:r>
              <a:rPr lang="es-ES" dirty="0" err="1"/>
              <a:t>vers</a:t>
            </a:r>
            <a:r>
              <a:rPr lang="es-ES" dirty="0"/>
              <a:t> des </a:t>
            </a:r>
            <a:r>
              <a:rPr lang="es-ES" dirty="0" err="1"/>
              <a:t>nouveaux</a:t>
            </a:r>
            <a:r>
              <a:rPr lang="es-ES" dirty="0"/>
              <a:t> </a:t>
            </a:r>
            <a:r>
              <a:rPr lang="es-ES" dirty="0" err="1"/>
              <a:t>systèmes</a:t>
            </a:r>
            <a:r>
              <a:rPr lang="es-ES" dirty="0"/>
              <a:t> </a:t>
            </a:r>
            <a:r>
              <a:rPr lang="es-ES" dirty="0" err="1"/>
              <a:t>dans</a:t>
            </a:r>
            <a:r>
              <a:rPr lang="es-ES" dirty="0"/>
              <a:t> le </a:t>
            </a:r>
            <a:r>
              <a:rPr lang="es-ES" dirty="0" err="1"/>
              <a:t>futur</a:t>
            </a:r>
            <a:r>
              <a:rPr lang="es-ES" dirty="0"/>
              <a:t>.</a:t>
            </a:r>
          </a:p>
          <a:p>
            <a:r>
              <a:rPr lang="es-ES" dirty="0" err="1"/>
              <a:t>Permettre</a:t>
            </a:r>
            <a:r>
              <a:rPr lang="es-ES" dirty="0"/>
              <a:t> </a:t>
            </a:r>
            <a:r>
              <a:rPr lang="es-ES" dirty="0" err="1"/>
              <a:t>l’analyse</a:t>
            </a:r>
            <a:r>
              <a:rPr lang="es-ES" dirty="0"/>
              <a:t> </a:t>
            </a:r>
            <a:r>
              <a:rPr lang="es-ES" dirty="0" err="1"/>
              <a:t>manuelle</a:t>
            </a:r>
            <a:r>
              <a:rPr lang="es-ES" dirty="0"/>
              <a:t> de </a:t>
            </a:r>
            <a:r>
              <a:rPr lang="es-ES" dirty="0" err="1"/>
              <a:t>l’ensemble</a:t>
            </a:r>
            <a:r>
              <a:rPr lang="es-ES" dirty="0"/>
              <a:t> des </a:t>
            </a:r>
            <a:r>
              <a:rPr lang="es-ES" dirty="0" err="1"/>
              <a:t>données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Logiciels</a:t>
            </a:r>
            <a:r>
              <a:rPr lang="es-ES" dirty="0"/>
              <a:t> </a:t>
            </a:r>
            <a:r>
              <a:rPr lang="es-ES" dirty="0" err="1"/>
              <a:t>tiers</a:t>
            </a:r>
            <a:r>
              <a:rPr lang="es-ES" dirty="0"/>
              <a:t> (</a:t>
            </a:r>
            <a:r>
              <a:rPr lang="es-ES" dirty="0" err="1"/>
              <a:t>Stata</a:t>
            </a:r>
            <a:r>
              <a:rPr lang="es-ES" dirty="0"/>
              <a:t>, SPSS, SAS, </a:t>
            </a:r>
            <a:r>
              <a:rPr lang="es-ES" dirty="0" err="1"/>
              <a:t>etc</a:t>
            </a:r>
            <a:r>
              <a:rPr lang="es-ES" dirty="0"/>
              <a:t>)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949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1237473"/>
            <a:ext cx="8229600" cy="1143000"/>
          </a:xfrm>
        </p:spPr>
        <p:txBody>
          <a:bodyPr/>
          <a:lstStyle/>
          <a:p>
            <a:r>
              <a:rPr lang="fr-FR" dirty="0" err="1" smtClean="0"/>
              <a:t>Monitool</a:t>
            </a:r>
            <a:r>
              <a:rPr lang="fr-FR" dirty="0" smtClean="0"/>
              <a:t> V2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7243" y="2548541"/>
            <a:ext cx="8229600" cy="3311525"/>
          </a:xfrm>
        </p:spPr>
        <p:txBody>
          <a:bodyPr/>
          <a:lstStyle/>
          <a:p>
            <a:r>
              <a:rPr lang="es-ES" dirty="0" smtClean="0">
                <a:hlinkClick r:id="rId2" action="ppaction://hlinkfile"/>
              </a:rPr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7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po Texte">
  <a:themeElements>
    <a:clrScheme name="Diapo Texte 13">
      <a:dk1>
        <a:srgbClr val="000000"/>
      </a:dk1>
      <a:lt1>
        <a:srgbClr val="FFFFFF"/>
      </a:lt1>
      <a:dk2>
        <a:srgbClr val="000000"/>
      </a:dk2>
      <a:lt2>
        <a:srgbClr val="C6C6BC"/>
      </a:lt2>
      <a:accent1>
        <a:srgbClr val="209CD8"/>
      </a:accent1>
      <a:accent2>
        <a:srgbClr val="0065BD"/>
      </a:accent2>
      <a:accent3>
        <a:srgbClr val="FFFFFF"/>
      </a:accent3>
      <a:accent4>
        <a:srgbClr val="000000"/>
      </a:accent4>
      <a:accent5>
        <a:srgbClr val="ABCBE9"/>
      </a:accent5>
      <a:accent6>
        <a:srgbClr val="005BAB"/>
      </a:accent6>
      <a:hlink>
        <a:srgbClr val="C10068"/>
      </a:hlink>
      <a:folHlink>
        <a:srgbClr val="4D2422"/>
      </a:folHlink>
    </a:clrScheme>
    <a:fontScheme name="Diapo Tex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apo Tex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Tex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Tex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Tex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Tex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Tex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Texte 13">
        <a:dk1>
          <a:srgbClr val="000000"/>
        </a:dk1>
        <a:lt1>
          <a:srgbClr val="FFFFFF"/>
        </a:lt1>
        <a:dk2>
          <a:srgbClr val="000000"/>
        </a:dk2>
        <a:lt2>
          <a:srgbClr val="C6C6BC"/>
        </a:lt2>
        <a:accent1>
          <a:srgbClr val="209CD8"/>
        </a:accent1>
        <a:accent2>
          <a:srgbClr val="0065BD"/>
        </a:accent2>
        <a:accent3>
          <a:srgbClr val="FFFFFF"/>
        </a:accent3>
        <a:accent4>
          <a:srgbClr val="000000"/>
        </a:accent4>
        <a:accent5>
          <a:srgbClr val="ABCBE9"/>
        </a:accent5>
        <a:accent6>
          <a:srgbClr val="005BAB"/>
        </a:accent6>
        <a:hlink>
          <a:srgbClr val="C10068"/>
        </a:hlink>
        <a:folHlink>
          <a:srgbClr val="4D24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417</Words>
  <Application>Microsoft Office PowerPoint</Application>
  <PresentationFormat>Affichage à l'écran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GillSans</vt:lpstr>
      <vt:lpstr>Diapo Texte</vt:lpstr>
      <vt:lpstr>Monitool</vt:lpstr>
      <vt:lpstr>Outil actuel</vt:lpstr>
      <vt:lpstr>Recherche d’outils existants</vt:lpstr>
      <vt:lpstr>Axes de travail: nouvelle version outil</vt:lpstr>
      <vt:lpstr>Simplifier</vt:lpstr>
      <vt:lpstr>Centraliser</vt:lpstr>
      <vt:lpstr>Archiver</vt:lpstr>
      <vt:lpstr>Normaliser</vt:lpstr>
      <vt:lpstr>Monitool V2</vt:lpstr>
      <vt:lpstr>Autres axes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Monitool</dc:title>
  <dc:creator>Romain Gilliotte</dc:creator>
  <cp:lastModifiedBy>Romain Gilliotte</cp:lastModifiedBy>
  <cp:revision>31</cp:revision>
  <dcterms:created xsi:type="dcterms:W3CDTF">2014-10-06T14:41:48Z</dcterms:created>
  <dcterms:modified xsi:type="dcterms:W3CDTF">2015-02-12T10:03:57Z</dcterms:modified>
</cp:coreProperties>
</file>