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5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1BBE9-036A-4604-98F0-225B96904E48}" type="datetimeFigureOut">
              <a:rPr lang="en-US" smtClean="0"/>
              <a:t>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CF68-B579-4B80-83C2-D319EA365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81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1BBE9-036A-4604-98F0-225B96904E48}" type="datetimeFigureOut">
              <a:rPr lang="en-US" smtClean="0"/>
              <a:t>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CF68-B579-4B80-83C2-D319EA365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081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1BBE9-036A-4604-98F0-225B96904E48}" type="datetimeFigureOut">
              <a:rPr lang="en-US" smtClean="0"/>
              <a:t>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CF68-B579-4B80-83C2-D319EA365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855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1BBE9-036A-4604-98F0-225B96904E48}" type="datetimeFigureOut">
              <a:rPr lang="en-US" smtClean="0"/>
              <a:t>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CF68-B579-4B80-83C2-D319EA365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995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1BBE9-036A-4604-98F0-225B96904E48}" type="datetimeFigureOut">
              <a:rPr lang="en-US" smtClean="0"/>
              <a:t>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CF68-B579-4B80-83C2-D319EA365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404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1BBE9-036A-4604-98F0-225B96904E48}" type="datetimeFigureOut">
              <a:rPr lang="en-US" smtClean="0"/>
              <a:t>1/13/2013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CF68-B579-4B80-83C2-D319EA365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3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1BBE9-036A-4604-98F0-225B96904E48}" type="datetimeFigureOut">
              <a:rPr lang="en-US" smtClean="0"/>
              <a:t>1/13/2013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CF68-B579-4B80-83C2-D319EA365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66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1BBE9-036A-4604-98F0-225B96904E48}" type="datetimeFigureOut">
              <a:rPr lang="en-US" smtClean="0"/>
              <a:t>1/13/2013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CF68-B579-4B80-83C2-D319EA365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09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1BBE9-036A-4604-98F0-225B96904E48}" type="datetimeFigureOut">
              <a:rPr lang="en-US" smtClean="0"/>
              <a:t>1/13/2013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CF68-B579-4B80-83C2-D319EA365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721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1BBE9-036A-4604-98F0-225B96904E48}" type="datetimeFigureOut">
              <a:rPr lang="en-US" smtClean="0"/>
              <a:t>1/13/2013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CF68-B579-4B80-83C2-D319EA365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56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1BBE9-036A-4604-98F0-225B96904E48}" type="datetimeFigureOut">
              <a:rPr lang="en-US" smtClean="0"/>
              <a:t>1/13/2013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CF68-B579-4B80-83C2-D319EA365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0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1BBE9-036A-4604-98F0-225B96904E48}" type="datetimeFigureOut">
              <a:rPr lang="en-US" smtClean="0"/>
              <a:t>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5CF68-B579-4B80-83C2-D319EA365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23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Documents and Settings\Ljupka Petkovic\Desktop\bgmgfm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56753"/>
            <a:ext cx="9144000" cy="1491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loud Callout 13"/>
          <p:cNvSpPr/>
          <p:nvPr/>
        </p:nvSpPr>
        <p:spPr>
          <a:xfrm>
            <a:off x="1905000" y="3253932"/>
            <a:ext cx="1981200" cy="1485901"/>
          </a:xfrm>
          <a:prstGeom prst="cloudCallout">
            <a:avLst/>
          </a:prstGeom>
          <a:solidFill>
            <a:schemeClr val="bg1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5" name="Cloud Callout 14"/>
          <p:cNvSpPr/>
          <p:nvPr/>
        </p:nvSpPr>
        <p:spPr>
          <a:xfrm>
            <a:off x="7239000" y="3282870"/>
            <a:ext cx="1219200" cy="993976"/>
          </a:xfrm>
          <a:prstGeom prst="cloudCallout">
            <a:avLst/>
          </a:prstGeom>
          <a:solidFill>
            <a:schemeClr val="bg1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loud Callout 15"/>
          <p:cNvSpPr/>
          <p:nvPr/>
        </p:nvSpPr>
        <p:spPr>
          <a:xfrm>
            <a:off x="5486400" y="3387284"/>
            <a:ext cx="1219200" cy="839888"/>
          </a:xfrm>
          <a:prstGeom prst="cloudCallout">
            <a:avLst/>
          </a:prstGeom>
          <a:solidFill>
            <a:schemeClr val="bg1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3" descr="C:\Documents and Settings\Ljupka Petkovic\Desktop\cartoon-sun-m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76" y="3310279"/>
            <a:ext cx="857524" cy="7283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loud Callout 19"/>
          <p:cNvSpPr/>
          <p:nvPr/>
        </p:nvSpPr>
        <p:spPr>
          <a:xfrm>
            <a:off x="289334" y="3810000"/>
            <a:ext cx="914400" cy="685800"/>
          </a:xfrm>
          <a:prstGeom prst="cloudCallout">
            <a:avLst/>
          </a:prstGeom>
          <a:solidFill>
            <a:schemeClr val="bg1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74886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Ljupka Petkovic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Ljupka Petkovic</dc:creator>
  <cp:lastModifiedBy>Ljupka Petkovic</cp:lastModifiedBy>
  <cp:revision>5</cp:revision>
  <dcterms:created xsi:type="dcterms:W3CDTF">2013-01-13T13:13:25Z</dcterms:created>
  <dcterms:modified xsi:type="dcterms:W3CDTF">2013-01-13T14:23:57Z</dcterms:modified>
</cp:coreProperties>
</file>