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8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8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0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9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0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1BBE9-036A-4604-98F0-225B96904E48}" type="datetimeFigureOut">
              <a:rPr lang="en-US" smtClean="0"/>
              <a:t>8/3/2013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5CF68-B579-4B80-83C2-D319EA365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Documents and Settings\Ljupka Petkovic\Desktop\bgmgfm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6753"/>
            <a:ext cx="9144000" cy="149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loud Callout 13"/>
          <p:cNvSpPr/>
          <p:nvPr/>
        </p:nvSpPr>
        <p:spPr>
          <a:xfrm>
            <a:off x="1905000" y="3253932"/>
            <a:ext cx="1981200" cy="1485901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5486400" y="3387284"/>
            <a:ext cx="1219200" cy="839888"/>
          </a:xfrm>
          <a:prstGeom prst="cloudCallout">
            <a:avLst/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C:\Documents and Settings\Ljupka Petkovic\Desktop\cartoon-sun-m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6" y="3310279"/>
            <a:ext cx="857524" cy="728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ocuments and Settings\Ljupka Petkovic\Desktop\igraoniceaska.co.rs\images\logo2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1156531" cy="117794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Documents and Settings\Ljupka Petkovic\Desktop\igraoniceaska.co.rs\images\logo2 cop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624484"/>
            <a:ext cx="1114230" cy="113486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8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Ljupka Petkovic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Ljupka Petkovic</dc:creator>
  <cp:lastModifiedBy>Ljupka Petkovic</cp:lastModifiedBy>
  <cp:revision>7</cp:revision>
  <dcterms:created xsi:type="dcterms:W3CDTF">2013-01-13T13:13:25Z</dcterms:created>
  <dcterms:modified xsi:type="dcterms:W3CDTF">2013-08-03T14:36:52Z</dcterms:modified>
</cp:coreProperties>
</file>