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C3C-DD30-4804-9CFE-06BABEE4F035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2101-4990-41BD-862C-6906D356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C3C-DD30-4804-9CFE-06BABEE4F035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2101-4990-41BD-862C-6906D356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C3C-DD30-4804-9CFE-06BABEE4F035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2101-4990-41BD-862C-6906D356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C3C-DD30-4804-9CFE-06BABEE4F035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2101-4990-41BD-862C-6906D356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C3C-DD30-4804-9CFE-06BABEE4F035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2101-4990-41BD-862C-6906D356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8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C3C-DD30-4804-9CFE-06BABEE4F035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2101-4990-41BD-862C-6906D356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4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C3C-DD30-4804-9CFE-06BABEE4F035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2101-4990-41BD-862C-6906D356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C3C-DD30-4804-9CFE-06BABEE4F035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2101-4990-41BD-862C-6906D356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C3C-DD30-4804-9CFE-06BABEE4F035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2101-4990-41BD-862C-6906D356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C3C-DD30-4804-9CFE-06BABEE4F035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2101-4990-41BD-862C-6906D356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5C3C-DD30-4804-9CFE-06BABEE4F035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2101-4990-41BD-862C-6906D356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0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5C3C-DD30-4804-9CFE-06BABEE4F035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2101-4990-41BD-862C-6906D356D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Ljupka Petkovic\Desktop\bromo\images\big-imag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5725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17304" y="2300821"/>
            <a:ext cx="51539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 smtClean="0">
                <a:ln w="11430"/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mic Sans MS" pitchFamily="66" charset="0"/>
              </a:rPr>
              <a:t>De</a:t>
            </a:r>
            <a:r>
              <a:rPr lang="sr-Latn-CS" sz="3600" b="1" cap="none" spc="50" dirty="0" smtClean="0">
                <a:ln w="11430"/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mic Sans MS" pitchFamily="66" charset="0"/>
              </a:rPr>
              <a:t>čije igraonice Aska</a:t>
            </a:r>
            <a:endParaRPr lang="en-US" sz="3600" b="1" cap="none" spc="50" dirty="0">
              <a:ln w="11430"/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5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Ljupka Petkovic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Ljupka Petkovic</dc:creator>
  <cp:lastModifiedBy>Ljupka Petkovic</cp:lastModifiedBy>
  <cp:revision>1</cp:revision>
  <dcterms:created xsi:type="dcterms:W3CDTF">2013-01-13T14:53:05Z</dcterms:created>
  <dcterms:modified xsi:type="dcterms:W3CDTF">2013-01-13T14:55:29Z</dcterms:modified>
</cp:coreProperties>
</file>