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5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7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1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8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8572D-2DA0-40F1-9AC9-3543A3408F0F}" type="datetimeFigureOut">
              <a:rPr lang="en-US" smtClean="0"/>
              <a:t>1/14/2013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3E1F5-9736-4C09-99A2-E8A45BADB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Ljupka Petkovic\Desktop\bromo\images\big-imag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59344"/>
            <a:ext cx="85725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696290" y="5282625"/>
            <a:ext cx="38475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Comic Sans MS" pitchFamily="66" charset="0"/>
              </a:rPr>
              <a:t>+381 (0)64 39 39 674</a:t>
            </a:r>
            <a:endParaRPr lang="en-US" sz="28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12338" y="4563070"/>
            <a:ext cx="125066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Aska</a:t>
            </a:r>
            <a:endParaRPr 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5181600"/>
            <a:ext cx="421205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Izrada</a:t>
            </a:r>
            <a:r>
              <a:rPr lang="en-U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 de</a:t>
            </a:r>
            <a:r>
              <a:rPr lang="sr-Latn-CS" sz="36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čijih igrališta</a:t>
            </a:r>
            <a:endParaRPr lang="en-US" sz="36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35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Ljupka Petkovic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Ljupka Petkovic</dc:creator>
  <cp:lastModifiedBy>Ljupka Petkovic</cp:lastModifiedBy>
  <cp:revision>2</cp:revision>
  <dcterms:created xsi:type="dcterms:W3CDTF">2013-01-13T15:10:33Z</dcterms:created>
  <dcterms:modified xsi:type="dcterms:W3CDTF">2013-01-14T20:20:47Z</dcterms:modified>
</cp:coreProperties>
</file>