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2"/>
    <p:restoredTop sz="96296"/>
  </p:normalViewPr>
  <p:slideViewPr>
    <p:cSldViewPr snapToGrid="0" snapToObjects="1">
      <p:cViewPr varScale="1">
        <p:scale>
          <a:sx n="122" d="100"/>
          <a:sy n="122" d="100"/>
        </p:scale>
        <p:origin x="672" y="184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12/28/20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8875"/>
            <a:ext cx="585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  <p:sldLayoutId id="2147483803" r:id="rId24"/>
    <p:sldLayoutId id="2147483804" r:id="rId25"/>
    <p:sldLayoutId id="2147483805" r:id="rId26"/>
    <p:sldLayoutId id="2147483806" r:id="rId27"/>
    <p:sldLayoutId id="2147483807" r:id="rId28"/>
    <p:sldLayoutId id="2147483808" r:id="rId29"/>
    <p:sldLayoutId id="2147483809" r:id="rId30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CBE1-526E-CE4D-8AC9-3AC47AD5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4EF29-6D61-5B48-8F13-A7DDC60338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F460E-C4EF-1C4A-AF75-9A90BB345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018A87-65B4-A648-A5EB-A43E639F330A}"/>
              </a:ext>
            </a:extLst>
          </p:cNvPr>
          <p:cNvSpPr/>
          <p:nvPr/>
        </p:nvSpPr>
        <p:spPr>
          <a:xfrm>
            <a:off x="4000117" y="1037350"/>
            <a:ext cx="7336221" cy="4783299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96">
            <a:extLst>
              <a:ext uri="{FF2B5EF4-FFF2-40B4-BE49-F238E27FC236}">
                <a16:creationId xmlns:a16="http://schemas.microsoft.com/office/drawing/2014/main" id="{F4745D94-9049-1442-8857-DC5C9320C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117" y="103735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5632159F-DD4A-A04C-9513-BABAA293736A}"/>
              </a:ext>
            </a:extLst>
          </p:cNvPr>
          <p:cNvGrpSpPr/>
          <p:nvPr/>
        </p:nvGrpSpPr>
        <p:grpSpPr>
          <a:xfrm>
            <a:off x="4630483" y="2234247"/>
            <a:ext cx="1860331" cy="844957"/>
            <a:chOff x="4630483" y="2234247"/>
            <a:chExt cx="1860331" cy="844957"/>
          </a:xfrm>
        </p:grpSpPr>
        <p:pic>
          <p:nvPicPr>
            <p:cNvPr id="8" name="Graphic 17">
              <a:extLst>
                <a:ext uri="{FF2B5EF4-FFF2-40B4-BE49-F238E27FC236}">
                  <a16:creationId xmlns:a16="http://schemas.microsoft.com/office/drawing/2014/main" id="{3086F5D4-E664-9A45-A81B-DAFD89DA7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6064" y="2234247"/>
              <a:ext cx="638351" cy="594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80656B4C-B365-244C-AB41-40AB865E6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0483" y="2829282"/>
              <a:ext cx="1860331" cy="249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pic>
        <p:nvPicPr>
          <p:cNvPr id="11" name="Graphic 6">
            <a:extLst>
              <a:ext uri="{FF2B5EF4-FFF2-40B4-BE49-F238E27FC236}">
                <a16:creationId xmlns:a16="http://schemas.microsoft.com/office/drawing/2014/main" id="{03FA44A6-2628-9341-8CBF-107F1CF69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32" y="3571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6">
            <a:extLst>
              <a:ext uri="{FF2B5EF4-FFF2-40B4-BE49-F238E27FC236}">
                <a16:creationId xmlns:a16="http://schemas.microsoft.com/office/drawing/2014/main" id="{995CB826-4FEF-E94E-827F-978E01381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06" y="4004900"/>
            <a:ext cx="903451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3D3067-2DE6-4C42-AE7A-494A9C88B9D1}"/>
              </a:ext>
            </a:extLst>
          </p:cNvPr>
          <p:cNvGrpSpPr/>
          <p:nvPr/>
        </p:nvGrpSpPr>
        <p:grpSpPr>
          <a:xfrm>
            <a:off x="5089506" y="4372207"/>
            <a:ext cx="903451" cy="695686"/>
            <a:chOff x="4545066" y="3172496"/>
            <a:chExt cx="903451" cy="695686"/>
          </a:xfrm>
        </p:grpSpPr>
        <p:pic>
          <p:nvPicPr>
            <p:cNvPr id="15" name="Graphic 6">
              <a:extLst>
                <a:ext uri="{FF2B5EF4-FFF2-40B4-BE49-F238E27FC236}">
                  <a16:creationId xmlns:a16="http://schemas.microsoft.com/office/drawing/2014/main" id="{50C77D98-C567-E949-9FA1-CC07B2AC9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8192" y="317249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71E42FEB-7EEC-8C40-BA4A-8169B6508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5066" y="3606244"/>
              <a:ext cx="903451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Endpoint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9C3BA-EA04-2144-BDBD-F35FACDA55FF}"/>
              </a:ext>
            </a:extLst>
          </p:cNvPr>
          <p:cNvSpPr/>
          <p:nvPr/>
        </p:nvSpPr>
        <p:spPr>
          <a:xfrm>
            <a:off x="4850359" y="1871247"/>
            <a:ext cx="1428403" cy="337486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1C9178D-07F0-B243-9594-C968CAF242FA}"/>
              </a:ext>
            </a:extLst>
          </p:cNvPr>
          <p:cNvGrpSpPr/>
          <p:nvPr/>
        </p:nvGrpSpPr>
        <p:grpSpPr>
          <a:xfrm>
            <a:off x="1683011" y="2690266"/>
            <a:ext cx="1073150" cy="777875"/>
            <a:chOff x="319088" y="1754899"/>
            <a:chExt cx="1073150" cy="777875"/>
          </a:xfrm>
        </p:grpSpPr>
        <p:pic>
          <p:nvPicPr>
            <p:cNvPr id="18" name="Graphic 23">
              <a:extLst>
                <a:ext uri="{FF2B5EF4-FFF2-40B4-BE49-F238E27FC236}">
                  <a16:creationId xmlns:a16="http://schemas.microsoft.com/office/drawing/2014/main" id="{4C90E437-86D1-1648-9BE0-A663C741E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13" y="1754899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24">
              <a:extLst>
                <a:ext uri="{FF2B5EF4-FFF2-40B4-BE49-F238E27FC236}">
                  <a16:creationId xmlns:a16="http://schemas.microsoft.com/office/drawing/2014/main" id="{45F3C614-5767-8249-9346-E28EAE1B3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088" y="2224799"/>
              <a:ext cx="10731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65170B0-468D-B54F-973B-4923F81BC4ED}"/>
              </a:ext>
            </a:extLst>
          </p:cNvPr>
          <p:cNvGrpSpPr/>
          <p:nvPr/>
        </p:nvGrpSpPr>
        <p:grpSpPr>
          <a:xfrm>
            <a:off x="1785437" y="3995124"/>
            <a:ext cx="864323" cy="690126"/>
            <a:chOff x="1530804" y="2224799"/>
            <a:chExt cx="864323" cy="690126"/>
          </a:xfrm>
        </p:grpSpPr>
        <p:pic>
          <p:nvPicPr>
            <p:cNvPr id="21" name="Graphic 11">
              <a:extLst>
                <a:ext uri="{FF2B5EF4-FFF2-40B4-BE49-F238E27FC236}">
                  <a16:creationId xmlns:a16="http://schemas.microsoft.com/office/drawing/2014/main" id="{022D0A80-C1DB-3843-B621-392C10063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557" y="2224799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BA0C014D-0FCD-BA4C-8F6F-ED6560E5A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804" y="2607148"/>
              <a:ext cx="8643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74A7B5-87E4-464B-831F-30E67E516DD9}"/>
              </a:ext>
            </a:extLst>
          </p:cNvPr>
          <p:cNvGrpSpPr/>
          <p:nvPr/>
        </p:nvGrpSpPr>
        <p:grpSpPr>
          <a:xfrm>
            <a:off x="1683011" y="1347670"/>
            <a:ext cx="1073150" cy="819022"/>
            <a:chOff x="2042702" y="2077324"/>
            <a:chExt cx="1073150" cy="819022"/>
          </a:xfrm>
        </p:grpSpPr>
        <p:pic>
          <p:nvPicPr>
            <p:cNvPr id="24" name="Graphic 21">
              <a:extLst>
                <a:ext uri="{FF2B5EF4-FFF2-40B4-BE49-F238E27FC236}">
                  <a16:creationId xmlns:a16="http://schemas.microsoft.com/office/drawing/2014/main" id="{B5312B97-F712-4E44-A837-83C332E3A1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4327" y="207732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38">
              <a:extLst>
                <a:ext uri="{FF2B5EF4-FFF2-40B4-BE49-F238E27FC236}">
                  <a16:creationId xmlns:a16="http://schemas.microsoft.com/office/drawing/2014/main" id="{728F29C5-EFE5-364F-8E6F-0D76CE932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702" y="2588371"/>
              <a:ext cx="10731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EFA1E0-9141-6749-A5FE-4EA4827BEC8F}"/>
              </a:ext>
            </a:extLst>
          </p:cNvPr>
          <p:cNvGrpSpPr/>
          <p:nvPr/>
        </p:nvGrpSpPr>
        <p:grpSpPr>
          <a:xfrm>
            <a:off x="369702" y="1812680"/>
            <a:ext cx="1073150" cy="818824"/>
            <a:chOff x="2042702" y="2077324"/>
            <a:chExt cx="1073150" cy="818824"/>
          </a:xfrm>
        </p:grpSpPr>
        <p:pic>
          <p:nvPicPr>
            <p:cNvPr id="28" name="Graphic 21">
              <a:extLst>
                <a:ext uri="{FF2B5EF4-FFF2-40B4-BE49-F238E27FC236}">
                  <a16:creationId xmlns:a16="http://schemas.microsoft.com/office/drawing/2014/main" id="{6D95DFCA-E0E4-044C-9CB7-6C9BE0D69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4327" y="207732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38">
              <a:extLst>
                <a:ext uri="{FF2B5EF4-FFF2-40B4-BE49-F238E27FC236}">
                  <a16:creationId xmlns:a16="http://schemas.microsoft.com/office/drawing/2014/main" id="{A0DE0FAE-4627-1643-9F47-3EF346A97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702" y="2588371"/>
              <a:ext cx="10731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6BCACD-B754-4D4C-954C-D0E40494EE23}"/>
              </a:ext>
            </a:extLst>
          </p:cNvPr>
          <p:cNvGrpSpPr/>
          <p:nvPr/>
        </p:nvGrpSpPr>
        <p:grpSpPr>
          <a:xfrm>
            <a:off x="534201" y="3446735"/>
            <a:ext cx="742511" cy="884597"/>
            <a:chOff x="884027" y="2792933"/>
            <a:chExt cx="742511" cy="884597"/>
          </a:xfrm>
        </p:grpSpPr>
        <p:pic>
          <p:nvPicPr>
            <p:cNvPr id="1040" name="Picture 16" descr="Github Logo transparent PNG - StickPNG">
              <a:extLst>
                <a:ext uri="{FF2B5EF4-FFF2-40B4-BE49-F238E27FC236}">
                  <a16:creationId xmlns:a16="http://schemas.microsoft.com/office/drawing/2014/main" id="{092A2958-00B1-B744-8F03-D9FA45C07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548" y="2792933"/>
              <a:ext cx="549470" cy="541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494E0B3-8F17-C045-8283-98C5AF9CA379}"/>
                </a:ext>
              </a:extLst>
            </p:cNvPr>
            <p:cNvSpPr/>
            <p:nvPr/>
          </p:nvSpPr>
          <p:spPr>
            <a:xfrm>
              <a:off x="884027" y="3369753"/>
              <a:ext cx="7425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</a:p>
          </p:txBody>
        </p:sp>
      </p:grpSp>
      <p:grpSp>
        <p:nvGrpSpPr>
          <p:cNvPr id="50" name="Group 23">
            <a:extLst>
              <a:ext uri="{FF2B5EF4-FFF2-40B4-BE49-F238E27FC236}">
                <a16:creationId xmlns:a16="http://schemas.microsoft.com/office/drawing/2014/main" id="{1C3A73F3-9DF8-F248-B73D-8351855838F8}"/>
              </a:ext>
            </a:extLst>
          </p:cNvPr>
          <p:cNvGrpSpPr>
            <a:grpSpLocks/>
          </p:cNvGrpSpPr>
          <p:nvPr/>
        </p:nvGrpSpPr>
        <p:grpSpPr bwMode="auto">
          <a:xfrm>
            <a:off x="2542784" y="3812056"/>
            <a:ext cx="2715498" cy="784495"/>
            <a:chOff x="2404745" y="1567527"/>
            <a:chExt cx="1758086" cy="331243"/>
          </a:xfrm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91B63A04-DE8E-2149-82ED-A3695F8AEBC3}"/>
                </a:ext>
              </a:extLst>
            </p:cNvPr>
            <p:cNvSpPr/>
            <p:nvPr/>
          </p:nvSpPr>
          <p:spPr>
            <a:xfrm rot="10800000">
              <a:off x="3106097" y="1567527"/>
              <a:ext cx="1056734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726F2E0-8610-EB41-A93F-8DBDB5AF631F}"/>
                </a:ext>
              </a:extLst>
            </p:cNvPr>
            <p:cNvCxnSpPr>
              <a:cxnSpLocks/>
            </p:cNvCxnSpPr>
            <p:nvPr/>
          </p:nvCxnSpPr>
          <p:spPr>
            <a:xfrm>
              <a:off x="2404745" y="1710853"/>
              <a:ext cx="701351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38">
            <a:extLst>
              <a:ext uri="{FF2B5EF4-FFF2-40B4-BE49-F238E27FC236}">
                <a16:creationId xmlns:a16="http://schemas.microsoft.com/office/drawing/2014/main" id="{8E60E7BE-5536-6145-97B0-8D01E370E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6409" y="3350799"/>
            <a:ext cx="7596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/shorten</a:t>
            </a:r>
          </a:p>
        </p:txBody>
      </p:sp>
      <p:sp>
        <p:nvSpPr>
          <p:cNvPr id="54" name="TextBox 38">
            <a:extLst>
              <a:ext uri="{FF2B5EF4-FFF2-40B4-BE49-F238E27FC236}">
                <a16:creationId xmlns:a16="http://schemas.microsoft.com/office/drawing/2014/main" id="{095F102D-0715-274B-A158-76EC8A156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45" y="4122775"/>
            <a:ext cx="7596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/upload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E9EA12-D8D3-D44D-BE48-943696C561E3}"/>
              </a:ext>
            </a:extLst>
          </p:cNvPr>
          <p:cNvGrpSpPr/>
          <p:nvPr/>
        </p:nvGrpSpPr>
        <p:grpSpPr>
          <a:xfrm>
            <a:off x="6314739" y="2236881"/>
            <a:ext cx="1920377" cy="831232"/>
            <a:chOff x="6293163" y="2023459"/>
            <a:chExt cx="2292350" cy="1068387"/>
          </a:xfrm>
        </p:grpSpPr>
        <p:pic>
          <p:nvPicPr>
            <p:cNvPr id="55" name="Graphic 10">
              <a:extLst>
                <a:ext uri="{FF2B5EF4-FFF2-40B4-BE49-F238E27FC236}">
                  <a16:creationId xmlns:a16="http://schemas.microsoft.com/office/drawing/2014/main" id="{AD7C758B-8E2A-CA4A-8981-AD3B5E630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988" y="202345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20">
              <a:extLst>
                <a:ext uri="{FF2B5EF4-FFF2-40B4-BE49-F238E27FC236}">
                  <a16:creationId xmlns:a16="http://schemas.microsoft.com/office/drawing/2014/main" id="{5EDFE1BA-796E-C040-BFF2-32BB92A85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3163" y="2783871"/>
              <a:ext cx="2292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CADEC81-DAC3-1B43-9E32-B284823B4603}"/>
              </a:ext>
            </a:extLst>
          </p:cNvPr>
          <p:cNvSpPr/>
          <p:nvPr/>
        </p:nvSpPr>
        <p:spPr>
          <a:xfrm>
            <a:off x="6551604" y="1871247"/>
            <a:ext cx="1428403" cy="337486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70DB7AE-48B0-D045-AA62-B22D6436DA8A}"/>
              </a:ext>
            </a:extLst>
          </p:cNvPr>
          <p:cNvGrpSpPr/>
          <p:nvPr/>
        </p:nvGrpSpPr>
        <p:grpSpPr>
          <a:xfrm>
            <a:off x="6637604" y="3580668"/>
            <a:ext cx="1242400" cy="730899"/>
            <a:chOff x="6721978" y="3177920"/>
            <a:chExt cx="1242400" cy="730899"/>
          </a:xfrm>
        </p:grpSpPr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4A96A45E-6ABC-3547-85A9-C8B0F50BA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1978" y="3646881"/>
              <a:ext cx="12424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pic>
          <p:nvPicPr>
            <p:cNvPr id="60" name="Graphic 13">
              <a:extLst>
                <a:ext uri="{FF2B5EF4-FFF2-40B4-BE49-F238E27FC236}">
                  <a16:creationId xmlns:a16="http://schemas.microsoft.com/office/drawing/2014/main" id="{90F3220C-97C8-6441-B8A2-7165C3BE3E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9832" y="317792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BFD2A4-386B-1A47-9C97-9B3FD40190A6}"/>
              </a:ext>
            </a:extLst>
          </p:cNvPr>
          <p:cNvGrpSpPr/>
          <p:nvPr/>
        </p:nvGrpSpPr>
        <p:grpSpPr>
          <a:xfrm>
            <a:off x="6637898" y="4402375"/>
            <a:ext cx="1242400" cy="730571"/>
            <a:chOff x="6721978" y="3177920"/>
            <a:chExt cx="1242400" cy="730571"/>
          </a:xfrm>
        </p:grpSpPr>
        <p:sp>
          <p:nvSpPr>
            <p:cNvPr id="63" name="TextBox 17">
              <a:extLst>
                <a:ext uri="{FF2B5EF4-FFF2-40B4-BE49-F238E27FC236}">
                  <a16:creationId xmlns:a16="http://schemas.microsoft.com/office/drawing/2014/main" id="{0B5BC2A8-9DA1-D249-89A8-54667D777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1978" y="3646881"/>
              <a:ext cx="1242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pic>
          <p:nvPicPr>
            <p:cNvPr id="64" name="Graphic 13">
              <a:extLst>
                <a:ext uri="{FF2B5EF4-FFF2-40B4-BE49-F238E27FC236}">
                  <a16:creationId xmlns:a16="http://schemas.microsoft.com/office/drawing/2014/main" id="{7DECD20C-1F73-5D43-B945-0DBA439F7B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9832" y="317792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7A647ED-B691-E244-A35D-91265458B604}"/>
              </a:ext>
            </a:extLst>
          </p:cNvPr>
          <p:cNvCxnSpPr>
            <a:cxnSpLocks/>
          </p:cNvCxnSpPr>
          <p:nvPr/>
        </p:nvCxnSpPr>
        <p:spPr>
          <a:xfrm>
            <a:off x="5878670" y="3799752"/>
            <a:ext cx="109278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250BFCF-11BA-5F47-8582-0A456BA3931A}"/>
              </a:ext>
            </a:extLst>
          </p:cNvPr>
          <p:cNvGrpSpPr/>
          <p:nvPr/>
        </p:nvGrpSpPr>
        <p:grpSpPr>
          <a:xfrm>
            <a:off x="8816180" y="1460411"/>
            <a:ext cx="1920377" cy="1132866"/>
            <a:chOff x="8589534" y="1737675"/>
            <a:chExt cx="2239962" cy="1290637"/>
          </a:xfrm>
        </p:grpSpPr>
        <p:pic>
          <p:nvPicPr>
            <p:cNvPr id="75" name="Graphic 8">
              <a:extLst>
                <a:ext uri="{FF2B5EF4-FFF2-40B4-BE49-F238E27FC236}">
                  <a16:creationId xmlns:a16="http://schemas.microsoft.com/office/drawing/2014/main" id="{7019F118-733D-924E-933C-6DCD6E8DA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9309" y="1737675"/>
              <a:ext cx="734924" cy="734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9">
              <a:extLst>
                <a:ext uri="{FF2B5EF4-FFF2-40B4-BE49-F238E27FC236}">
                  <a16:creationId xmlns:a16="http://schemas.microsoft.com/office/drawing/2014/main" id="{3F0BD49D-A343-374B-93E3-79A205517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9534" y="2504437"/>
              <a:ext cx="223996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</a:t>
              </a:r>
              <a:br>
                <a:rPr lang="en-US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Storage Service (S3)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49810A-6C3E-194A-8140-9A35CA0E97F4}"/>
              </a:ext>
            </a:extLst>
          </p:cNvPr>
          <p:cNvSpPr/>
          <p:nvPr/>
        </p:nvSpPr>
        <p:spPr>
          <a:xfrm>
            <a:off x="8260674" y="1114097"/>
            <a:ext cx="3009022" cy="462455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B868224-5C6F-4B41-81D4-73F495A2375D}"/>
              </a:ext>
            </a:extLst>
          </p:cNvPr>
          <p:cNvCxnSpPr>
            <a:cxnSpLocks/>
          </p:cNvCxnSpPr>
          <p:nvPr/>
        </p:nvCxnSpPr>
        <p:spPr>
          <a:xfrm>
            <a:off x="5878670" y="4595211"/>
            <a:ext cx="109278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B224AC0-811E-9340-B7A9-B27DAFB6FAB7}"/>
              </a:ext>
            </a:extLst>
          </p:cNvPr>
          <p:cNvCxnSpPr>
            <a:cxnSpLocks/>
          </p:cNvCxnSpPr>
          <p:nvPr/>
        </p:nvCxnSpPr>
        <p:spPr>
          <a:xfrm flipV="1">
            <a:off x="3626075" y="1537297"/>
            <a:ext cx="0" cy="2274759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873AF1D-7861-9840-99EB-3B294920A95D}"/>
              </a:ext>
            </a:extLst>
          </p:cNvPr>
          <p:cNvCxnSpPr>
            <a:cxnSpLocks/>
          </p:cNvCxnSpPr>
          <p:nvPr/>
        </p:nvCxnSpPr>
        <p:spPr>
          <a:xfrm flipV="1">
            <a:off x="3626075" y="1537025"/>
            <a:ext cx="4479575" cy="272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38">
            <a:extLst>
              <a:ext uri="{FF2B5EF4-FFF2-40B4-BE49-F238E27FC236}">
                <a16:creationId xmlns:a16="http://schemas.microsoft.com/office/drawing/2014/main" id="{B910BCB5-40C0-A14C-B1F2-87A6611AF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074" y="1068597"/>
            <a:ext cx="15614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/path/to/object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C03A88C-9B5D-AD4E-B1B8-94F462D1A98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906277" y="2631504"/>
            <a:ext cx="0" cy="71228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980EB4B-5FC2-5D43-993A-5C3DF58DB0AF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2219586" y="2166692"/>
            <a:ext cx="0" cy="46990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F78EFAB-6C8E-4E43-916E-604383549A28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219586" y="3468141"/>
            <a:ext cx="0" cy="47854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38">
            <a:extLst>
              <a:ext uri="{FF2B5EF4-FFF2-40B4-BE49-F238E27FC236}">
                <a16:creationId xmlns:a16="http://schemas.microsoft.com/office/drawing/2014/main" id="{2722E943-DB75-AE47-B6DE-6D856CC84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608" y="3539007"/>
            <a:ext cx="1166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request</a:t>
            </a:r>
          </a:p>
        </p:txBody>
      </p:sp>
      <p:sp>
        <p:nvSpPr>
          <p:cNvPr id="121" name="TextBox 38">
            <a:extLst>
              <a:ext uri="{FF2B5EF4-FFF2-40B4-BE49-F238E27FC236}">
                <a16:creationId xmlns:a16="http://schemas.microsoft.com/office/drawing/2014/main" id="{C3FD8528-CFDC-D049-8F22-148200A9F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681" y="2222092"/>
            <a:ext cx="1166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0A5E243-651A-EE40-9501-C09D2AF180B1}"/>
              </a:ext>
            </a:extLst>
          </p:cNvPr>
          <p:cNvCxnSpPr>
            <a:cxnSpLocks/>
          </p:cNvCxnSpPr>
          <p:nvPr/>
        </p:nvCxnSpPr>
        <p:spPr>
          <a:xfrm>
            <a:off x="909332" y="4297090"/>
            <a:ext cx="2606" cy="117127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38">
            <a:extLst>
              <a:ext uri="{FF2B5EF4-FFF2-40B4-BE49-F238E27FC236}">
                <a16:creationId xmlns:a16="http://schemas.microsoft.com/office/drawing/2014/main" id="{2EBD0EFB-AAF6-8546-A3BF-19FA6B6A5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962" y="5180684"/>
            <a:ext cx="27275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Actions continuous integration</a:t>
            </a:r>
          </a:p>
        </p:txBody>
      </p:sp>
      <p:sp>
        <p:nvSpPr>
          <p:cNvPr id="134" name="TextBox 38">
            <a:extLst>
              <a:ext uri="{FF2B5EF4-FFF2-40B4-BE49-F238E27FC236}">
                <a16:creationId xmlns:a16="http://schemas.microsoft.com/office/drawing/2014/main" id="{E3B3078B-D8CB-154F-9A5C-D191B5834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87" y="2827767"/>
            <a:ext cx="1166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FBF586F-D80C-4E42-BA9C-C8DF5585DD17}"/>
              </a:ext>
            </a:extLst>
          </p:cNvPr>
          <p:cNvCxnSpPr>
            <a:cxnSpLocks/>
          </p:cNvCxnSpPr>
          <p:nvPr/>
        </p:nvCxnSpPr>
        <p:spPr>
          <a:xfrm>
            <a:off x="7576664" y="3809268"/>
            <a:ext cx="55836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246FF8B-D9DB-A14C-9612-9265B37770DD}"/>
              </a:ext>
            </a:extLst>
          </p:cNvPr>
          <p:cNvCxnSpPr>
            <a:cxnSpLocks/>
          </p:cNvCxnSpPr>
          <p:nvPr/>
        </p:nvCxnSpPr>
        <p:spPr>
          <a:xfrm>
            <a:off x="7547283" y="4609222"/>
            <a:ext cx="55836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922FA7E-0D99-244A-B5D5-F9C1E2ED274F}"/>
              </a:ext>
            </a:extLst>
          </p:cNvPr>
          <p:cNvCxnSpPr>
            <a:cxnSpLocks/>
          </p:cNvCxnSpPr>
          <p:nvPr/>
        </p:nvCxnSpPr>
        <p:spPr>
          <a:xfrm flipV="1">
            <a:off x="8135031" y="3160166"/>
            <a:ext cx="0" cy="65584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39D197C-3BB4-F449-B6E2-0C7691A769B9}"/>
              </a:ext>
            </a:extLst>
          </p:cNvPr>
          <p:cNvCxnSpPr>
            <a:cxnSpLocks/>
          </p:cNvCxnSpPr>
          <p:nvPr/>
        </p:nvCxnSpPr>
        <p:spPr>
          <a:xfrm flipV="1">
            <a:off x="8105650" y="4140990"/>
            <a:ext cx="0" cy="472219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129E2B8-D976-2E48-A1AD-F639AF93F4A8}"/>
              </a:ext>
            </a:extLst>
          </p:cNvPr>
          <p:cNvCxnSpPr>
            <a:cxnSpLocks/>
          </p:cNvCxnSpPr>
          <p:nvPr/>
        </p:nvCxnSpPr>
        <p:spPr>
          <a:xfrm>
            <a:off x="8135031" y="3160166"/>
            <a:ext cx="131537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D0644E7-6159-2C42-8945-87ABD7F7117E}"/>
              </a:ext>
            </a:extLst>
          </p:cNvPr>
          <p:cNvCxnSpPr>
            <a:cxnSpLocks/>
          </p:cNvCxnSpPr>
          <p:nvPr/>
        </p:nvCxnSpPr>
        <p:spPr>
          <a:xfrm flipV="1">
            <a:off x="8111093" y="4143107"/>
            <a:ext cx="1339315" cy="480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38">
            <a:extLst>
              <a:ext uri="{FF2B5EF4-FFF2-40B4-BE49-F238E27FC236}">
                <a16:creationId xmlns:a16="http://schemas.microsoft.com/office/drawing/2014/main" id="{7A867825-9443-E241-9C5C-B905F19CC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5429" y="2869194"/>
            <a:ext cx="6243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Boto3</a:t>
            </a:r>
          </a:p>
        </p:txBody>
      </p:sp>
      <p:sp>
        <p:nvSpPr>
          <p:cNvPr id="154" name="TextBox 38">
            <a:extLst>
              <a:ext uri="{FF2B5EF4-FFF2-40B4-BE49-F238E27FC236}">
                <a16:creationId xmlns:a16="http://schemas.microsoft.com/office/drawing/2014/main" id="{D2B389F4-EECE-5347-8CDC-BCF631885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20" y="3878644"/>
            <a:ext cx="6243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Boto3</a:t>
            </a:r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71F1E4DE-9B12-8A48-9A8B-F0C031896245}"/>
              </a:ext>
            </a:extLst>
          </p:cNvPr>
          <p:cNvGrpSpPr/>
          <p:nvPr/>
        </p:nvGrpSpPr>
        <p:grpSpPr>
          <a:xfrm>
            <a:off x="8933123" y="2856953"/>
            <a:ext cx="1693091" cy="769762"/>
            <a:chOff x="8933123" y="2856953"/>
            <a:chExt cx="1693091" cy="769762"/>
          </a:xfrm>
        </p:grpSpPr>
        <p:pic>
          <p:nvPicPr>
            <p:cNvPr id="84" name="Graphic 31">
              <a:extLst>
                <a:ext uri="{FF2B5EF4-FFF2-40B4-BE49-F238E27FC236}">
                  <a16:creationId xmlns:a16="http://schemas.microsoft.com/office/drawing/2014/main" id="{B69CE18F-25FF-E747-92A9-64096EB8B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7768" y="285695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B5037AA0-602D-4A4A-8299-FB456426765F}"/>
                </a:ext>
              </a:extLst>
            </p:cNvPr>
            <p:cNvSpPr/>
            <p:nvPr/>
          </p:nvSpPr>
          <p:spPr>
            <a:xfrm>
              <a:off x="8933123" y="3365105"/>
              <a:ext cx="169309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arn:aws:s3:::myBucket/*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F8A269F-82AC-6446-B7BD-95761E5E3CD0}"/>
              </a:ext>
            </a:extLst>
          </p:cNvPr>
          <p:cNvGrpSpPr/>
          <p:nvPr/>
        </p:nvGrpSpPr>
        <p:grpSpPr>
          <a:xfrm>
            <a:off x="8878382" y="3861213"/>
            <a:ext cx="1770036" cy="769762"/>
            <a:chOff x="8894651" y="2856953"/>
            <a:chExt cx="1770036" cy="769762"/>
          </a:xfrm>
        </p:grpSpPr>
        <p:pic>
          <p:nvPicPr>
            <p:cNvPr id="158" name="Graphic 31">
              <a:extLst>
                <a:ext uri="{FF2B5EF4-FFF2-40B4-BE49-F238E27FC236}">
                  <a16:creationId xmlns:a16="http://schemas.microsoft.com/office/drawing/2014/main" id="{EB1BA530-1509-034B-80C4-CDC162502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7768" y="285695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EB4A431-F94C-144A-B236-D0B852A9EA6C}"/>
                </a:ext>
              </a:extLst>
            </p:cNvPr>
            <p:cNvSpPr/>
            <p:nvPr/>
          </p:nvSpPr>
          <p:spPr>
            <a:xfrm>
              <a:off x="8894651" y="3365105"/>
              <a:ext cx="177003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arn:aws:s3:::myBucket/f/*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FB27547-D788-A647-B0E4-B725B55FA2F8}"/>
              </a:ext>
            </a:extLst>
          </p:cNvPr>
          <p:cNvGrpSpPr/>
          <p:nvPr/>
        </p:nvGrpSpPr>
        <p:grpSpPr>
          <a:xfrm>
            <a:off x="8800780" y="4829407"/>
            <a:ext cx="1951175" cy="769762"/>
            <a:chOff x="8804082" y="2856953"/>
            <a:chExt cx="1951175" cy="769762"/>
          </a:xfrm>
        </p:grpSpPr>
        <p:pic>
          <p:nvPicPr>
            <p:cNvPr id="161" name="Graphic 31">
              <a:extLst>
                <a:ext uri="{FF2B5EF4-FFF2-40B4-BE49-F238E27FC236}">
                  <a16:creationId xmlns:a16="http://schemas.microsoft.com/office/drawing/2014/main" id="{DCF53693-016B-1645-B9FD-DE74CC7F9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7768" y="285695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318B417-C152-B244-8E35-124BDBB11F8D}"/>
                </a:ext>
              </a:extLst>
            </p:cNvPr>
            <p:cNvSpPr/>
            <p:nvPr/>
          </p:nvSpPr>
          <p:spPr>
            <a:xfrm>
              <a:off x="8804082" y="3365105"/>
              <a:ext cx="195117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arn:aws:s3:::myBucket/site/*</a:t>
              </a:r>
            </a:p>
          </p:txBody>
        </p:sp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92A757A-87A5-4540-AB6D-97F7F2360442}"/>
              </a:ext>
            </a:extLst>
          </p:cNvPr>
          <p:cNvCxnSpPr>
            <a:cxnSpLocks/>
          </p:cNvCxnSpPr>
          <p:nvPr/>
        </p:nvCxnSpPr>
        <p:spPr>
          <a:xfrm>
            <a:off x="905456" y="5468364"/>
            <a:ext cx="722957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D6BFA7F-82C1-4148-B239-C93B9F96F455}"/>
              </a:ext>
            </a:extLst>
          </p:cNvPr>
          <p:cNvCxnSpPr>
            <a:cxnSpLocks/>
          </p:cNvCxnSpPr>
          <p:nvPr/>
        </p:nvCxnSpPr>
        <p:spPr>
          <a:xfrm flipV="1">
            <a:off x="8135031" y="5067893"/>
            <a:ext cx="0" cy="40047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E250FBA-3B96-134A-BECE-CD53E147A01C}"/>
              </a:ext>
            </a:extLst>
          </p:cNvPr>
          <p:cNvCxnSpPr>
            <a:cxnSpLocks/>
          </p:cNvCxnSpPr>
          <p:nvPr/>
        </p:nvCxnSpPr>
        <p:spPr>
          <a:xfrm flipV="1">
            <a:off x="8138509" y="5055605"/>
            <a:ext cx="1339315" cy="480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506004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36253</TotalTime>
  <Words>98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Title-and-Content</vt:lpstr>
      <vt:lpstr>Title-and-content_DB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Dane Williams</cp:lastModifiedBy>
  <cp:revision>614</cp:revision>
  <dcterms:created xsi:type="dcterms:W3CDTF">2020-03-23T21:46:17Z</dcterms:created>
  <dcterms:modified xsi:type="dcterms:W3CDTF">2020-12-29T00:03:47Z</dcterms:modified>
</cp:coreProperties>
</file>