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672" y="184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12/28/20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  <p:sldLayoutId id="2147483809" r:id="rId30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2020, Amazon Web Services, Inc. or its affiliates.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CBE1-526E-CE4D-8AC9-3AC47AD5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4EF29-6D61-5B48-8F13-A7DDC603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Amazon Web Services, Inc. or its affiliates.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F460E-C4EF-1C4A-AF75-9A90BB345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A1B3F3-60E0-6745-9FE6-9C4771689AE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18A87-65B4-A648-A5EB-A43E639F330A}"/>
              </a:ext>
            </a:extLst>
          </p:cNvPr>
          <p:cNvSpPr/>
          <p:nvPr/>
        </p:nvSpPr>
        <p:spPr>
          <a:xfrm>
            <a:off x="4000117" y="1037350"/>
            <a:ext cx="7336221" cy="478329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96">
            <a:extLst>
              <a:ext uri="{FF2B5EF4-FFF2-40B4-BE49-F238E27FC236}">
                <a16:creationId xmlns:a16="http://schemas.microsoft.com/office/drawing/2014/main" id="{F4745D94-9049-1442-8857-DC5C9320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17" y="103735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5632159F-DD4A-A04C-9513-BABAA293736A}"/>
              </a:ext>
            </a:extLst>
          </p:cNvPr>
          <p:cNvGrpSpPr/>
          <p:nvPr/>
        </p:nvGrpSpPr>
        <p:grpSpPr>
          <a:xfrm>
            <a:off x="4630483" y="2234247"/>
            <a:ext cx="1860331" cy="844957"/>
            <a:chOff x="4630483" y="2234247"/>
            <a:chExt cx="1860331" cy="844957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3086F5D4-E664-9A45-A81B-DAFD89DA7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064" y="2234247"/>
              <a:ext cx="638351" cy="594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80656B4C-B365-244C-AB41-40AB865E6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0483" y="2829282"/>
              <a:ext cx="1860331" cy="249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API Gateway</a:t>
              </a:r>
            </a:p>
          </p:txBody>
        </p:sp>
      </p:grpSp>
      <p:pic>
        <p:nvPicPr>
          <p:cNvPr id="11" name="Graphic 6">
            <a:extLst>
              <a:ext uri="{FF2B5EF4-FFF2-40B4-BE49-F238E27FC236}">
                <a16:creationId xmlns:a16="http://schemas.microsoft.com/office/drawing/2014/main" id="{03FA44A6-2628-9341-8CBF-107F1CF6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32" y="3571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995CB826-4FEF-E94E-827F-978E01381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06" y="4004900"/>
            <a:ext cx="903451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D3067-2DE6-4C42-AE7A-494A9C88B9D1}"/>
              </a:ext>
            </a:extLst>
          </p:cNvPr>
          <p:cNvGrpSpPr/>
          <p:nvPr/>
        </p:nvGrpSpPr>
        <p:grpSpPr>
          <a:xfrm>
            <a:off x="5089506" y="4372207"/>
            <a:ext cx="903451" cy="695686"/>
            <a:chOff x="4545066" y="3172496"/>
            <a:chExt cx="903451" cy="695686"/>
          </a:xfrm>
        </p:grpSpPr>
        <p:pic>
          <p:nvPicPr>
            <p:cNvPr id="15" name="Graphic 6">
              <a:extLst>
                <a:ext uri="{FF2B5EF4-FFF2-40B4-BE49-F238E27FC236}">
                  <a16:creationId xmlns:a16="http://schemas.microsoft.com/office/drawing/2014/main" id="{50C77D98-C567-E949-9FA1-CC07B2AC9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8192" y="317249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1E42FEB-7EEC-8C40-BA4A-8169B6508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066" y="3606244"/>
              <a:ext cx="903451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9C3BA-EA04-2144-BDBD-F35FACDA55FF}"/>
              </a:ext>
            </a:extLst>
          </p:cNvPr>
          <p:cNvSpPr/>
          <p:nvPr/>
        </p:nvSpPr>
        <p:spPr>
          <a:xfrm>
            <a:off x="4850359" y="1871247"/>
            <a:ext cx="1428403" cy="33748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C9178D-07F0-B243-9594-C968CAF242FA}"/>
              </a:ext>
            </a:extLst>
          </p:cNvPr>
          <p:cNvGrpSpPr/>
          <p:nvPr/>
        </p:nvGrpSpPr>
        <p:grpSpPr>
          <a:xfrm>
            <a:off x="1683011" y="2690266"/>
            <a:ext cx="1073150" cy="777875"/>
            <a:chOff x="319088" y="1754899"/>
            <a:chExt cx="1073150" cy="777875"/>
          </a:xfrm>
        </p:grpSpPr>
        <p:pic>
          <p:nvPicPr>
            <p:cNvPr id="18" name="Graphic 23">
              <a:extLst>
                <a:ext uri="{FF2B5EF4-FFF2-40B4-BE49-F238E27FC236}">
                  <a16:creationId xmlns:a16="http://schemas.microsoft.com/office/drawing/2014/main" id="{4C90E437-86D1-1648-9BE0-A663C741E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13" y="17548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24">
              <a:extLst>
                <a:ext uri="{FF2B5EF4-FFF2-40B4-BE49-F238E27FC236}">
                  <a16:creationId xmlns:a16="http://schemas.microsoft.com/office/drawing/2014/main" id="{45F3C614-5767-8249-9346-E28EAE1B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88" y="2224799"/>
              <a:ext cx="1073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5170B0-468D-B54F-973B-4923F81BC4ED}"/>
              </a:ext>
            </a:extLst>
          </p:cNvPr>
          <p:cNvGrpSpPr/>
          <p:nvPr/>
        </p:nvGrpSpPr>
        <p:grpSpPr>
          <a:xfrm>
            <a:off x="1785437" y="3995124"/>
            <a:ext cx="864323" cy="690126"/>
            <a:chOff x="1530804" y="2224799"/>
            <a:chExt cx="864323" cy="690126"/>
          </a:xfrm>
        </p:grpSpPr>
        <p:pic>
          <p:nvPicPr>
            <p:cNvPr id="21" name="Graphic 11">
              <a:extLst>
                <a:ext uri="{FF2B5EF4-FFF2-40B4-BE49-F238E27FC236}">
                  <a16:creationId xmlns:a16="http://schemas.microsoft.com/office/drawing/2014/main" id="{022D0A80-C1DB-3843-B621-392C10063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557" y="2224799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BA0C014D-0FCD-BA4C-8F6F-ED6560E5A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804" y="2607148"/>
              <a:ext cx="864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74A7B5-87E4-464B-831F-30E67E516DD9}"/>
              </a:ext>
            </a:extLst>
          </p:cNvPr>
          <p:cNvGrpSpPr/>
          <p:nvPr/>
        </p:nvGrpSpPr>
        <p:grpSpPr>
          <a:xfrm>
            <a:off x="1683011" y="1347670"/>
            <a:ext cx="1073150" cy="819022"/>
            <a:chOff x="2042702" y="2077324"/>
            <a:chExt cx="1073150" cy="819022"/>
          </a:xfrm>
        </p:grpSpPr>
        <p:pic>
          <p:nvPicPr>
            <p:cNvPr id="24" name="Graphic 21">
              <a:extLst>
                <a:ext uri="{FF2B5EF4-FFF2-40B4-BE49-F238E27FC236}">
                  <a16:creationId xmlns:a16="http://schemas.microsoft.com/office/drawing/2014/main" id="{B5312B97-F712-4E44-A837-83C332E3A1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327" y="207732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728F29C5-EFE5-364F-8E6F-0D76CE932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702" y="2588371"/>
              <a:ext cx="10731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EFA1E0-9141-6749-A5FE-4EA4827BEC8F}"/>
              </a:ext>
            </a:extLst>
          </p:cNvPr>
          <p:cNvGrpSpPr/>
          <p:nvPr/>
        </p:nvGrpSpPr>
        <p:grpSpPr>
          <a:xfrm>
            <a:off x="369702" y="1812680"/>
            <a:ext cx="1073150" cy="818824"/>
            <a:chOff x="2042702" y="2077324"/>
            <a:chExt cx="1073150" cy="818824"/>
          </a:xfrm>
        </p:grpSpPr>
        <p:pic>
          <p:nvPicPr>
            <p:cNvPr id="28" name="Graphic 21">
              <a:extLst>
                <a:ext uri="{FF2B5EF4-FFF2-40B4-BE49-F238E27FC236}">
                  <a16:creationId xmlns:a16="http://schemas.microsoft.com/office/drawing/2014/main" id="{6D95DFCA-E0E4-044C-9CB7-6C9BE0D69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327" y="207732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38">
              <a:extLst>
                <a:ext uri="{FF2B5EF4-FFF2-40B4-BE49-F238E27FC236}">
                  <a16:creationId xmlns:a16="http://schemas.microsoft.com/office/drawing/2014/main" id="{A0DE0FAE-4627-1643-9F47-3EF346A97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702" y="2588371"/>
              <a:ext cx="1073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6BCACD-B754-4D4C-954C-D0E40494EE23}"/>
              </a:ext>
            </a:extLst>
          </p:cNvPr>
          <p:cNvGrpSpPr/>
          <p:nvPr/>
        </p:nvGrpSpPr>
        <p:grpSpPr>
          <a:xfrm>
            <a:off x="534201" y="3446735"/>
            <a:ext cx="742511" cy="884597"/>
            <a:chOff x="884027" y="2792933"/>
            <a:chExt cx="742511" cy="884597"/>
          </a:xfrm>
        </p:grpSpPr>
        <p:pic>
          <p:nvPicPr>
            <p:cNvPr id="1040" name="Picture 16" descr="Github Logo transparent PNG - StickPNG">
              <a:extLst>
                <a:ext uri="{FF2B5EF4-FFF2-40B4-BE49-F238E27FC236}">
                  <a16:creationId xmlns:a16="http://schemas.microsoft.com/office/drawing/2014/main" id="{092A2958-00B1-B744-8F03-D9FA45C07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548" y="2792933"/>
              <a:ext cx="549470" cy="541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94E0B3-8F17-C045-8283-98C5AF9CA379}"/>
                </a:ext>
              </a:extLst>
            </p:cNvPr>
            <p:cNvSpPr/>
            <p:nvPr/>
          </p:nvSpPr>
          <p:spPr>
            <a:xfrm>
              <a:off x="884027" y="3369753"/>
              <a:ext cx="7425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GitHub</a:t>
              </a:r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1C3A73F3-9DF8-F248-B73D-8351855838F8}"/>
              </a:ext>
            </a:extLst>
          </p:cNvPr>
          <p:cNvGrpSpPr>
            <a:grpSpLocks/>
          </p:cNvGrpSpPr>
          <p:nvPr/>
        </p:nvGrpSpPr>
        <p:grpSpPr bwMode="auto">
          <a:xfrm>
            <a:off x="2542784" y="3812056"/>
            <a:ext cx="2715498" cy="784495"/>
            <a:chOff x="2404745" y="1567527"/>
            <a:chExt cx="1758086" cy="331243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1B63A04-DE8E-2149-82ED-A3695F8AEBC3}"/>
                </a:ext>
              </a:extLst>
            </p:cNvPr>
            <p:cNvSpPr/>
            <p:nvPr/>
          </p:nvSpPr>
          <p:spPr>
            <a:xfrm rot="10800000">
              <a:off x="3106097" y="1567527"/>
              <a:ext cx="1056734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26F2E0-8610-EB41-A93F-8DBDB5AF631F}"/>
                </a:ext>
              </a:extLst>
            </p:cNvPr>
            <p:cNvCxnSpPr>
              <a:cxnSpLocks/>
            </p:cNvCxnSpPr>
            <p:nvPr/>
          </p:nvCxnSpPr>
          <p:spPr>
            <a:xfrm>
              <a:off x="2404745" y="1710853"/>
              <a:ext cx="70135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8">
            <a:extLst>
              <a:ext uri="{FF2B5EF4-FFF2-40B4-BE49-F238E27FC236}">
                <a16:creationId xmlns:a16="http://schemas.microsoft.com/office/drawing/2014/main" id="{8E60E7BE-5536-6145-97B0-8D01E370E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409" y="3350799"/>
            <a:ext cx="7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/shorten</a:t>
            </a:r>
          </a:p>
        </p:txBody>
      </p:sp>
      <p:sp>
        <p:nvSpPr>
          <p:cNvPr id="54" name="TextBox 38">
            <a:extLst>
              <a:ext uri="{FF2B5EF4-FFF2-40B4-BE49-F238E27FC236}">
                <a16:creationId xmlns:a16="http://schemas.microsoft.com/office/drawing/2014/main" id="{095F102D-0715-274B-A158-76EC8A15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45" y="4122775"/>
            <a:ext cx="7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/upload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E9EA12-D8D3-D44D-BE48-943696C561E3}"/>
              </a:ext>
            </a:extLst>
          </p:cNvPr>
          <p:cNvGrpSpPr/>
          <p:nvPr/>
        </p:nvGrpSpPr>
        <p:grpSpPr>
          <a:xfrm>
            <a:off x="6314739" y="2236881"/>
            <a:ext cx="1920377" cy="831232"/>
            <a:chOff x="6293163" y="2023459"/>
            <a:chExt cx="2292350" cy="1068387"/>
          </a:xfrm>
        </p:grpSpPr>
        <p:pic>
          <p:nvPicPr>
            <p:cNvPr id="55" name="Graphic 10">
              <a:extLst>
                <a:ext uri="{FF2B5EF4-FFF2-40B4-BE49-F238E27FC236}">
                  <a16:creationId xmlns:a16="http://schemas.microsoft.com/office/drawing/2014/main" id="{AD7C758B-8E2A-CA4A-8981-AD3B5E630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988" y="202345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5EDFE1BA-796E-C040-BFF2-32BB92A85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3163" y="2783871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CADEC81-DAC3-1B43-9E32-B284823B4603}"/>
              </a:ext>
            </a:extLst>
          </p:cNvPr>
          <p:cNvSpPr/>
          <p:nvPr/>
        </p:nvSpPr>
        <p:spPr>
          <a:xfrm>
            <a:off x="6551604" y="1871247"/>
            <a:ext cx="1428403" cy="337486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0DB7AE-48B0-D045-AA62-B22D6436DA8A}"/>
              </a:ext>
            </a:extLst>
          </p:cNvPr>
          <p:cNvGrpSpPr/>
          <p:nvPr/>
        </p:nvGrpSpPr>
        <p:grpSpPr>
          <a:xfrm>
            <a:off x="6637604" y="3580668"/>
            <a:ext cx="1242400" cy="730899"/>
            <a:chOff x="6721978" y="3177920"/>
            <a:chExt cx="1242400" cy="7308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4A96A45E-6ABC-3547-85A9-C8B0F50BA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78" y="3646881"/>
              <a:ext cx="12424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60" name="Graphic 13">
              <a:extLst>
                <a:ext uri="{FF2B5EF4-FFF2-40B4-BE49-F238E27FC236}">
                  <a16:creationId xmlns:a16="http://schemas.microsoft.com/office/drawing/2014/main" id="{90F3220C-97C8-6441-B8A2-7165C3BE3E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32" y="31779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FD2A4-386B-1A47-9C97-9B3FD40190A6}"/>
              </a:ext>
            </a:extLst>
          </p:cNvPr>
          <p:cNvGrpSpPr/>
          <p:nvPr/>
        </p:nvGrpSpPr>
        <p:grpSpPr>
          <a:xfrm>
            <a:off x="6637898" y="4402375"/>
            <a:ext cx="1242400" cy="730571"/>
            <a:chOff x="6721978" y="3177920"/>
            <a:chExt cx="1242400" cy="730571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0B5BC2A8-9DA1-D249-89A8-54667D777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78" y="3646881"/>
              <a:ext cx="1242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  <p:pic>
          <p:nvPicPr>
            <p:cNvPr id="64" name="Graphic 13">
              <a:extLst>
                <a:ext uri="{FF2B5EF4-FFF2-40B4-BE49-F238E27FC236}">
                  <a16:creationId xmlns:a16="http://schemas.microsoft.com/office/drawing/2014/main" id="{7DECD20C-1F73-5D43-B945-0DBA439F7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32" y="31779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A647ED-B691-E244-A35D-91265458B604}"/>
              </a:ext>
            </a:extLst>
          </p:cNvPr>
          <p:cNvCxnSpPr>
            <a:cxnSpLocks/>
          </p:cNvCxnSpPr>
          <p:nvPr/>
        </p:nvCxnSpPr>
        <p:spPr>
          <a:xfrm>
            <a:off x="5878670" y="3799752"/>
            <a:ext cx="109278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0BFCF-11BA-5F47-8582-0A456BA3931A}"/>
              </a:ext>
            </a:extLst>
          </p:cNvPr>
          <p:cNvGrpSpPr/>
          <p:nvPr/>
        </p:nvGrpSpPr>
        <p:grpSpPr>
          <a:xfrm>
            <a:off x="8816180" y="1460411"/>
            <a:ext cx="1920377" cy="1132866"/>
            <a:chOff x="8589534" y="1737675"/>
            <a:chExt cx="2239962" cy="1290637"/>
          </a:xfrm>
        </p:grpSpPr>
        <p:pic>
          <p:nvPicPr>
            <p:cNvPr id="75" name="Graphic 8">
              <a:extLst>
                <a:ext uri="{FF2B5EF4-FFF2-40B4-BE49-F238E27FC236}">
                  <a16:creationId xmlns:a16="http://schemas.microsoft.com/office/drawing/2014/main" id="{7019F118-733D-924E-933C-6DCD6E8DA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9309" y="1737675"/>
              <a:ext cx="734924" cy="734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9">
              <a:extLst>
                <a:ext uri="{FF2B5EF4-FFF2-40B4-BE49-F238E27FC236}">
                  <a16:creationId xmlns:a16="http://schemas.microsoft.com/office/drawing/2014/main" id="{3F0BD49D-A343-374B-93E3-79A205517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9534" y="2504437"/>
              <a:ext cx="22399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4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49810A-6C3E-194A-8140-9A35CA0E97F4}"/>
              </a:ext>
            </a:extLst>
          </p:cNvPr>
          <p:cNvSpPr/>
          <p:nvPr/>
        </p:nvSpPr>
        <p:spPr>
          <a:xfrm>
            <a:off x="8260674" y="1114097"/>
            <a:ext cx="3009022" cy="46245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868224-5C6F-4B41-81D4-73F495A2375D}"/>
              </a:ext>
            </a:extLst>
          </p:cNvPr>
          <p:cNvCxnSpPr>
            <a:cxnSpLocks/>
          </p:cNvCxnSpPr>
          <p:nvPr/>
        </p:nvCxnSpPr>
        <p:spPr>
          <a:xfrm>
            <a:off x="5878670" y="4595211"/>
            <a:ext cx="109278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9BA84E5-4D6D-D949-93A9-9D9364A9F90C}"/>
              </a:ext>
            </a:extLst>
          </p:cNvPr>
          <p:cNvSpPr/>
          <p:nvPr/>
        </p:nvSpPr>
        <p:spPr>
          <a:xfrm>
            <a:off x="8487836" y="2878876"/>
            <a:ext cx="2552603" cy="809328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arn:aws:s3:::myBucket/*</a:t>
            </a:r>
          </a:p>
        </p:txBody>
      </p:sp>
      <p:pic>
        <p:nvPicPr>
          <p:cNvPr id="84" name="Graphic 31">
            <a:extLst>
              <a:ext uri="{FF2B5EF4-FFF2-40B4-BE49-F238E27FC236}">
                <a16:creationId xmlns:a16="http://schemas.microsoft.com/office/drawing/2014/main" id="{B69CE18F-25FF-E747-92A9-64096EB8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398" y="31824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BF55C93-2203-CA48-833B-834E03D6F50F}"/>
              </a:ext>
            </a:extLst>
          </p:cNvPr>
          <p:cNvSpPr/>
          <p:nvPr/>
        </p:nvSpPr>
        <p:spPr>
          <a:xfrm>
            <a:off x="8484260" y="3854287"/>
            <a:ext cx="2552603" cy="809328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arn:aws:s3:::myBucket/f/*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4B2DBD-A832-7E47-995F-89857E101BB8}"/>
              </a:ext>
            </a:extLst>
          </p:cNvPr>
          <p:cNvSpPr/>
          <p:nvPr/>
        </p:nvSpPr>
        <p:spPr>
          <a:xfrm>
            <a:off x="8484259" y="4811421"/>
            <a:ext cx="2552603" cy="809328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arn:aws:s3:::myBucket/site/*</a:t>
            </a:r>
          </a:p>
        </p:txBody>
      </p:sp>
      <p:pic>
        <p:nvPicPr>
          <p:cNvPr id="88" name="Graphic 31">
            <a:extLst>
              <a:ext uri="{FF2B5EF4-FFF2-40B4-BE49-F238E27FC236}">
                <a16:creationId xmlns:a16="http://schemas.microsoft.com/office/drawing/2014/main" id="{640E870D-CDC8-BD48-BF0C-9E15252E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840" y="41395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Graphic 31">
            <a:extLst>
              <a:ext uri="{FF2B5EF4-FFF2-40B4-BE49-F238E27FC236}">
                <a16:creationId xmlns:a16="http://schemas.microsoft.com/office/drawing/2014/main" id="{98AC90BD-680F-EF4F-B2B5-62BB6F13E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840" y="51239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B224AC0-811E-9340-B7A9-B27DAFB6FAB7}"/>
              </a:ext>
            </a:extLst>
          </p:cNvPr>
          <p:cNvCxnSpPr>
            <a:cxnSpLocks/>
          </p:cNvCxnSpPr>
          <p:nvPr/>
        </p:nvCxnSpPr>
        <p:spPr>
          <a:xfrm flipV="1">
            <a:off x="3626075" y="1537297"/>
            <a:ext cx="0" cy="227475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873AF1D-7861-9840-99EB-3B294920A95D}"/>
              </a:ext>
            </a:extLst>
          </p:cNvPr>
          <p:cNvCxnSpPr>
            <a:cxnSpLocks/>
          </p:cNvCxnSpPr>
          <p:nvPr/>
        </p:nvCxnSpPr>
        <p:spPr>
          <a:xfrm flipV="1">
            <a:off x="3626075" y="1537025"/>
            <a:ext cx="4479575" cy="27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38">
            <a:extLst>
              <a:ext uri="{FF2B5EF4-FFF2-40B4-BE49-F238E27FC236}">
                <a16:creationId xmlns:a16="http://schemas.microsoft.com/office/drawing/2014/main" id="{B910BCB5-40C0-A14C-B1F2-87A6611AF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4" y="1068597"/>
            <a:ext cx="1561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/path/to/object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C03A88C-9B5D-AD4E-B1B8-94F462D1A98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6277" y="2631504"/>
            <a:ext cx="0" cy="7122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980EB4B-5FC2-5D43-993A-5C3DF58DB0A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219586" y="2166692"/>
            <a:ext cx="0" cy="46990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F78EFAB-6C8E-4E43-916E-604383549A2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219586" y="3468141"/>
            <a:ext cx="0" cy="47854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38">
            <a:extLst>
              <a:ext uri="{FF2B5EF4-FFF2-40B4-BE49-F238E27FC236}">
                <a16:creationId xmlns:a16="http://schemas.microsoft.com/office/drawing/2014/main" id="{2722E943-DB75-AE47-B6DE-6D856CC8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608" y="3539007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request</a:t>
            </a:r>
          </a:p>
        </p:txBody>
      </p:sp>
      <p:sp>
        <p:nvSpPr>
          <p:cNvPr id="121" name="TextBox 38">
            <a:extLst>
              <a:ext uri="{FF2B5EF4-FFF2-40B4-BE49-F238E27FC236}">
                <a16:creationId xmlns:a16="http://schemas.microsoft.com/office/drawing/2014/main" id="{C3FD8528-CFDC-D049-8F22-148200A9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681" y="2222092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0A5E243-651A-EE40-9501-C09D2AF180B1}"/>
              </a:ext>
            </a:extLst>
          </p:cNvPr>
          <p:cNvCxnSpPr>
            <a:cxnSpLocks/>
          </p:cNvCxnSpPr>
          <p:nvPr/>
        </p:nvCxnSpPr>
        <p:spPr>
          <a:xfrm flipH="1">
            <a:off x="909330" y="4297090"/>
            <a:ext cx="1" cy="104888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63837E-60E0-8D47-9274-1C65BBF1EEDD}"/>
              </a:ext>
            </a:extLst>
          </p:cNvPr>
          <p:cNvCxnSpPr>
            <a:cxnSpLocks/>
          </p:cNvCxnSpPr>
          <p:nvPr/>
        </p:nvCxnSpPr>
        <p:spPr>
          <a:xfrm flipV="1">
            <a:off x="901284" y="5336921"/>
            <a:ext cx="7514740" cy="740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8">
            <a:extLst>
              <a:ext uri="{FF2B5EF4-FFF2-40B4-BE49-F238E27FC236}">
                <a16:creationId xmlns:a16="http://schemas.microsoft.com/office/drawing/2014/main" id="{2EBD0EFB-AAF6-8546-A3BF-19FA6B6A5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62" y="5075584"/>
            <a:ext cx="272757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Actions continuous integration</a:t>
            </a:r>
          </a:p>
        </p:txBody>
      </p:sp>
      <p:sp>
        <p:nvSpPr>
          <p:cNvPr id="134" name="TextBox 38">
            <a:extLst>
              <a:ext uri="{FF2B5EF4-FFF2-40B4-BE49-F238E27FC236}">
                <a16:creationId xmlns:a16="http://schemas.microsoft.com/office/drawing/2014/main" id="{E3B3078B-D8CB-154F-9A5C-D191B5834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87" y="2827767"/>
            <a:ext cx="11666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FBF586F-D80C-4E42-BA9C-C8DF5585DD17}"/>
              </a:ext>
            </a:extLst>
          </p:cNvPr>
          <p:cNvCxnSpPr>
            <a:cxnSpLocks/>
          </p:cNvCxnSpPr>
          <p:nvPr/>
        </p:nvCxnSpPr>
        <p:spPr>
          <a:xfrm>
            <a:off x="7576664" y="3809268"/>
            <a:ext cx="55836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246FF8B-D9DB-A14C-9612-9265B37770DD}"/>
              </a:ext>
            </a:extLst>
          </p:cNvPr>
          <p:cNvCxnSpPr>
            <a:cxnSpLocks/>
          </p:cNvCxnSpPr>
          <p:nvPr/>
        </p:nvCxnSpPr>
        <p:spPr>
          <a:xfrm>
            <a:off x="7547283" y="4609222"/>
            <a:ext cx="558367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922FA7E-0D99-244A-B5D5-F9C1E2ED274F}"/>
              </a:ext>
            </a:extLst>
          </p:cNvPr>
          <p:cNvCxnSpPr>
            <a:cxnSpLocks/>
          </p:cNvCxnSpPr>
          <p:nvPr/>
        </p:nvCxnSpPr>
        <p:spPr>
          <a:xfrm flipV="1">
            <a:off x="8135031" y="3343787"/>
            <a:ext cx="0" cy="4722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39D197C-3BB4-F449-B6E2-0C7691A769B9}"/>
              </a:ext>
            </a:extLst>
          </p:cNvPr>
          <p:cNvCxnSpPr>
            <a:cxnSpLocks/>
          </p:cNvCxnSpPr>
          <p:nvPr/>
        </p:nvCxnSpPr>
        <p:spPr>
          <a:xfrm flipV="1">
            <a:off x="8105650" y="4140990"/>
            <a:ext cx="0" cy="4722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29E2B8-D976-2E48-A1AD-F639AF93F4A8}"/>
              </a:ext>
            </a:extLst>
          </p:cNvPr>
          <p:cNvCxnSpPr>
            <a:cxnSpLocks/>
          </p:cNvCxnSpPr>
          <p:nvPr/>
        </p:nvCxnSpPr>
        <p:spPr>
          <a:xfrm flipV="1">
            <a:off x="8135031" y="3342147"/>
            <a:ext cx="280668" cy="164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D0644E7-6159-2C42-8945-87ABD7F7117E}"/>
              </a:ext>
            </a:extLst>
          </p:cNvPr>
          <p:cNvCxnSpPr>
            <a:cxnSpLocks/>
          </p:cNvCxnSpPr>
          <p:nvPr/>
        </p:nvCxnSpPr>
        <p:spPr>
          <a:xfrm flipV="1">
            <a:off x="8111093" y="4146271"/>
            <a:ext cx="280668" cy="164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8">
            <a:extLst>
              <a:ext uri="{FF2B5EF4-FFF2-40B4-BE49-F238E27FC236}">
                <a16:creationId xmlns:a16="http://schemas.microsoft.com/office/drawing/2014/main" id="{7A867825-9443-E241-9C5C-B905F19C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135" y="3520502"/>
            <a:ext cx="624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Boto3</a:t>
            </a:r>
          </a:p>
        </p:txBody>
      </p:sp>
      <p:sp>
        <p:nvSpPr>
          <p:cNvPr id="154" name="TextBox 38">
            <a:extLst>
              <a:ext uri="{FF2B5EF4-FFF2-40B4-BE49-F238E27FC236}">
                <a16:creationId xmlns:a16="http://schemas.microsoft.com/office/drawing/2014/main" id="{D2B389F4-EECE-5347-8CDC-BCF631885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820" y="4343888"/>
            <a:ext cx="6243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Boto3</a:t>
            </a:r>
          </a:p>
        </p:txBody>
      </p:sp>
    </p:spTree>
    <p:extLst>
      <p:ext uri="{BB962C8B-B14F-4D97-AF65-F5344CB8AC3E}">
        <p14:creationId xmlns:p14="http://schemas.microsoft.com/office/powerpoint/2010/main" val="376850600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36244</TotalTime>
  <Words>98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Title-and-Content</vt:lpstr>
      <vt:lpstr>Title-and-content_DB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Dane Williams</cp:lastModifiedBy>
  <cp:revision>613</cp:revision>
  <dcterms:created xsi:type="dcterms:W3CDTF">2020-03-23T21:46:17Z</dcterms:created>
  <dcterms:modified xsi:type="dcterms:W3CDTF">2020-12-28T23:54:44Z</dcterms:modified>
</cp:coreProperties>
</file>