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3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44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4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1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2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5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0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6BB0-E0A4-3C44-8822-200BE184591F}" type="datetimeFigureOut">
              <a:rPr kumimoji="1" lang="zh-CN" altLang="en-US" smtClean="0"/>
              <a:t>2013/4/16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905F-C71E-8944-B7A7-D861CCFC9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earch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2" y="785728"/>
            <a:ext cx="3676634" cy="5514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5841" y="173591"/>
            <a:ext cx="125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搜索界面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5843" y="1832029"/>
            <a:ext cx="40741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1.</a:t>
            </a:r>
            <a:r>
              <a:rPr kumimoji="1" lang="en-US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用户没有摇时，“摇一摇”提示icon居中，此时不显示</a:t>
            </a:r>
          </a:p>
          <a:p>
            <a:r>
              <a:rPr kumimoji="1" lang="en-US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搜索雷达</a:t>
            </a:r>
          </a:p>
          <a:p>
            <a:endParaRPr kumimoji="1" lang="en-US" altLang="en-US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2.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当用户摇动手机后，开始搜索，</a:t>
            </a:r>
            <a:r>
              <a:rPr kumimoji="1" lang="en-US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“</a:t>
            </a:r>
            <a:r>
              <a:rPr kumimoji="1" lang="en-US" altLang="en-US" sz="1200" dirty="0" err="1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摇一摇”提示icon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往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下移动，圆圈放大出现，雷达开始转动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3.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搜索成功，出现方形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overlay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提示“搜索到某某某”，跳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到商铺页面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4.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搜索失败，出现方形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overlay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提示“没有搜索到”，跳转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到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26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841" y="173591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与商家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5843" y="1832029"/>
            <a:ext cx="4256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1.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在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default 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页面，显示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default 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，标题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Khmer UI" pitchFamily="34" charset="0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显示“推荐优惠”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Khmer UI" pitchFamily="34" charset="0"/>
            </a:endParaRP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Khmer UI" pitchFamily="34" charset="0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2.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每个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有“收藏，分享”两个按钮，点收藏出现方形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Khmer UI" pitchFamily="34" charset="0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overlay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提示“已收藏”，点分享开启</a:t>
            </a:r>
            <a:r>
              <a:rPr kumimoji="1" lang="en-US" altLang="zh-CN" sz="1200" dirty="0" err="1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iOS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分享</a:t>
            </a:r>
            <a:r>
              <a:rPr kumimoji="1" lang="en-US" altLang="zh-CN" sz="1200" dirty="0" err="1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api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的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popup</a:t>
            </a: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Khmer UI" pitchFamily="34" charset="0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3.Coupon list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可切换成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list view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和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Khmer UI" pitchFamily="34" charset="0"/>
              </a:rPr>
              <a:t>page flip view</a:t>
            </a:r>
          </a:p>
        </p:txBody>
      </p:sp>
      <p:pic>
        <p:nvPicPr>
          <p:cNvPr id="7" name="图片 6" descr="shop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3" y="785728"/>
            <a:ext cx="3676634" cy="5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2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841" y="173591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与商家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5843" y="1832029"/>
            <a:ext cx="4256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1.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在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页面，显示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，标题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显示“推荐优惠”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2.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每个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coupon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有“收藏，分享”两个按钮，点收藏出现方形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overlay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提示“已收藏”，点分享开启</a:t>
            </a:r>
            <a:r>
              <a:rPr kumimoji="1" lang="en-US" altLang="zh-CN" sz="1200" dirty="0" err="1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iOS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分享</a:t>
            </a:r>
            <a:r>
              <a:rPr kumimoji="1" lang="en-US" altLang="zh-CN" sz="1200" dirty="0" err="1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api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的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popup</a:t>
            </a: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3.Coupon list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可切换成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list view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和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page flip view</a:t>
            </a:r>
          </a:p>
          <a:p>
            <a:endParaRPr kumimoji="1" lang="en-US" altLang="zh-CN" sz="1200" dirty="0">
              <a:latin typeface="微软雅黑" pitchFamily="34" charset="-122"/>
              <a:ea typeface="微软雅黑" pitchFamily="34" charset="-122"/>
              <a:cs typeface="Micorsoft YaHei" charset="2"/>
            </a:endParaRPr>
          </a:p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4.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点击每个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coupon 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右边进入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coupon detail page</a:t>
            </a:r>
          </a:p>
        </p:txBody>
      </p:sp>
      <p:pic>
        <p:nvPicPr>
          <p:cNvPr id="7" name="图片 6" descr="shop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3" y="785728"/>
            <a:ext cx="3676634" cy="5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841" y="173591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Default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与商家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 coupon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页面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:</a:t>
            </a:r>
          </a:p>
        </p:txBody>
      </p:sp>
      <p:pic>
        <p:nvPicPr>
          <p:cNvPr id="10" name="图片 9" descr="collectedbt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3" y="785728"/>
            <a:ext cx="3676634" cy="55149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45843" y="183202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方形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overlay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提示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Micorsoft YaHei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98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841" y="173591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Micorsoft YaHei" charset="2"/>
              </a:rPr>
              <a:t>Coupon detail page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5843" y="1832029"/>
            <a:ext cx="4022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1.menu </a:t>
            </a:r>
            <a:r>
              <a:rPr lang="zh-CN" altLang="en-US" dirty="0"/>
              <a:t>显示当前</a:t>
            </a:r>
            <a:r>
              <a:rPr lang="en-US" altLang="zh-CN" dirty="0"/>
              <a:t>coupon</a:t>
            </a:r>
            <a:r>
              <a:rPr lang="zh-CN" altLang="en-US" dirty="0"/>
              <a:t>标题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左侧</a:t>
            </a:r>
            <a:r>
              <a:rPr lang="en-US" altLang="zh-CN" dirty="0"/>
              <a:t>menu</a:t>
            </a:r>
            <a:r>
              <a:rPr lang="zh-CN" altLang="en-US" dirty="0"/>
              <a:t>可返回上一页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底部</a:t>
            </a:r>
            <a:r>
              <a:rPr lang="en-US" altLang="zh-CN" dirty="0"/>
              <a:t>menu</a:t>
            </a:r>
            <a:r>
              <a:rPr lang="zh-CN" altLang="en-US" dirty="0"/>
              <a:t>都往左滑出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此页是一个</a:t>
            </a:r>
            <a:r>
              <a:rPr lang="en-US" altLang="zh-CN" dirty="0"/>
              <a:t>image </a:t>
            </a:r>
            <a:r>
              <a:rPr lang="en-US" altLang="zh-CN" dirty="0" err="1"/>
              <a:t>list</a:t>
            </a:r>
            <a:r>
              <a:rPr lang="en-US" altLang="en-US" dirty="0" err="1"/>
              <a:t>，一页页往下翻</a:t>
            </a:r>
            <a:endParaRPr lang="en-US" altLang="zh-CN" dirty="0"/>
          </a:p>
        </p:txBody>
      </p:sp>
      <p:pic>
        <p:nvPicPr>
          <p:cNvPr id="8" name="图片 7" descr="coupoundet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3" y="785728"/>
            <a:ext cx="3676634" cy="5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256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huang</dc:creator>
  <cp:lastModifiedBy>DaLi</cp:lastModifiedBy>
  <cp:revision>5</cp:revision>
  <dcterms:created xsi:type="dcterms:W3CDTF">2013-04-13T14:33:51Z</dcterms:created>
  <dcterms:modified xsi:type="dcterms:W3CDTF">2013-04-16T10:25:45Z</dcterms:modified>
</cp:coreProperties>
</file>