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B41C1-86EB-0D39-A2B2-80A50B875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BABD8E-267C-BFBD-762C-628F0546B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93547-3C13-33E3-A931-5095B4AA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E48CF-8EA9-4F72-2C58-0563048C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4893E-A16A-115A-4068-B55BCE5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7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ADDD-3526-F516-791F-E1F93B0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11DA09-C6E0-B56B-970A-5490FF1A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36E33-32AA-A3C6-615A-1AF1B246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7D1A7-8309-E43B-B13F-66A9530C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75F48-67AD-AD26-1AE9-6F93CA52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6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247BDC-D213-8A26-28C4-2273FA5C6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D27AB2-9F0B-FE91-3419-858B00E4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511B5-EEF1-7655-A34E-771E6B2D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101A0-75DB-5D35-41A5-D0C70AB3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256D4-BCC5-DD92-BCA7-4BD4B1F3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85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58AC1-C9DC-954C-E0C1-033A5376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AA2A5-40D6-3394-C9CA-BAB70929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9104C0-03EB-9012-F2E5-5CC3075E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87ED0-1AFC-C9FC-B174-FEB9FA2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6F1D4-9377-2F2C-4A6D-D3A17461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5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5E563-503B-C07C-5583-E2EF9AED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579CF-BDA8-B47F-ABE9-7EBD5B104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42B9C-90F2-2D1B-82FF-B3115AA4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24D08-BB8D-DEF2-E984-75B0920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38A8C-6815-5F2C-23E6-36AD2D87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F8364-B4AE-451A-E248-DFBD64E5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B6DF16-6B60-63CC-B5C2-718418A7A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AC7766-6203-C061-379C-0DBC7158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78A389-D84D-A04F-1606-6691D4BE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6FCC58-F198-ABCF-33EA-D65C33C2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75F588-9100-76E2-97F2-0AABFE9E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64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C65F7-077B-4937-1F83-47A88F0B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0FCCB-8958-1540-7EDD-F312C4A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ACABEE-3A9C-B763-62A2-FE9B2311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5EE6D2-3B69-C434-BCBA-E157270F4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138A49-24B6-7748-B057-AF8D4E08A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A2962D-499C-DB59-128F-D12D2A51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6E5A83-2F11-1106-DBDE-B1C77651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0D1847-6B9E-8EB5-75AA-2A8B283A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71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025C8-AC8B-1DE0-071A-45CBB9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B214B7-1551-7A58-70CA-C804FF90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5520FB-D32A-32E1-0089-D528B7F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FAD314-1A96-DEC9-12A0-BB3B009D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8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5A478D-CF60-6ECF-1EAB-357D4B27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E2A333-9E86-F650-5203-207E05A0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356AA2-2B1F-C24C-B5EA-EAB28017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42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5153-632C-C5CF-88FE-F7BEAFC0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38AED-E413-1C88-B3A9-8175E775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60CDA5-1D69-3D14-2B75-5E2282558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9F54C5-B2EC-F8C7-680D-E8116F70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85BE56-2075-CFE3-CE40-58417494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C88C34-F4EF-5342-4EAA-917D2A49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67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85BD6-F344-5909-2CB2-1707A943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9E9DA8-C46E-CDE5-C8E5-66AC890FC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9BD151-2725-D619-96F3-D329C8D82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1648C2-8DEA-C965-7612-02A9E152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BF0EEA-0D71-C6BC-6F24-AC96D124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8059B5-3DBF-E4D1-CA13-CF975C0C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14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0FC5C5-F13F-0EC6-AAB9-07245D9D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2B7590-BF48-10E3-27E0-85349E8F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209D7-6C1F-D004-1775-566319C58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0C8B-9FAC-4BEA-BDC1-1F9C3B694D8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CC28FC-2732-9CFC-F915-557412961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6F75F3-F683-1F32-420E-979101DB5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8407-8155-4933-A036-B366679644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FD5F7-10EF-DD75-91A9-64A6DF9ED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openFAST</a:t>
            </a:r>
            <a:r>
              <a:rPr lang="de-DE" dirty="0"/>
              <a:t>-Inputfiles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23E49-3CAF-F479-AAE8-21319C6D3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5MW-Windkraftanlage</a:t>
            </a:r>
          </a:p>
        </p:txBody>
      </p:sp>
    </p:spTree>
    <p:extLst>
      <p:ext uri="{BB962C8B-B14F-4D97-AF65-F5344CB8AC3E}">
        <p14:creationId xmlns:p14="http://schemas.microsoft.com/office/powerpoint/2010/main" val="38168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4453ADE-04DC-3816-0CB3-1777C2C8C2EC}"/>
              </a:ext>
            </a:extLst>
          </p:cNvPr>
          <p:cNvSpPr txBox="1"/>
          <p:nvPr/>
        </p:nvSpPr>
        <p:spPr>
          <a:xfrm>
            <a:off x="767986" y="620035"/>
            <a:ext cx="753999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rgbClr val="C00000"/>
                </a:solidFill>
              </a:rPr>
              <a:t>5MW-Turbine-Inputfiles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5MW_Land_DLL_Wturb.fst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rgbClr val="C00000"/>
                </a:solidFill>
              </a:rPr>
              <a:t>Sub-Inputfiles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NRELOffshrBsline5MW_AeroDyn_blade.dat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NRELOffshrBsline5MW_BeamDyn.dat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NRELOffshrBsline5MW_BeamDyn_Blade.dat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NRELOffshrBsline5MW_Blade.dat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NRELOffshrBsline5MW_InflowWind_12mps.dat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NRELOffshrBsline5MW_Onshore_AeroDyn15.dat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NRELOffshrBsline5MW_Onshore_ElastoDyn.dat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NRELOffshrBsline5MW_Onshore_ElastoDyn_Tower.dat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NRELOffshrBsline5MW_Onshore_ServoDyn.dat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rgbClr val="C00000"/>
                </a:solidFill>
              </a:rPr>
              <a:t>Wind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90m_12mps_twr.bts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90m_12mps_twr.inp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90m_12mps_twr.sum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NoShr_12.wnd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rgbClr val="C00000"/>
                </a:solidFill>
              </a:rPr>
              <a:t>Airfoils</a:t>
            </a:r>
            <a:endParaRPr lang="de-DE" sz="1100" dirty="0">
              <a:solidFill>
                <a:srgbClr val="C0000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Cylinder1.dat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Cylinder1_coords.txt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Cylinder2.dat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Cylinder2_coords.txt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DU21_A17.dat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DU21_A17_coords.txt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DU25_A17.dat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DU25_A17_coords.txt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DU30_A17.dat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DU30_A17_coords.txt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DU35_A17.dat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DU35_A17_coords.txt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DU40_A17.dat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DU40_A17_coords.txt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NACA64_A17.dat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accent1"/>
                </a:solidFill>
              </a:rPr>
              <a:t>NACA64_A17_coords.txt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8C936B-154D-5784-7903-E894C5FB71EF}"/>
              </a:ext>
            </a:extLst>
          </p:cNvPr>
          <p:cNvSpPr txBox="1"/>
          <p:nvPr/>
        </p:nvSpPr>
        <p:spPr>
          <a:xfrm>
            <a:off x="609600" y="113211"/>
            <a:ext cx="85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Verzeichnisstruktur</a:t>
            </a:r>
          </a:p>
        </p:txBody>
      </p:sp>
    </p:spTree>
    <p:extLst>
      <p:ext uri="{BB962C8B-B14F-4D97-AF65-F5344CB8AC3E}">
        <p14:creationId xmlns:p14="http://schemas.microsoft.com/office/powerpoint/2010/main" val="256856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70C5537-893E-830D-6E38-671947E57F14}"/>
              </a:ext>
            </a:extLst>
          </p:cNvPr>
          <p:cNvSpPr txBox="1"/>
          <p:nvPr/>
        </p:nvSpPr>
        <p:spPr>
          <a:xfrm>
            <a:off x="609600" y="113211"/>
            <a:ext cx="85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Abhängigkeiten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3BDFB2-0009-53FE-944C-8F58BD694128}"/>
              </a:ext>
            </a:extLst>
          </p:cNvPr>
          <p:cNvSpPr txBox="1"/>
          <p:nvPr/>
        </p:nvSpPr>
        <p:spPr>
          <a:xfrm>
            <a:off x="609600" y="616522"/>
            <a:ext cx="27954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5MW_Land_DLL_Wturb.fst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79918D3-A94D-C72F-6FF2-938598900295}"/>
              </a:ext>
            </a:extLst>
          </p:cNvPr>
          <p:cNvSpPr txBox="1"/>
          <p:nvPr/>
        </p:nvSpPr>
        <p:spPr>
          <a:xfrm>
            <a:off x="1097280" y="962679"/>
            <a:ext cx="31786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NRELOffshrBsline5MW_Onshore_ElastoDyn.dat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B20808-8CCA-37E1-5A29-C495E2144DDB}"/>
              </a:ext>
            </a:extLst>
          </p:cNvPr>
          <p:cNvSpPr txBox="1"/>
          <p:nvPr/>
        </p:nvSpPr>
        <p:spPr>
          <a:xfrm>
            <a:off x="1097280" y="2001568"/>
            <a:ext cx="31786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NRELOffshrBsline5MW_BeamDyn.dat</a:t>
            </a:r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8BA9DB-467C-4FDE-6057-DD38BD6865CD}"/>
              </a:ext>
            </a:extLst>
          </p:cNvPr>
          <p:cNvSpPr txBox="1"/>
          <p:nvPr/>
        </p:nvSpPr>
        <p:spPr>
          <a:xfrm>
            <a:off x="1097280" y="2687128"/>
            <a:ext cx="31786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NRELOffshrBsline5MW_InflowWind_12mps.dat</a:t>
            </a:r>
            <a:endParaRPr lang="de-DE" sz="11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680E21-45B2-A1EC-1DA4-68AFCF647E4D}"/>
              </a:ext>
            </a:extLst>
          </p:cNvPr>
          <p:cNvSpPr txBox="1"/>
          <p:nvPr/>
        </p:nvSpPr>
        <p:spPr>
          <a:xfrm>
            <a:off x="1097280" y="3372688"/>
            <a:ext cx="31786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NRELOffshrBsline5MW_Onshore_AeroDyn15.dat</a:t>
            </a:r>
            <a:endParaRPr lang="de-DE" sz="11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ABDAFD5-A7D4-A2FB-8DD6-58610305BDA8}"/>
              </a:ext>
            </a:extLst>
          </p:cNvPr>
          <p:cNvSpPr txBox="1"/>
          <p:nvPr/>
        </p:nvSpPr>
        <p:spPr>
          <a:xfrm>
            <a:off x="1097280" y="4405270"/>
            <a:ext cx="31786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NRELOffshrBsline5MW_Onshore_ServoDyn.dat</a:t>
            </a:r>
            <a:endParaRPr lang="de-DE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9CB808-FD29-1B69-1D6C-7E4BA1F45CA8}"/>
              </a:ext>
            </a:extLst>
          </p:cNvPr>
          <p:cNvSpPr txBox="1"/>
          <p:nvPr/>
        </p:nvSpPr>
        <p:spPr>
          <a:xfrm>
            <a:off x="1571897" y="1309701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NRELOffshrBsline5MW_Onshore_ElastoDyn_Tower.dat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8863F46-7107-EA86-BE62-114B0114D55D}"/>
              </a:ext>
            </a:extLst>
          </p:cNvPr>
          <p:cNvSpPr txBox="1"/>
          <p:nvPr/>
        </p:nvSpPr>
        <p:spPr>
          <a:xfrm>
            <a:off x="1571897" y="1663030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RELOffshrBsline5MW_Blade.dat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1709272-CF3D-CFC1-F921-B86C69C663D5}"/>
              </a:ext>
            </a:extLst>
          </p:cNvPr>
          <p:cNvSpPr txBox="1"/>
          <p:nvPr/>
        </p:nvSpPr>
        <p:spPr>
          <a:xfrm>
            <a:off x="1571897" y="2348590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NRELOffshrBsline5MW_BeamDyn_Blade.dat</a:t>
            </a:r>
            <a:endParaRPr lang="de-DE" sz="11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CF5B1D5-8636-8C7A-AF48-B42F60C9DD9D}"/>
              </a:ext>
            </a:extLst>
          </p:cNvPr>
          <p:cNvSpPr txBox="1"/>
          <p:nvPr/>
        </p:nvSpPr>
        <p:spPr>
          <a:xfrm>
            <a:off x="1571897" y="3034150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C00000"/>
                </a:solidFill>
              </a:rPr>
              <a:t>Wind / </a:t>
            </a:r>
            <a:r>
              <a:rPr lang="de-DE" sz="1100" dirty="0">
                <a:solidFill>
                  <a:schemeClr val="accent1"/>
                </a:solidFill>
              </a:rPr>
              <a:t>90m_12mps_twr.bts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E749C43-E4CD-5874-3EBE-B9AF731F964A}"/>
              </a:ext>
            </a:extLst>
          </p:cNvPr>
          <p:cNvSpPr txBox="1"/>
          <p:nvPr/>
        </p:nvSpPr>
        <p:spPr>
          <a:xfrm>
            <a:off x="1571897" y="3719710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 err="1">
                <a:solidFill>
                  <a:srgbClr val="C00000"/>
                </a:solidFill>
              </a:rPr>
              <a:t>Airfoils</a:t>
            </a:r>
            <a:r>
              <a:rPr lang="de-DE" sz="1100" dirty="0">
                <a:solidFill>
                  <a:srgbClr val="C00000"/>
                </a:solidFill>
              </a:rPr>
              <a:t> / </a:t>
            </a:r>
            <a:r>
              <a:rPr lang="de-DE" sz="1100" dirty="0"/>
              <a:t>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26527C-3B54-5FB4-9DB6-EF561C2E7A95}"/>
              </a:ext>
            </a:extLst>
          </p:cNvPr>
          <p:cNvSpPr txBox="1"/>
          <p:nvPr/>
        </p:nvSpPr>
        <p:spPr>
          <a:xfrm>
            <a:off x="1571897" y="4072251"/>
            <a:ext cx="344424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NRELOffshrBsline5MW_AeroDyn_blade.dat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5267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50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openFAST-Inputfiles 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openFAST-Inputfiles </dc:title>
  <dc:creator>Bernhard Osterwinter</dc:creator>
  <cp:lastModifiedBy>Bernhard Osterwinter</cp:lastModifiedBy>
  <cp:revision>2</cp:revision>
  <dcterms:created xsi:type="dcterms:W3CDTF">2022-12-09T09:24:43Z</dcterms:created>
  <dcterms:modified xsi:type="dcterms:W3CDTF">2022-12-09T10:10:01Z</dcterms:modified>
</cp:coreProperties>
</file>