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81000" y="15240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1000" y="15240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</a:t>
            </a:r>
            <a:b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Spatial Partitioning</a:t>
            </a:r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3886200"/>
            <a:ext cx="6400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Kenneth E. Hoff III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COMP-236 lecture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bounding volume hierarchies help?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762000" y="1905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762000" y="3581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Ray-tracing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762000" y="5257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</a:t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5753100" y="2751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5946775" y="2825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075362" y="2967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6248400" y="3011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6430962" y="2957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6589712" y="2894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6759575" y="2917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6937375" y="2979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7105650" y="304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7239000" y="2986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7367587" y="2846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7494587" y="271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13"/>
          <p:cNvGrpSpPr/>
          <p:nvPr/>
        </p:nvGrpSpPr>
        <p:grpSpPr>
          <a:xfrm>
            <a:off x="7604125" y="2511425"/>
            <a:ext cx="414337" cy="414337"/>
            <a:chOff x="5724525" y="1552575"/>
            <a:chExt cx="414337" cy="414337"/>
          </a:xfrm>
        </p:grpSpPr>
        <p:sp>
          <p:nvSpPr>
            <p:cNvPr id="299" name="Google Shape;299;p13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3" name="Google Shape;303;p13"/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4003675" y="43418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4132262" y="44831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305300" y="45275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4487862" y="44735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4646612" y="4410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4816475" y="4433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4994275" y="449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5162550" y="45640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5295900" y="45021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5424487" y="43624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5551487" y="42338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5" name="Google Shape;315;p13"/>
          <p:cNvGrpSpPr/>
          <p:nvPr/>
        </p:nvGrpSpPr>
        <p:grpSpPr>
          <a:xfrm>
            <a:off x="5661025" y="4027487"/>
            <a:ext cx="414337" cy="414337"/>
            <a:chOff x="5724525" y="1552575"/>
            <a:chExt cx="414337" cy="414337"/>
          </a:xfrm>
        </p:grpSpPr>
        <p:sp>
          <p:nvSpPr>
            <p:cNvPr id="316" name="Google Shape;316;p13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4972050" y="5799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5165725" y="5873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5294312" y="6015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5467350" y="6059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5649912" y="6005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5808662" y="5942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5978525" y="5965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6156325" y="6027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6324600" y="6096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6457950" y="6034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6586537" y="5894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6713537" y="576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2" name="Google Shape;332;p13"/>
          <p:cNvGrpSpPr/>
          <p:nvPr/>
        </p:nvGrpSpPr>
        <p:grpSpPr>
          <a:xfrm>
            <a:off x="6823075" y="5559425"/>
            <a:ext cx="414337" cy="414337"/>
            <a:chOff x="5724525" y="1552575"/>
            <a:chExt cx="414337" cy="414337"/>
          </a:xfrm>
        </p:grpSpPr>
        <p:sp>
          <p:nvSpPr>
            <p:cNvPr id="333" name="Google Shape;333;p13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37" name="Google Shape;337;p13"/>
          <p:cNvCxnSpPr/>
          <p:nvPr/>
        </p:nvCxnSpPr>
        <p:spPr>
          <a:xfrm>
            <a:off x="6003925" y="22558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13"/>
          <p:cNvCxnSpPr/>
          <p:nvPr/>
        </p:nvCxnSpPr>
        <p:spPr>
          <a:xfrm flipH="1" rot="10800000">
            <a:off x="6003925" y="12652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13"/>
          <p:cNvCxnSpPr/>
          <p:nvPr/>
        </p:nvCxnSpPr>
        <p:spPr>
          <a:xfrm>
            <a:off x="8061325" y="1189037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0" name="Google Shape;340;p13"/>
          <p:cNvCxnSpPr/>
          <p:nvPr/>
        </p:nvCxnSpPr>
        <p:spPr>
          <a:xfrm>
            <a:off x="6765925" y="17986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13"/>
          <p:cNvCxnSpPr/>
          <p:nvPr/>
        </p:nvCxnSpPr>
        <p:spPr>
          <a:xfrm>
            <a:off x="4572000" y="3200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13"/>
          <p:cNvCxnSpPr/>
          <p:nvPr/>
        </p:nvCxnSpPr>
        <p:spPr>
          <a:xfrm>
            <a:off x="3810000" y="3657600"/>
            <a:ext cx="2438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3" name="Google Shape;343;p13"/>
          <p:cNvCxnSpPr/>
          <p:nvPr/>
        </p:nvCxnSpPr>
        <p:spPr>
          <a:xfrm rot="10800000">
            <a:off x="7772400" y="5943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13"/>
          <p:cNvCxnSpPr/>
          <p:nvPr/>
        </p:nvCxnSpPr>
        <p:spPr>
          <a:xfrm flipH="1" rot="10800000">
            <a:off x="7772400" y="57150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13"/>
          <p:cNvCxnSpPr/>
          <p:nvPr/>
        </p:nvCxnSpPr>
        <p:spPr>
          <a:xfrm rot="10800000">
            <a:off x="7467600" y="57150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6" name="Google Shape;346;p13"/>
          <p:cNvCxnSpPr/>
          <p:nvPr/>
        </p:nvCxnSpPr>
        <p:spPr>
          <a:xfrm rot="10800000">
            <a:off x="7315200" y="54102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13"/>
          <p:cNvCxnSpPr/>
          <p:nvPr/>
        </p:nvCxnSpPr>
        <p:spPr>
          <a:xfrm flipH="1">
            <a:off x="7086600" y="5715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" name="Google Shape;348;p13"/>
          <p:cNvCxnSpPr/>
          <p:nvPr/>
        </p:nvCxnSpPr>
        <p:spPr>
          <a:xfrm rot="10800000">
            <a:off x="7924800" y="5486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9" name="Google Shape;349;p13"/>
          <p:cNvCxnSpPr/>
          <p:nvPr/>
        </p:nvCxnSpPr>
        <p:spPr>
          <a:xfrm flipH="1" rot="10800000">
            <a:off x="8001000" y="56388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0" name="Google Shape;350;p13"/>
          <p:cNvCxnSpPr/>
          <p:nvPr/>
        </p:nvCxnSpPr>
        <p:spPr>
          <a:xfrm flipH="1" rot="10800000">
            <a:off x="7772400" y="59436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1" name="Google Shape;351;p13"/>
          <p:cNvCxnSpPr/>
          <p:nvPr/>
        </p:nvCxnSpPr>
        <p:spPr>
          <a:xfrm>
            <a:off x="8077200" y="5943600"/>
            <a:ext cx="2286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" name="Google Shape;352;p13"/>
          <p:cNvCxnSpPr/>
          <p:nvPr/>
        </p:nvCxnSpPr>
        <p:spPr>
          <a:xfrm flipH="1" rot="10800000">
            <a:off x="8077200" y="5791200"/>
            <a:ext cx="1524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13"/>
          <p:cNvCxnSpPr/>
          <p:nvPr/>
        </p:nvCxnSpPr>
        <p:spPr>
          <a:xfrm rot="10800000">
            <a:off x="7620000" y="6096000"/>
            <a:ext cx="1524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4" name="Google Shape;354;p13"/>
          <p:cNvSpPr/>
          <p:nvPr/>
        </p:nvSpPr>
        <p:spPr>
          <a:xfrm>
            <a:off x="5740400" y="2501900"/>
            <a:ext cx="2286000" cy="8572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3795712" y="4017962"/>
            <a:ext cx="2286000" cy="8572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4957762" y="5548312"/>
            <a:ext cx="2286000" cy="8572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7083425" y="5408612"/>
            <a:ext cx="1223962" cy="992187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bounding volume hierarchies help?</a:t>
            </a:r>
            <a:endParaRPr/>
          </a:p>
        </p:txBody>
      </p:sp>
      <p:sp>
        <p:nvSpPr>
          <p:cNvPr id="363" name="Google Shape;363;p14"/>
          <p:cNvSpPr txBox="1"/>
          <p:nvPr>
            <p:ph idx="1" type="body"/>
          </p:nvPr>
        </p:nvSpPr>
        <p:spPr>
          <a:xfrm>
            <a:off x="762000" y="1905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</a:t>
            </a:r>
            <a:endParaRPr/>
          </a:p>
        </p:txBody>
      </p:sp>
      <p:sp>
        <p:nvSpPr>
          <p:cNvPr id="364" name="Google Shape;364;p14"/>
          <p:cNvSpPr txBox="1"/>
          <p:nvPr/>
        </p:nvSpPr>
        <p:spPr>
          <a:xfrm>
            <a:off x="762000" y="3581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Ray-tracing</a:t>
            </a:r>
            <a:endParaRPr/>
          </a:p>
        </p:txBody>
      </p:sp>
      <p:sp>
        <p:nvSpPr>
          <p:cNvPr id="365" name="Google Shape;365;p14"/>
          <p:cNvSpPr txBox="1"/>
          <p:nvPr/>
        </p:nvSpPr>
        <p:spPr>
          <a:xfrm>
            <a:off x="762000" y="5257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</a:t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5753100" y="2751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5946775" y="2825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6075362" y="2967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6248400" y="3011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6430962" y="2957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6589712" y="2894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6759575" y="2917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6937375" y="2979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7105650" y="304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7239000" y="2986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7367587" y="2846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7494587" y="271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8" name="Google Shape;378;p14"/>
          <p:cNvGrpSpPr/>
          <p:nvPr/>
        </p:nvGrpSpPr>
        <p:grpSpPr>
          <a:xfrm>
            <a:off x="7604125" y="2511425"/>
            <a:ext cx="414337" cy="414337"/>
            <a:chOff x="5724525" y="1552575"/>
            <a:chExt cx="414337" cy="414337"/>
          </a:xfrm>
        </p:grpSpPr>
        <p:sp>
          <p:nvSpPr>
            <p:cNvPr id="379" name="Google Shape;379;p14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4003675" y="43418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4132262" y="44831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4305300" y="45275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4"/>
          <p:cNvSpPr/>
          <p:nvPr/>
        </p:nvSpPr>
        <p:spPr>
          <a:xfrm>
            <a:off x="4487862" y="44735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4646612" y="4410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4816475" y="4433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4994275" y="449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5162550" y="45640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5295900" y="45021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5424487" y="43624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5551487" y="42338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5" name="Google Shape;395;p14"/>
          <p:cNvGrpSpPr/>
          <p:nvPr/>
        </p:nvGrpSpPr>
        <p:grpSpPr>
          <a:xfrm>
            <a:off x="5661025" y="4027487"/>
            <a:ext cx="414337" cy="414337"/>
            <a:chOff x="5724525" y="1552575"/>
            <a:chExt cx="414337" cy="414337"/>
          </a:xfrm>
        </p:grpSpPr>
        <p:sp>
          <p:nvSpPr>
            <p:cNvPr id="396" name="Google Shape;396;p14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0" name="Google Shape;400;p14"/>
          <p:cNvSpPr/>
          <p:nvPr/>
        </p:nvSpPr>
        <p:spPr>
          <a:xfrm>
            <a:off x="4972050" y="5799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165725" y="5873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5294312" y="6015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5467350" y="6059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5649912" y="6005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5808662" y="5942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5978525" y="5965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6156325" y="6027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6324600" y="6096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6457950" y="6034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6586537" y="5894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6713537" y="576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2" name="Google Shape;412;p14"/>
          <p:cNvGrpSpPr/>
          <p:nvPr/>
        </p:nvGrpSpPr>
        <p:grpSpPr>
          <a:xfrm>
            <a:off x="6823075" y="5559425"/>
            <a:ext cx="414337" cy="414337"/>
            <a:chOff x="5724525" y="1552575"/>
            <a:chExt cx="414337" cy="414337"/>
          </a:xfrm>
        </p:grpSpPr>
        <p:sp>
          <p:nvSpPr>
            <p:cNvPr id="413" name="Google Shape;413;p14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17" name="Google Shape;417;p14"/>
          <p:cNvCxnSpPr/>
          <p:nvPr/>
        </p:nvCxnSpPr>
        <p:spPr>
          <a:xfrm>
            <a:off x="6003925" y="22558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14"/>
          <p:cNvCxnSpPr/>
          <p:nvPr/>
        </p:nvCxnSpPr>
        <p:spPr>
          <a:xfrm flipH="1" rot="10800000">
            <a:off x="6003925" y="12652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14"/>
          <p:cNvCxnSpPr/>
          <p:nvPr/>
        </p:nvCxnSpPr>
        <p:spPr>
          <a:xfrm>
            <a:off x="8061325" y="1189037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14"/>
          <p:cNvCxnSpPr/>
          <p:nvPr/>
        </p:nvCxnSpPr>
        <p:spPr>
          <a:xfrm>
            <a:off x="6765925" y="17986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4572000" y="3200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2" name="Google Shape;422;p14"/>
          <p:cNvCxnSpPr/>
          <p:nvPr/>
        </p:nvCxnSpPr>
        <p:spPr>
          <a:xfrm>
            <a:off x="3810000" y="3657600"/>
            <a:ext cx="2438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3" name="Google Shape;423;p14"/>
          <p:cNvCxnSpPr/>
          <p:nvPr/>
        </p:nvCxnSpPr>
        <p:spPr>
          <a:xfrm rot="10800000">
            <a:off x="7772400" y="5943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14"/>
          <p:cNvCxnSpPr/>
          <p:nvPr/>
        </p:nvCxnSpPr>
        <p:spPr>
          <a:xfrm flipH="1" rot="10800000">
            <a:off x="7772400" y="57150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14"/>
          <p:cNvCxnSpPr/>
          <p:nvPr/>
        </p:nvCxnSpPr>
        <p:spPr>
          <a:xfrm rot="10800000">
            <a:off x="7467600" y="57150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14"/>
          <p:cNvCxnSpPr/>
          <p:nvPr/>
        </p:nvCxnSpPr>
        <p:spPr>
          <a:xfrm rot="10800000">
            <a:off x="7315200" y="54102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14"/>
          <p:cNvCxnSpPr/>
          <p:nvPr/>
        </p:nvCxnSpPr>
        <p:spPr>
          <a:xfrm flipH="1">
            <a:off x="7086600" y="5715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14"/>
          <p:cNvCxnSpPr/>
          <p:nvPr/>
        </p:nvCxnSpPr>
        <p:spPr>
          <a:xfrm rot="10800000">
            <a:off x="7924800" y="5486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14"/>
          <p:cNvCxnSpPr/>
          <p:nvPr/>
        </p:nvCxnSpPr>
        <p:spPr>
          <a:xfrm flipH="1" rot="10800000">
            <a:off x="8001000" y="56388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0" name="Google Shape;430;p14"/>
          <p:cNvCxnSpPr/>
          <p:nvPr/>
        </p:nvCxnSpPr>
        <p:spPr>
          <a:xfrm flipH="1" rot="10800000">
            <a:off x="7772400" y="59436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1" name="Google Shape;431;p14"/>
          <p:cNvCxnSpPr/>
          <p:nvPr/>
        </p:nvCxnSpPr>
        <p:spPr>
          <a:xfrm>
            <a:off x="8077200" y="5943600"/>
            <a:ext cx="2286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2" name="Google Shape;432;p14"/>
          <p:cNvCxnSpPr/>
          <p:nvPr/>
        </p:nvCxnSpPr>
        <p:spPr>
          <a:xfrm flipH="1" rot="10800000">
            <a:off x="8077200" y="5791200"/>
            <a:ext cx="1524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" name="Google Shape;433;p14"/>
          <p:cNvCxnSpPr/>
          <p:nvPr/>
        </p:nvCxnSpPr>
        <p:spPr>
          <a:xfrm rot="10800000">
            <a:off x="7620000" y="6096000"/>
            <a:ext cx="1524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4" name="Google Shape;434;p14"/>
          <p:cNvSpPr/>
          <p:nvPr/>
        </p:nvSpPr>
        <p:spPr>
          <a:xfrm>
            <a:off x="5740400" y="2743200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14"/>
          <p:cNvSpPr/>
          <p:nvPr/>
        </p:nvSpPr>
        <p:spPr>
          <a:xfrm>
            <a:off x="7083425" y="5408612"/>
            <a:ext cx="665162" cy="779462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6750050" y="2501900"/>
            <a:ext cx="1276350" cy="8572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3795712" y="4264025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4805362" y="4022725"/>
            <a:ext cx="1276350" cy="8572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4962525" y="5794375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5965825" y="5553075"/>
            <a:ext cx="1282700" cy="8572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7756525" y="5484812"/>
            <a:ext cx="554037" cy="915987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bounding volume hierarchies help?</a:t>
            </a:r>
            <a:endParaRPr/>
          </a:p>
        </p:txBody>
      </p:sp>
      <p:sp>
        <p:nvSpPr>
          <p:cNvPr id="447" name="Google Shape;447;p15"/>
          <p:cNvSpPr txBox="1"/>
          <p:nvPr>
            <p:ph idx="1" type="body"/>
          </p:nvPr>
        </p:nvSpPr>
        <p:spPr>
          <a:xfrm>
            <a:off x="762000" y="1905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</a:t>
            </a:r>
            <a:endParaRPr/>
          </a:p>
        </p:txBody>
      </p:sp>
      <p:sp>
        <p:nvSpPr>
          <p:cNvPr id="448" name="Google Shape;448;p15"/>
          <p:cNvSpPr txBox="1"/>
          <p:nvPr/>
        </p:nvSpPr>
        <p:spPr>
          <a:xfrm>
            <a:off x="762000" y="3581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Ray-tracing</a:t>
            </a:r>
            <a:endParaRPr/>
          </a:p>
        </p:txBody>
      </p:sp>
      <p:sp>
        <p:nvSpPr>
          <p:cNvPr id="449" name="Google Shape;449;p15"/>
          <p:cNvSpPr txBox="1"/>
          <p:nvPr/>
        </p:nvSpPr>
        <p:spPr>
          <a:xfrm>
            <a:off x="762000" y="5257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</a:t>
            </a:r>
            <a:endParaRPr/>
          </a:p>
        </p:txBody>
      </p:sp>
      <p:sp>
        <p:nvSpPr>
          <p:cNvPr id="450" name="Google Shape;450;p15"/>
          <p:cNvSpPr/>
          <p:nvPr/>
        </p:nvSpPr>
        <p:spPr>
          <a:xfrm>
            <a:off x="5753100" y="2751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15"/>
          <p:cNvSpPr/>
          <p:nvPr/>
        </p:nvSpPr>
        <p:spPr>
          <a:xfrm>
            <a:off x="5946775" y="2825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15"/>
          <p:cNvSpPr/>
          <p:nvPr/>
        </p:nvSpPr>
        <p:spPr>
          <a:xfrm>
            <a:off x="6075362" y="2967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6248400" y="3011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5"/>
          <p:cNvSpPr/>
          <p:nvPr/>
        </p:nvSpPr>
        <p:spPr>
          <a:xfrm>
            <a:off x="6430962" y="2957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5"/>
          <p:cNvSpPr/>
          <p:nvPr/>
        </p:nvSpPr>
        <p:spPr>
          <a:xfrm>
            <a:off x="6589712" y="2894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6759575" y="2917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15"/>
          <p:cNvSpPr/>
          <p:nvPr/>
        </p:nvSpPr>
        <p:spPr>
          <a:xfrm>
            <a:off x="6937375" y="2979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15"/>
          <p:cNvSpPr/>
          <p:nvPr/>
        </p:nvSpPr>
        <p:spPr>
          <a:xfrm>
            <a:off x="7105650" y="304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15"/>
          <p:cNvSpPr/>
          <p:nvPr/>
        </p:nvSpPr>
        <p:spPr>
          <a:xfrm>
            <a:off x="7239000" y="2986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15"/>
          <p:cNvSpPr/>
          <p:nvPr/>
        </p:nvSpPr>
        <p:spPr>
          <a:xfrm>
            <a:off x="7367587" y="2846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7494587" y="271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2" name="Google Shape;462;p15"/>
          <p:cNvGrpSpPr/>
          <p:nvPr/>
        </p:nvGrpSpPr>
        <p:grpSpPr>
          <a:xfrm>
            <a:off x="7604125" y="2511425"/>
            <a:ext cx="414337" cy="414337"/>
            <a:chOff x="5724525" y="1552575"/>
            <a:chExt cx="414337" cy="414337"/>
          </a:xfrm>
        </p:grpSpPr>
        <p:sp>
          <p:nvSpPr>
            <p:cNvPr id="463" name="Google Shape;463;p15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67" name="Google Shape;467;p15"/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15"/>
          <p:cNvSpPr/>
          <p:nvPr/>
        </p:nvSpPr>
        <p:spPr>
          <a:xfrm>
            <a:off x="4003675" y="43418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4132262" y="44831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15"/>
          <p:cNvSpPr/>
          <p:nvPr/>
        </p:nvSpPr>
        <p:spPr>
          <a:xfrm>
            <a:off x="4305300" y="45275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5"/>
          <p:cNvSpPr/>
          <p:nvPr/>
        </p:nvSpPr>
        <p:spPr>
          <a:xfrm>
            <a:off x="4487862" y="44735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4646612" y="4410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15"/>
          <p:cNvSpPr/>
          <p:nvPr/>
        </p:nvSpPr>
        <p:spPr>
          <a:xfrm>
            <a:off x="4816475" y="4433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15"/>
          <p:cNvSpPr/>
          <p:nvPr/>
        </p:nvSpPr>
        <p:spPr>
          <a:xfrm>
            <a:off x="4994275" y="449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15"/>
          <p:cNvSpPr/>
          <p:nvPr/>
        </p:nvSpPr>
        <p:spPr>
          <a:xfrm>
            <a:off x="5162550" y="45640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15"/>
          <p:cNvSpPr/>
          <p:nvPr/>
        </p:nvSpPr>
        <p:spPr>
          <a:xfrm>
            <a:off x="5295900" y="45021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15"/>
          <p:cNvSpPr/>
          <p:nvPr/>
        </p:nvSpPr>
        <p:spPr>
          <a:xfrm>
            <a:off x="5424487" y="43624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15"/>
          <p:cNvSpPr/>
          <p:nvPr/>
        </p:nvSpPr>
        <p:spPr>
          <a:xfrm>
            <a:off x="5551487" y="42338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9" name="Google Shape;479;p15"/>
          <p:cNvGrpSpPr/>
          <p:nvPr/>
        </p:nvGrpSpPr>
        <p:grpSpPr>
          <a:xfrm>
            <a:off x="5661025" y="4027487"/>
            <a:ext cx="414337" cy="414337"/>
            <a:chOff x="5724525" y="1552575"/>
            <a:chExt cx="414337" cy="414337"/>
          </a:xfrm>
        </p:grpSpPr>
        <p:sp>
          <p:nvSpPr>
            <p:cNvPr id="480" name="Google Shape;480;p15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84" name="Google Shape;484;p15"/>
          <p:cNvSpPr/>
          <p:nvPr/>
        </p:nvSpPr>
        <p:spPr>
          <a:xfrm>
            <a:off x="4972050" y="5799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15"/>
          <p:cNvSpPr/>
          <p:nvPr/>
        </p:nvSpPr>
        <p:spPr>
          <a:xfrm>
            <a:off x="5165725" y="5873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15"/>
          <p:cNvSpPr/>
          <p:nvPr/>
        </p:nvSpPr>
        <p:spPr>
          <a:xfrm>
            <a:off x="5294312" y="6015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15"/>
          <p:cNvSpPr/>
          <p:nvPr/>
        </p:nvSpPr>
        <p:spPr>
          <a:xfrm>
            <a:off x="5467350" y="6059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15"/>
          <p:cNvSpPr/>
          <p:nvPr/>
        </p:nvSpPr>
        <p:spPr>
          <a:xfrm>
            <a:off x="5649912" y="6005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15"/>
          <p:cNvSpPr/>
          <p:nvPr/>
        </p:nvSpPr>
        <p:spPr>
          <a:xfrm>
            <a:off x="5808662" y="5942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15"/>
          <p:cNvSpPr/>
          <p:nvPr/>
        </p:nvSpPr>
        <p:spPr>
          <a:xfrm>
            <a:off x="5978525" y="5965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6156325" y="6027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15"/>
          <p:cNvSpPr/>
          <p:nvPr/>
        </p:nvSpPr>
        <p:spPr>
          <a:xfrm>
            <a:off x="6324600" y="6096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6457950" y="6034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15"/>
          <p:cNvSpPr/>
          <p:nvPr/>
        </p:nvSpPr>
        <p:spPr>
          <a:xfrm>
            <a:off x="6586537" y="5894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15"/>
          <p:cNvSpPr/>
          <p:nvPr/>
        </p:nvSpPr>
        <p:spPr>
          <a:xfrm>
            <a:off x="6713537" y="576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6" name="Google Shape;496;p15"/>
          <p:cNvGrpSpPr/>
          <p:nvPr/>
        </p:nvGrpSpPr>
        <p:grpSpPr>
          <a:xfrm>
            <a:off x="6823075" y="5559425"/>
            <a:ext cx="414337" cy="414337"/>
            <a:chOff x="5724525" y="1552575"/>
            <a:chExt cx="414337" cy="414337"/>
          </a:xfrm>
        </p:grpSpPr>
        <p:sp>
          <p:nvSpPr>
            <p:cNvPr id="497" name="Google Shape;497;p15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01" name="Google Shape;501;p15"/>
          <p:cNvCxnSpPr/>
          <p:nvPr/>
        </p:nvCxnSpPr>
        <p:spPr>
          <a:xfrm>
            <a:off x="6003925" y="22558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15"/>
          <p:cNvCxnSpPr/>
          <p:nvPr/>
        </p:nvCxnSpPr>
        <p:spPr>
          <a:xfrm flipH="1" rot="10800000">
            <a:off x="6003925" y="12652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15"/>
          <p:cNvCxnSpPr/>
          <p:nvPr/>
        </p:nvCxnSpPr>
        <p:spPr>
          <a:xfrm>
            <a:off x="8061325" y="1189037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15"/>
          <p:cNvCxnSpPr/>
          <p:nvPr/>
        </p:nvCxnSpPr>
        <p:spPr>
          <a:xfrm>
            <a:off x="6765925" y="17986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15"/>
          <p:cNvCxnSpPr/>
          <p:nvPr/>
        </p:nvCxnSpPr>
        <p:spPr>
          <a:xfrm>
            <a:off x="4572000" y="3200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15"/>
          <p:cNvCxnSpPr/>
          <p:nvPr/>
        </p:nvCxnSpPr>
        <p:spPr>
          <a:xfrm>
            <a:off x="3810000" y="3657600"/>
            <a:ext cx="2438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7" name="Google Shape;507;p15"/>
          <p:cNvCxnSpPr/>
          <p:nvPr/>
        </p:nvCxnSpPr>
        <p:spPr>
          <a:xfrm rot="10800000">
            <a:off x="7772400" y="5943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15"/>
          <p:cNvCxnSpPr/>
          <p:nvPr/>
        </p:nvCxnSpPr>
        <p:spPr>
          <a:xfrm flipH="1" rot="10800000">
            <a:off x="7772400" y="57150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15"/>
          <p:cNvCxnSpPr/>
          <p:nvPr/>
        </p:nvCxnSpPr>
        <p:spPr>
          <a:xfrm rot="10800000">
            <a:off x="7467600" y="57150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15"/>
          <p:cNvCxnSpPr/>
          <p:nvPr/>
        </p:nvCxnSpPr>
        <p:spPr>
          <a:xfrm rot="10800000">
            <a:off x="7315200" y="54102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15"/>
          <p:cNvCxnSpPr/>
          <p:nvPr/>
        </p:nvCxnSpPr>
        <p:spPr>
          <a:xfrm flipH="1">
            <a:off x="7086600" y="5715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15"/>
          <p:cNvCxnSpPr/>
          <p:nvPr/>
        </p:nvCxnSpPr>
        <p:spPr>
          <a:xfrm rot="10800000">
            <a:off x="7924800" y="5486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3" name="Google Shape;513;p15"/>
          <p:cNvCxnSpPr/>
          <p:nvPr/>
        </p:nvCxnSpPr>
        <p:spPr>
          <a:xfrm flipH="1" rot="10800000">
            <a:off x="8001000" y="56388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4" name="Google Shape;514;p15"/>
          <p:cNvCxnSpPr/>
          <p:nvPr/>
        </p:nvCxnSpPr>
        <p:spPr>
          <a:xfrm flipH="1" rot="10800000">
            <a:off x="7772400" y="59436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5" name="Google Shape;515;p15"/>
          <p:cNvCxnSpPr/>
          <p:nvPr/>
        </p:nvCxnSpPr>
        <p:spPr>
          <a:xfrm>
            <a:off x="8077200" y="5943600"/>
            <a:ext cx="2286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6" name="Google Shape;516;p15"/>
          <p:cNvCxnSpPr/>
          <p:nvPr/>
        </p:nvCxnSpPr>
        <p:spPr>
          <a:xfrm flipH="1" rot="10800000">
            <a:off x="8077200" y="5791200"/>
            <a:ext cx="1524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7" name="Google Shape;517;p15"/>
          <p:cNvCxnSpPr/>
          <p:nvPr/>
        </p:nvCxnSpPr>
        <p:spPr>
          <a:xfrm rot="10800000">
            <a:off x="7620000" y="6096000"/>
            <a:ext cx="1524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8" name="Google Shape;518;p15"/>
          <p:cNvSpPr/>
          <p:nvPr/>
        </p:nvSpPr>
        <p:spPr>
          <a:xfrm>
            <a:off x="5740400" y="2743200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15"/>
          <p:cNvSpPr/>
          <p:nvPr/>
        </p:nvSpPr>
        <p:spPr>
          <a:xfrm>
            <a:off x="7083425" y="5408612"/>
            <a:ext cx="388937" cy="398462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15"/>
          <p:cNvSpPr/>
          <p:nvPr/>
        </p:nvSpPr>
        <p:spPr>
          <a:xfrm>
            <a:off x="6750050" y="2905125"/>
            <a:ext cx="800100" cy="454025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15"/>
          <p:cNvSpPr/>
          <p:nvPr/>
        </p:nvSpPr>
        <p:spPr>
          <a:xfrm>
            <a:off x="3795712" y="4264025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15"/>
          <p:cNvSpPr/>
          <p:nvPr/>
        </p:nvSpPr>
        <p:spPr>
          <a:xfrm>
            <a:off x="4962525" y="5794375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15"/>
          <p:cNvSpPr/>
          <p:nvPr/>
        </p:nvSpPr>
        <p:spPr>
          <a:xfrm>
            <a:off x="7756525" y="5484812"/>
            <a:ext cx="554037" cy="915987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15"/>
          <p:cNvSpPr/>
          <p:nvPr/>
        </p:nvSpPr>
        <p:spPr>
          <a:xfrm>
            <a:off x="7359650" y="2498725"/>
            <a:ext cx="666750" cy="663575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15"/>
          <p:cNvSpPr/>
          <p:nvPr/>
        </p:nvSpPr>
        <p:spPr>
          <a:xfrm>
            <a:off x="4810125" y="4425950"/>
            <a:ext cx="800100" cy="4540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15"/>
          <p:cNvSpPr/>
          <p:nvPr/>
        </p:nvSpPr>
        <p:spPr>
          <a:xfrm>
            <a:off x="5419725" y="4019550"/>
            <a:ext cx="666750" cy="663575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15"/>
          <p:cNvSpPr/>
          <p:nvPr/>
        </p:nvSpPr>
        <p:spPr>
          <a:xfrm>
            <a:off x="5969000" y="5951537"/>
            <a:ext cx="800100" cy="4540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15"/>
          <p:cNvSpPr/>
          <p:nvPr/>
        </p:nvSpPr>
        <p:spPr>
          <a:xfrm>
            <a:off x="6578600" y="5545137"/>
            <a:ext cx="666750" cy="663575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15"/>
          <p:cNvSpPr/>
          <p:nvPr/>
        </p:nvSpPr>
        <p:spPr>
          <a:xfrm>
            <a:off x="7480300" y="5697537"/>
            <a:ext cx="268287" cy="48101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6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bounding volume hierarchies help?</a:t>
            </a:r>
            <a:endParaRPr/>
          </a:p>
        </p:txBody>
      </p:sp>
      <p:sp>
        <p:nvSpPr>
          <p:cNvPr id="535" name="Google Shape;535;p16"/>
          <p:cNvSpPr txBox="1"/>
          <p:nvPr>
            <p:ph idx="1" type="body"/>
          </p:nvPr>
        </p:nvSpPr>
        <p:spPr>
          <a:xfrm>
            <a:off x="762000" y="1905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</a:t>
            </a:r>
            <a:endParaRPr/>
          </a:p>
        </p:txBody>
      </p:sp>
      <p:sp>
        <p:nvSpPr>
          <p:cNvPr id="536" name="Google Shape;536;p16"/>
          <p:cNvSpPr txBox="1"/>
          <p:nvPr/>
        </p:nvSpPr>
        <p:spPr>
          <a:xfrm>
            <a:off x="762000" y="3581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Ray-tracing</a:t>
            </a:r>
            <a:endParaRPr/>
          </a:p>
        </p:txBody>
      </p:sp>
      <p:sp>
        <p:nvSpPr>
          <p:cNvPr id="537" name="Google Shape;537;p16"/>
          <p:cNvSpPr txBox="1"/>
          <p:nvPr/>
        </p:nvSpPr>
        <p:spPr>
          <a:xfrm>
            <a:off x="762000" y="5257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</a:t>
            </a:r>
            <a:endParaRPr/>
          </a:p>
        </p:txBody>
      </p:sp>
      <p:sp>
        <p:nvSpPr>
          <p:cNvPr id="538" name="Google Shape;538;p16"/>
          <p:cNvSpPr/>
          <p:nvPr/>
        </p:nvSpPr>
        <p:spPr>
          <a:xfrm>
            <a:off x="5753100" y="2751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16"/>
          <p:cNvSpPr/>
          <p:nvPr/>
        </p:nvSpPr>
        <p:spPr>
          <a:xfrm>
            <a:off x="5946775" y="2825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16"/>
          <p:cNvSpPr/>
          <p:nvPr/>
        </p:nvSpPr>
        <p:spPr>
          <a:xfrm>
            <a:off x="6075362" y="2967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16"/>
          <p:cNvSpPr/>
          <p:nvPr/>
        </p:nvSpPr>
        <p:spPr>
          <a:xfrm>
            <a:off x="6248400" y="3011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6430962" y="2957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16"/>
          <p:cNvSpPr/>
          <p:nvPr/>
        </p:nvSpPr>
        <p:spPr>
          <a:xfrm>
            <a:off x="6589712" y="2894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16"/>
          <p:cNvSpPr/>
          <p:nvPr/>
        </p:nvSpPr>
        <p:spPr>
          <a:xfrm>
            <a:off x="6759575" y="2917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16"/>
          <p:cNvSpPr/>
          <p:nvPr/>
        </p:nvSpPr>
        <p:spPr>
          <a:xfrm>
            <a:off x="6937375" y="2979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16"/>
          <p:cNvSpPr/>
          <p:nvPr/>
        </p:nvSpPr>
        <p:spPr>
          <a:xfrm>
            <a:off x="7105650" y="304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16"/>
          <p:cNvSpPr/>
          <p:nvPr/>
        </p:nvSpPr>
        <p:spPr>
          <a:xfrm>
            <a:off x="7239000" y="2986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16"/>
          <p:cNvSpPr/>
          <p:nvPr/>
        </p:nvSpPr>
        <p:spPr>
          <a:xfrm>
            <a:off x="7367587" y="2846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16"/>
          <p:cNvSpPr/>
          <p:nvPr/>
        </p:nvSpPr>
        <p:spPr>
          <a:xfrm>
            <a:off x="7494587" y="271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0" name="Google Shape;550;p16"/>
          <p:cNvGrpSpPr/>
          <p:nvPr/>
        </p:nvGrpSpPr>
        <p:grpSpPr>
          <a:xfrm>
            <a:off x="7604125" y="2511425"/>
            <a:ext cx="414337" cy="414337"/>
            <a:chOff x="5724525" y="1552575"/>
            <a:chExt cx="414337" cy="414337"/>
          </a:xfrm>
        </p:grpSpPr>
        <p:sp>
          <p:nvSpPr>
            <p:cNvPr id="551" name="Google Shape;551;p16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5" name="Google Shape;555;p16"/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16"/>
          <p:cNvSpPr/>
          <p:nvPr/>
        </p:nvSpPr>
        <p:spPr>
          <a:xfrm>
            <a:off x="4003675" y="43418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16"/>
          <p:cNvSpPr/>
          <p:nvPr/>
        </p:nvSpPr>
        <p:spPr>
          <a:xfrm>
            <a:off x="4132262" y="44831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16"/>
          <p:cNvSpPr/>
          <p:nvPr/>
        </p:nvSpPr>
        <p:spPr>
          <a:xfrm>
            <a:off x="4305300" y="45275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4487862" y="44735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4646612" y="4410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16"/>
          <p:cNvSpPr/>
          <p:nvPr/>
        </p:nvSpPr>
        <p:spPr>
          <a:xfrm>
            <a:off x="4816475" y="4433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16"/>
          <p:cNvSpPr/>
          <p:nvPr/>
        </p:nvSpPr>
        <p:spPr>
          <a:xfrm>
            <a:off x="4994275" y="449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16"/>
          <p:cNvSpPr/>
          <p:nvPr/>
        </p:nvSpPr>
        <p:spPr>
          <a:xfrm>
            <a:off x="5162550" y="45640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16"/>
          <p:cNvSpPr/>
          <p:nvPr/>
        </p:nvSpPr>
        <p:spPr>
          <a:xfrm>
            <a:off x="5295900" y="45021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16"/>
          <p:cNvSpPr/>
          <p:nvPr/>
        </p:nvSpPr>
        <p:spPr>
          <a:xfrm>
            <a:off x="5424487" y="43624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16"/>
          <p:cNvSpPr/>
          <p:nvPr/>
        </p:nvSpPr>
        <p:spPr>
          <a:xfrm>
            <a:off x="5551487" y="42338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7" name="Google Shape;567;p16"/>
          <p:cNvGrpSpPr/>
          <p:nvPr/>
        </p:nvGrpSpPr>
        <p:grpSpPr>
          <a:xfrm>
            <a:off x="5661025" y="4027487"/>
            <a:ext cx="414337" cy="414337"/>
            <a:chOff x="5724525" y="1552575"/>
            <a:chExt cx="414337" cy="414337"/>
          </a:xfrm>
        </p:grpSpPr>
        <p:sp>
          <p:nvSpPr>
            <p:cNvPr id="568" name="Google Shape;568;p16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2" name="Google Shape;572;p16"/>
          <p:cNvSpPr/>
          <p:nvPr/>
        </p:nvSpPr>
        <p:spPr>
          <a:xfrm>
            <a:off x="4972050" y="5799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5165725" y="5873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16"/>
          <p:cNvSpPr/>
          <p:nvPr/>
        </p:nvSpPr>
        <p:spPr>
          <a:xfrm>
            <a:off x="5294312" y="6015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16"/>
          <p:cNvSpPr/>
          <p:nvPr/>
        </p:nvSpPr>
        <p:spPr>
          <a:xfrm>
            <a:off x="5467350" y="6059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16"/>
          <p:cNvSpPr/>
          <p:nvPr/>
        </p:nvSpPr>
        <p:spPr>
          <a:xfrm>
            <a:off x="5649912" y="6005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16"/>
          <p:cNvSpPr/>
          <p:nvPr/>
        </p:nvSpPr>
        <p:spPr>
          <a:xfrm>
            <a:off x="5808662" y="5942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16"/>
          <p:cNvSpPr/>
          <p:nvPr/>
        </p:nvSpPr>
        <p:spPr>
          <a:xfrm>
            <a:off x="5978525" y="5965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16"/>
          <p:cNvSpPr/>
          <p:nvPr/>
        </p:nvSpPr>
        <p:spPr>
          <a:xfrm>
            <a:off x="6156325" y="6027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16"/>
          <p:cNvSpPr/>
          <p:nvPr/>
        </p:nvSpPr>
        <p:spPr>
          <a:xfrm>
            <a:off x="6324600" y="6096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16"/>
          <p:cNvSpPr/>
          <p:nvPr/>
        </p:nvSpPr>
        <p:spPr>
          <a:xfrm>
            <a:off x="6457950" y="6034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16"/>
          <p:cNvSpPr/>
          <p:nvPr/>
        </p:nvSpPr>
        <p:spPr>
          <a:xfrm>
            <a:off x="6586537" y="5894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16"/>
          <p:cNvSpPr/>
          <p:nvPr/>
        </p:nvSpPr>
        <p:spPr>
          <a:xfrm>
            <a:off x="6713537" y="576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4" name="Google Shape;584;p16"/>
          <p:cNvGrpSpPr/>
          <p:nvPr/>
        </p:nvGrpSpPr>
        <p:grpSpPr>
          <a:xfrm>
            <a:off x="6823075" y="5559425"/>
            <a:ext cx="414337" cy="414337"/>
            <a:chOff x="5724525" y="1552575"/>
            <a:chExt cx="414337" cy="414337"/>
          </a:xfrm>
        </p:grpSpPr>
        <p:sp>
          <p:nvSpPr>
            <p:cNvPr id="585" name="Google Shape;585;p16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89" name="Google Shape;589;p16"/>
          <p:cNvCxnSpPr/>
          <p:nvPr/>
        </p:nvCxnSpPr>
        <p:spPr>
          <a:xfrm>
            <a:off x="6003925" y="22558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0" name="Google Shape;590;p16"/>
          <p:cNvCxnSpPr/>
          <p:nvPr/>
        </p:nvCxnSpPr>
        <p:spPr>
          <a:xfrm flipH="1" rot="10800000">
            <a:off x="6003925" y="12652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1" name="Google Shape;591;p16"/>
          <p:cNvCxnSpPr/>
          <p:nvPr/>
        </p:nvCxnSpPr>
        <p:spPr>
          <a:xfrm>
            <a:off x="8061325" y="1189037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16"/>
          <p:cNvCxnSpPr/>
          <p:nvPr/>
        </p:nvCxnSpPr>
        <p:spPr>
          <a:xfrm>
            <a:off x="6765925" y="17986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16"/>
          <p:cNvCxnSpPr/>
          <p:nvPr/>
        </p:nvCxnSpPr>
        <p:spPr>
          <a:xfrm>
            <a:off x="4572000" y="3200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4" name="Google Shape;594;p16"/>
          <p:cNvCxnSpPr/>
          <p:nvPr/>
        </p:nvCxnSpPr>
        <p:spPr>
          <a:xfrm>
            <a:off x="3810000" y="3657600"/>
            <a:ext cx="2438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5" name="Google Shape;595;p16"/>
          <p:cNvCxnSpPr/>
          <p:nvPr/>
        </p:nvCxnSpPr>
        <p:spPr>
          <a:xfrm rot="10800000">
            <a:off x="7772400" y="5943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6" name="Google Shape;596;p16"/>
          <p:cNvCxnSpPr/>
          <p:nvPr/>
        </p:nvCxnSpPr>
        <p:spPr>
          <a:xfrm flipH="1" rot="10800000">
            <a:off x="7772400" y="57150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7" name="Google Shape;597;p16"/>
          <p:cNvCxnSpPr/>
          <p:nvPr/>
        </p:nvCxnSpPr>
        <p:spPr>
          <a:xfrm rot="10800000">
            <a:off x="7467600" y="57150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8" name="Google Shape;598;p16"/>
          <p:cNvCxnSpPr/>
          <p:nvPr/>
        </p:nvCxnSpPr>
        <p:spPr>
          <a:xfrm rot="10800000">
            <a:off x="7315200" y="54102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9" name="Google Shape;599;p16"/>
          <p:cNvCxnSpPr/>
          <p:nvPr/>
        </p:nvCxnSpPr>
        <p:spPr>
          <a:xfrm flipH="1">
            <a:off x="7086600" y="5715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0" name="Google Shape;600;p16"/>
          <p:cNvCxnSpPr/>
          <p:nvPr/>
        </p:nvCxnSpPr>
        <p:spPr>
          <a:xfrm rot="10800000">
            <a:off x="7924800" y="5486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1" name="Google Shape;601;p16"/>
          <p:cNvCxnSpPr/>
          <p:nvPr/>
        </p:nvCxnSpPr>
        <p:spPr>
          <a:xfrm flipH="1" rot="10800000">
            <a:off x="8001000" y="56388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16"/>
          <p:cNvCxnSpPr/>
          <p:nvPr/>
        </p:nvCxnSpPr>
        <p:spPr>
          <a:xfrm flipH="1" rot="10800000">
            <a:off x="7772400" y="59436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16"/>
          <p:cNvCxnSpPr/>
          <p:nvPr/>
        </p:nvCxnSpPr>
        <p:spPr>
          <a:xfrm>
            <a:off x="8077200" y="5943600"/>
            <a:ext cx="2286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16"/>
          <p:cNvCxnSpPr/>
          <p:nvPr/>
        </p:nvCxnSpPr>
        <p:spPr>
          <a:xfrm flipH="1" rot="10800000">
            <a:off x="8077200" y="5791200"/>
            <a:ext cx="1524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16"/>
          <p:cNvCxnSpPr/>
          <p:nvPr/>
        </p:nvCxnSpPr>
        <p:spPr>
          <a:xfrm rot="10800000">
            <a:off x="7620000" y="6096000"/>
            <a:ext cx="1524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6" name="Google Shape;606;p16"/>
          <p:cNvSpPr/>
          <p:nvPr/>
        </p:nvSpPr>
        <p:spPr>
          <a:xfrm>
            <a:off x="5740400" y="2743200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16"/>
          <p:cNvSpPr/>
          <p:nvPr/>
        </p:nvSpPr>
        <p:spPr>
          <a:xfrm>
            <a:off x="7083425" y="5697537"/>
            <a:ext cx="388937" cy="109537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16"/>
          <p:cNvSpPr/>
          <p:nvPr/>
        </p:nvSpPr>
        <p:spPr>
          <a:xfrm>
            <a:off x="6750050" y="2905125"/>
            <a:ext cx="479425" cy="3937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16"/>
          <p:cNvSpPr/>
          <p:nvPr/>
        </p:nvSpPr>
        <p:spPr>
          <a:xfrm>
            <a:off x="3795712" y="4264025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16"/>
          <p:cNvSpPr/>
          <p:nvPr/>
        </p:nvSpPr>
        <p:spPr>
          <a:xfrm>
            <a:off x="4962525" y="5794375"/>
            <a:ext cx="1136650" cy="5842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7756525" y="5484812"/>
            <a:ext cx="554037" cy="915987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7359650" y="2714625"/>
            <a:ext cx="434975" cy="447675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4810125" y="4425950"/>
            <a:ext cx="800100" cy="4540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5969000" y="5951537"/>
            <a:ext cx="800100" cy="4540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7480300" y="5697537"/>
            <a:ext cx="268287" cy="48101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7096125" y="2984500"/>
            <a:ext cx="450850" cy="37782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7594600" y="2498725"/>
            <a:ext cx="434975" cy="43815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5419725" y="4232275"/>
            <a:ext cx="434975" cy="447675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5654675" y="4016375"/>
            <a:ext cx="434975" cy="4381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16"/>
          <p:cNvSpPr/>
          <p:nvPr/>
        </p:nvSpPr>
        <p:spPr>
          <a:xfrm>
            <a:off x="6578600" y="5765800"/>
            <a:ext cx="434975" cy="44767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16"/>
          <p:cNvSpPr/>
          <p:nvPr/>
        </p:nvSpPr>
        <p:spPr>
          <a:xfrm>
            <a:off x="6813550" y="5549900"/>
            <a:ext cx="434975" cy="4381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7296150" y="5408612"/>
            <a:ext cx="179387" cy="284162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7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bounding volume hierarchies help?</a:t>
            </a:r>
            <a:endParaRPr/>
          </a:p>
        </p:txBody>
      </p:sp>
      <p:sp>
        <p:nvSpPr>
          <p:cNvPr id="628" name="Google Shape;628;p17"/>
          <p:cNvSpPr txBox="1"/>
          <p:nvPr>
            <p:ph idx="1" type="body"/>
          </p:nvPr>
        </p:nvSpPr>
        <p:spPr>
          <a:xfrm>
            <a:off x="381000" y="3351212"/>
            <a:ext cx="8382000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Logarithmic search for intersecting primitives!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8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spatial partitioning help?</a:t>
            </a:r>
            <a:endParaRPr/>
          </a:p>
        </p:txBody>
      </p:sp>
      <p:sp>
        <p:nvSpPr>
          <p:cNvPr id="634" name="Google Shape;634;p18"/>
          <p:cNvSpPr txBox="1"/>
          <p:nvPr>
            <p:ph idx="1" type="body"/>
          </p:nvPr>
        </p:nvSpPr>
        <p:spPr>
          <a:xfrm>
            <a:off x="762000" y="1905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</a:t>
            </a:r>
            <a:endParaRPr/>
          </a:p>
        </p:txBody>
      </p:sp>
      <p:sp>
        <p:nvSpPr>
          <p:cNvPr id="635" name="Google Shape;635;p18"/>
          <p:cNvSpPr txBox="1"/>
          <p:nvPr/>
        </p:nvSpPr>
        <p:spPr>
          <a:xfrm>
            <a:off x="762000" y="3581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Ray-tracing</a:t>
            </a:r>
            <a:endParaRPr/>
          </a:p>
        </p:txBody>
      </p:sp>
      <p:sp>
        <p:nvSpPr>
          <p:cNvPr id="636" name="Google Shape;636;p18"/>
          <p:cNvSpPr txBox="1"/>
          <p:nvPr/>
        </p:nvSpPr>
        <p:spPr>
          <a:xfrm>
            <a:off x="762000" y="5257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</a:t>
            </a:r>
            <a:endParaRPr/>
          </a:p>
        </p:txBody>
      </p:sp>
      <p:sp>
        <p:nvSpPr>
          <p:cNvPr id="637" name="Google Shape;637;p18"/>
          <p:cNvSpPr/>
          <p:nvPr/>
        </p:nvSpPr>
        <p:spPr>
          <a:xfrm>
            <a:off x="5753100" y="2751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18"/>
          <p:cNvSpPr/>
          <p:nvPr/>
        </p:nvSpPr>
        <p:spPr>
          <a:xfrm>
            <a:off x="5946775" y="2825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18"/>
          <p:cNvSpPr/>
          <p:nvPr/>
        </p:nvSpPr>
        <p:spPr>
          <a:xfrm>
            <a:off x="6075362" y="2967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18"/>
          <p:cNvSpPr/>
          <p:nvPr/>
        </p:nvSpPr>
        <p:spPr>
          <a:xfrm>
            <a:off x="6248400" y="3011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18"/>
          <p:cNvSpPr/>
          <p:nvPr/>
        </p:nvSpPr>
        <p:spPr>
          <a:xfrm>
            <a:off x="6430962" y="2957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18"/>
          <p:cNvSpPr/>
          <p:nvPr/>
        </p:nvSpPr>
        <p:spPr>
          <a:xfrm>
            <a:off x="6589712" y="2894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18"/>
          <p:cNvSpPr/>
          <p:nvPr/>
        </p:nvSpPr>
        <p:spPr>
          <a:xfrm>
            <a:off x="6759575" y="2917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18"/>
          <p:cNvSpPr/>
          <p:nvPr/>
        </p:nvSpPr>
        <p:spPr>
          <a:xfrm>
            <a:off x="6937375" y="2979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18"/>
          <p:cNvSpPr/>
          <p:nvPr/>
        </p:nvSpPr>
        <p:spPr>
          <a:xfrm>
            <a:off x="7105650" y="304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18"/>
          <p:cNvSpPr/>
          <p:nvPr/>
        </p:nvSpPr>
        <p:spPr>
          <a:xfrm>
            <a:off x="7239000" y="2986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18"/>
          <p:cNvSpPr/>
          <p:nvPr/>
        </p:nvSpPr>
        <p:spPr>
          <a:xfrm>
            <a:off x="7367587" y="2846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18"/>
          <p:cNvSpPr/>
          <p:nvPr/>
        </p:nvSpPr>
        <p:spPr>
          <a:xfrm>
            <a:off x="7494587" y="271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9" name="Google Shape;649;p18"/>
          <p:cNvGrpSpPr/>
          <p:nvPr/>
        </p:nvGrpSpPr>
        <p:grpSpPr>
          <a:xfrm>
            <a:off x="7604125" y="2511425"/>
            <a:ext cx="414337" cy="414337"/>
            <a:chOff x="5724525" y="1552575"/>
            <a:chExt cx="414337" cy="414337"/>
          </a:xfrm>
        </p:grpSpPr>
        <p:sp>
          <p:nvSpPr>
            <p:cNvPr id="650" name="Google Shape;650;p18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54" name="Google Shape;654;p18"/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4003675" y="43418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4132262" y="44831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4305300" y="45275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18"/>
          <p:cNvSpPr/>
          <p:nvPr/>
        </p:nvSpPr>
        <p:spPr>
          <a:xfrm>
            <a:off x="4487862" y="44735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18"/>
          <p:cNvSpPr/>
          <p:nvPr/>
        </p:nvSpPr>
        <p:spPr>
          <a:xfrm>
            <a:off x="4646612" y="4410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18"/>
          <p:cNvSpPr/>
          <p:nvPr/>
        </p:nvSpPr>
        <p:spPr>
          <a:xfrm>
            <a:off x="4816475" y="4433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4994275" y="449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18"/>
          <p:cNvSpPr/>
          <p:nvPr/>
        </p:nvSpPr>
        <p:spPr>
          <a:xfrm>
            <a:off x="5162550" y="45640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18"/>
          <p:cNvSpPr/>
          <p:nvPr/>
        </p:nvSpPr>
        <p:spPr>
          <a:xfrm>
            <a:off x="5295900" y="45021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18"/>
          <p:cNvSpPr/>
          <p:nvPr/>
        </p:nvSpPr>
        <p:spPr>
          <a:xfrm>
            <a:off x="5424487" y="43624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18"/>
          <p:cNvSpPr/>
          <p:nvPr/>
        </p:nvSpPr>
        <p:spPr>
          <a:xfrm>
            <a:off x="5551487" y="42338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6" name="Google Shape;666;p18"/>
          <p:cNvGrpSpPr/>
          <p:nvPr/>
        </p:nvGrpSpPr>
        <p:grpSpPr>
          <a:xfrm>
            <a:off x="5661025" y="4027487"/>
            <a:ext cx="414337" cy="414337"/>
            <a:chOff x="5724525" y="1552575"/>
            <a:chExt cx="414337" cy="414337"/>
          </a:xfrm>
        </p:grpSpPr>
        <p:sp>
          <p:nvSpPr>
            <p:cNvPr id="667" name="Google Shape;667;p18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1" name="Google Shape;671;p18"/>
          <p:cNvSpPr/>
          <p:nvPr/>
        </p:nvSpPr>
        <p:spPr>
          <a:xfrm>
            <a:off x="4972050" y="5799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18"/>
          <p:cNvSpPr/>
          <p:nvPr/>
        </p:nvSpPr>
        <p:spPr>
          <a:xfrm>
            <a:off x="5165725" y="5873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18"/>
          <p:cNvSpPr/>
          <p:nvPr/>
        </p:nvSpPr>
        <p:spPr>
          <a:xfrm>
            <a:off x="5294312" y="6015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18"/>
          <p:cNvSpPr/>
          <p:nvPr/>
        </p:nvSpPr>
        <p:spPr>
          <a:xfrm>
            <a:off x="5467350" y="6059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18"/>
          <p:cNvSpPr/>
          <p:nvPr/>
        </p:nvSpPr>
        <p:spPr>
          <a:xfrm>
            <a:off x="5649912" y="6005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18"/>
          <p:cNvSpPr/>
          <p:nvPr/>
        </p:nvSpPr>
        <p:spPr>
          <a:xfrm>
            <a:off x="5808662" y="5942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18"/>
          <p:cNvSpPr/>
          <p:nvPr/>
        </p:nvSpPr>
        <p:spPr>
          <a:xfrm>
            <a:off x="5978525" y="5965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18"/>
          <p:cNvSpPr/>
          <p:nvPr/>
        </p:nvSpPr>
        <p:spPr>
          <a:xfrm>
            <a:off x="6156325" y="6027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18"/>
          <p:cNvSpPr/>
          <p:nvPr/>
        </p:nvSpPr>
        <p:spPr>
          <a:xfrm>
            <a:off x="6324600" y="6096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6457950" y="6034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18"/>
          <p:cNvSpPr/>
          <p:nvPr/>
        </p:nvSpPr>
        <p:spPr>
          <a:xfrm>
            <a:off x="6586537" y="5894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18"/>
          <p:cNvSpPr/>
          <p:nvPr/>
        </p:nvSpPr>
        <p:spPr>
          <a:xfrm>
            <a:off x="6713537" y="576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3" name="Google Shape;683;p18"/>
          <p:cNvGrpSpPr/>
          <p:nvPr/>
        </p:nvGrpSpPr>
        <p:grpSpPr>
          <a:xfrm>
            <a:off x="6823075" y="5559425"/>
            <a:ext cx="414337" cy="414337"/>
            <a:chOff x="5724525" y="1552575"/>
            <a:chExt cx="414337" cy="414337"/>
          </a:xfrm>
        </p:grpSpPr>
        <p:sp>
          <p:nvSpPr>
            <p:cNvPr id="684" name="Google Shape;684;p18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88" name="Google Shape;688;p18"/>
          <p:cNvCxnSpPr/>
          <p:nvPr/>
        </p:nvCxnSpPr>
        <p:spPr>
          <a:xfrm>
            <a:off x="6003925" y="22558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" name="Google Shape;689;p18"/>
          <p:cNvCxnSpPr/>
          <p:nvPr/>
        </p:nvCxnSpPr>
        <p:spPr>
          <a:xfrm flipH="1" rot="10800000">
            <a:off x="6003925" y="12652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0" name="Google Shape;690;p18"/>
          <p:cNvCxnSpPr/>
          <p:nvPr/>
        </p:nvCxnSpPr>
        <p:spPr>
          <a:xfrm>
            <a:off x="8061325" y="1189037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1" name="Google Shape;691;p18"/>
          <p:cNvCxnSpPr/>
          <p:nvPr/>
        </p:nvCxnSpPr>
        <p:spPr>
          <a:xfrm>
            <a:off x="6765925" y="17986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2" name="Google Shape;692;p18"/>
          <p:cNvCxnSpPr/>
          <p:nvPr/>
        </p:nvCxnSpPr>
        <p:spPr>
          <a:xfrm>
            <a:off x="4572000" y="3200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" name="Google Shape;693;p18"/>
          <p:cNvCxnSpPr/>
          <p:nvPr/>
        </p:nvCxnSpPr>
        <p:spPr>
          <a:xfrm>
            <a:off x="3810000" y="3657600"/>
            <a:ext cx="2438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94" name="Google Shape;694;p18"/>
          <p:cNvCxnSpPr/>
          <p:nvPr/>
        </p:nvCxnSpPr>
        <p:spPr>
          <a:xfrm rot="10800000">
            <a:off x="7772400" y="5943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5" name="Google Shape;695;p18"/>
          <p:cNvCxnSpPr/>
          <p:nvPr/>
        </p:nvCxnSpPr>
        <p:spPr>
          <a:xfrm flipH="1" rot="10800000">
            <a:off x="7772400" y="57150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6" name="Google Shape;696;p18"/>
          <p:cNvCxnSpPr/>
          <p:nvPr/>
        </p:nvCxnSpPr>
        <p:spPr>
          <a:xfrm rot="10800000">
            <a:off x="7467600" y="57150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7" name="Google Shape;697;p18"/>
          <p:cNvCxnSpPr/>
          <p:nvPr/>
        </p:nvCxnSpPr>
        <p:spPr>
          <a:xfrm rot="10800000">
            <a:off x="7315200" y="54102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8" name="Google Shape;698;p18"/>
          <p:cNvCxnSpPr/>
          <p:nvPr/>
        </p:nvCxnSpPr>
        <p:spPr>
          <a:xfrm flipH="1">
            <a:off x="7086600" y="5715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" name="Google Shape;699;p18"/>
          <p:cNvCxnSpPr/>
          <p:nvPr/>
        </p:nvCxnSpPr>
        <p:spPr>
          <a:xfrm rot="10800000">
            <a:off x="7924800" y="5486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0" name="Google Shape;700;p18"/>
          <p:cNvCxnSpPr/>
          <p:nvPr/>
        </p:nvCxnSpPr>
        <p:spPr>
          <a:xfrm flipH="1" rot="10800000">
            <a:off x="8001000" y="56388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1" name="Google Shape;701;p18"/>
          <p:cNvCxnSpPr/>
          <p:nvPr/>
        </p:nvCxnSpPr>
        <p:spPr>
          <a:xfrm flipH="1" rot="10800000">
            <a:off x="7772400" y="59436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2" name="Google Shape;702;p18"/>
          <p:cNvCxnSpPr/>
          <p:nvPr/>
        </p:nvCxnSpPr>
        <p:spPr>
          <a:xfrm>
            <a:off x="8077200" y="5943600"/>
            <a:ext cx="2286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3" name="Google Shape;703;p18"/>
          <p:cNvCxnSpPr/>
          <p:nvPr/>
        </p:nvCxnSpPr>
        <p:spPr>
          <a:xfrm flipH="1" rot="10800000">
            <a:off x="8077200" y="5791200"/>
            <a:ext cx="1524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4" name="Google Shape;704;p18"/>
          <p:cNvCxnSpPr/>
          <p:nvPr/>
        </p:nvCxnSpPr>
        <p:spPr>
          <a:xfrm rot="10800000">
            <a:off x="7620000" y="6096000"/>
            <a:ext cx="1524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05" name="Google Shape;705;p18"/>
          <p:cNvGrpSpPr/>
          <p:nvPr/>
        </p:nvGrpSpPr>
        <p:grpSpPr>
          <a:xfrm>
            <a:off x="5638800" y="2362200"/>
            <a:ext cx="2514600" cy="1143000"/>
            <a:chOff x="6400800" y="3733800"/>
            <a:chExt cx="2514600" cy="1143000"/>
          </a:xfrm>
        </p:grpSpPr>
        <p:sp>
          <p:nvSpPr>
            <p:cNvPr id="706" name="Google Shape;706;p18"/>
            <p:cNvSpPr/>
            <p:nvPr/>
          </p:nvSpPr>
          <p:spPr>
            <a:xfrm>
              <a:off x="6400800" y="3733800"/>
              <a:ext cx="2514600" cy="1143000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7" name="Google Shape;707;p18"/>
            <p:cNvCxnSpPr/>
            <p:nvPr/>
          </p:nvCxnSpPr>
          <p:spPr>
            <a:xfrm>
              <a:off x="66294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68580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70866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73152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75438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77724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80010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82296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84582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86868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6400800" y="39624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400800" y="41910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400800" y="44196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0800" y="46482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21" name="Google Shape;721;p18"/>
          <p:cNvGrpSpPr/>
          <p:nvPr/>
        </p:nvGrpSpPr>
        <p:grpSpPr>
          <a:xfrm>
            <a:off x="3581400" y="3886200"/>
            <a:ext cx="2514600" cy="1143000"/>
            <a:chOff x="6400800" y="3733800"/>
            <a:chExt cx="2514600" cy="1143000"/>
          </a:xfrm>
        </p:grpSpPr>
        <p:sp>
          <p:nvSpPr>
            <p:cNvPr id="722" name="Google Shape;722;p18"/>
            <p:cNvSpPr/>
            <p:nvPr/>
          </p:nvSpPr>
          <p:spPr>
            <a:xfrm>
              <a:off x="6400800" y="3733800"/>
              <a:ext cx="2514600" cy="1143000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3" name="Google Shape;723;p18"/>
            <p:cNvCxnSpPr/>
            <p:nvPr/>
          </p:nvCxnSpPr>
          <p:spPr>
            <a:xfrm>
              <a:off x="66294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68580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0866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152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5438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7724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80010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82296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4582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6868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6400800" y="39624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6400800" y="41910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6400800" y="44196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6400800" y="46482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37" name="Google Shape;737;p18"/>
          <p:cNvGrpSpPr/>
          <p:nvPr/>
        </p:nvGrpSpPr>
        <p:grpSpPr>
          <a:xfrm>
            <a:off x="4876800" y="5334000"/>
            <a:ext cx="2514600" cy="1143000"/>
            <a:chOff x="6400800" y="3733800"/>
            <a:chExt cx="2514600" cy="1143000"/>
          </a:xfrm>
        </p:grpSpPr>
        <p:sp>
          <p:nvSpPr>
            <p:cNvPr id="738" name="Google Shape;738;p18"/>
            <p:cNvSpPr/>
            <p:nvPr/>
          </p:nvSpPr>
          <p:spPr>
            <a:xfrm>
              <a:off x="6400800" y="3733800"/>
              <a:ext cx="2514600" cy="1143000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9" name="Google Shape;739;p18"/>
            <p:cNvCxnSpPr/>
            <p:nvPr/>
          </p:nvCxnSpPr>
          <p:spPr>
            <a:xfrm>
              <a:off x="66294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0" name="Google Shape;740;p18"/>
            <p:cNvCxnSpPr/>
            <p:nvPr/>
          </p:nvCxnSpPr>
          <p:spPr>
            <a:xfrm>
              <a:off x="68580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1" name="Google Shape;741;p18"/>
            <p:cNvCxnSpPr/>
            <p:nvPr/>
          </p:nvCxnSpPr>
          <p:spPr>
            <a:xfrm>
              <a:off x="70866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2" name="Google Shape;742;p18"/>
            <p:cNvCxnSpPr/>
            <p:nvPr/>
          </p:nvCxnSpPr>
          <p:spPr>
            <a:xfrm>
              <a:off x="73152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3" name="Google Shape;743;p18"/>
            <p:cNvCxnSpPr/>
            <p:nvPr/>
          </p:nvCxnSpPr>
          <p:spPr>
            <a:xfrm>
              <a:off x="75438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4" name="Google Shape;744;p18"/>
            <p:cNvCxnSpPr/>
            <p:nvPr/>
          </p:nvCxnSpPr>
          <p:spPr>
            <a:xfrm>
              <a:off x="77724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5" name="Google Shape;745;p18"/>
            <p:cNvCxnSpPr/>
            <p:nvPr/>
          </p:nvCxnSpPr>
          <p:spPr>
            <a:xfrm>
              <a:off x="80010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6" name="Google Shape;746;p18"/>
            <p:cNvCxnSpPr/>
            <p:nvPr/>
          </p:nvCxnSpPr>
          <p:spPr>
            <a:xfrm>
              <a:off x="82296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7" name="Google Shape;747;p18"/>
            <p:cNvCxnSpPr/>
            <p:nvPr/>
          </p:nvCxnSpPr>
          <p:spPr>
            <a:xfrm>
              <a:off x="84582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8" name="Google Shape;748;p18"/>
            <p:cNvCxnSpPr/>
            <p:nvPr/>
          </p:nvCxnSpPr>
          <p:spPr>
            <a:xfrm>
              <a:off x="8686800" y="373380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9" name="Google Shape;749;p18"/>
            <p:cNvCxnSpPr/>
            <p:nvPr/>
          </p:nvCxnSpPr>
          <p:spPr>
            <a:xfrm>
              <a:off x="6400800" y="39624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0" name="Google Shape;750;p18"/>
            <p:cNvCxnSpPr/>
            <p:nvPr/>
          </p:nvCxnSpPr>
          <p:spPr>
            <a:xfrm>
              <a:off x="6400800" y="41910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1" name="Google Shape;751;p18"/>
            <p:cNvCxnSpPr/>
            <p:nvPr/>
          </p:nvCxnSpPr>
          <p:spPr>
            <a:xfrm>
              <a:off x="6400800" y="44196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2" name="Google Shape;752;p18"/>
            <p:cNvCxnSpPr/>
            <p:nvPr/>
          </p:nvCxnSpPr>
          <p:spPr>
            <a:xfrm>
              <a:off x="6400800" y="4648200"/>
              <a:ext cx="2514600" cy="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53" name="Google Shape;753;p18"/>
          <p:cNvSpPr/>
          <p:nvPr/>
        </p:nvSpPr>
        <p:spPr>
          <a:xfrm>
            <a:off x="7391400" y="5334000"/>
            <a:ext cx="1143000" cy="1143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4" name="Google Shape;754;p18"/>
          <p:cNvCxnSpPr/>
          <p:nvPr/>
        </p:nvCxnSpPr>
        <p:spPr>
          <a:xfrm>
            <a:off x="7620000" y="5334000"/>
            <a:ext cx="0" cy="11430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5" name="Google Shape;755;p18"/>
          <p:cNvCxnSpPr/>
          <p:nvPr/>
        </p:nvCxnSpPr>
        <p:spPr>
          <a:xfrm>
            <a:off x="7848600" y="5334000"/>
            <a:ext cx="0" cy="11430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6" name="Google Shape;756;p18"/>
          <p:cNvCxnSpPr/>
          <p:nvPr/>
        </p:nvCxnSpPr>
        <p:spPr>
          <a:xfrm>
            <a:off x="8077200" y="5334000"/>
            <a:ext cx="0" cy="11430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18"/>
          <p:cNvCxnSpPr/>
          <p:nvPr/>
        </p:nvCxnSpPr>
        <p:spPr>
          <a:xfrm>
            <a:off x="8305800" y="5334000"/>
            <a:ext cx="0" cy="11430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18"/>
          <p:cNvCxnSpPr/>
          <p:nvPr/>
        </p:nvCxnSpPr>
        <p:spPr>
          <a:xfrm>
            <a:off x="7391400" y="556260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18"/>
          <p:cNvCxnSpPr/>
          <p:nvPr/>
        </p:nvCxnSpPr>
        <p:spPr>
          <a:xfrm>
            <a:off x="7391400" y="579120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0" name="Google Shape;760;p18"/>
          <p:cNvCxnSpPr/>
          <p:nvPr/>
        </p:nvCxnSpPr>
        <p:spPr>
          <a:xfrm>
            <a:off x="7391400" y="601980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" name="Google Shape;761;p18"/>
          <p:cNvCxnSpPr/>
          <p:nvPr/>
        </p:nvCxnSpPr>
        <p:spPr>
          <a:xfrm>
            <a:off x="7391400" y="624840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2" name="Google Shape;762;p18"/>
          <p:cNvSpPr/>
          <p:nvPr/>
        </p:nvSpPr>
        <p:spPr>
          <a:xfrm>
            <a:off x="65532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18"/>
          <p:cNvSpPr/>
          <p:nvPr/>
        </p:nvSpPr>
        <p:spPr>
          <a:xfrm>
            <a:off x="65532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18"/>
          <p:cNvSpPr/>
          <p:nvPr/>
        </p:nvSpPr>
        <p:spPr>
          <a:xfrm>
            <a:off x="67818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18"/>
          <p:cNvSpPr/>
          <p:nvPr/>
        </p:nvSpPr>
        <p:spPr>
          <a:xfrm>
            <a:off x="70104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18"/>
          <p:cNvSpPr/>
          <p:nvPr/>
        </p:nvSpPr>
        <p:spPr>
          <a:xfrm>
            <a:off x="72390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18"/>
          <p:cNvSpPr/>
          <p:nvPr/>
        </p:nvSpPr>
        <p:spPr>
          <a:xfrm>
            <a:off x="74676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18"/>
          <p:cNvSpPr/>
          <p:nvPr/>
        </p:nvSpPr>
        <p:spPr>
          <a:xfrm>
            <a:off x="76962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18"/>
          <p:cNvSpPr/>
          <p:nvPr/>
        </p:nvSpPr>
        <p:spPr>
          <a:xfrm>
            <a:off x="7924800" y="2362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18"/>
          <p:cNvSpPr/>
          <p:nvPr/>
        </p:nvSpPr>
        <p:spPr>
          <a:xfrm>
            <a:off x="79248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18"/>
          <p:cNvSpPr/>
          <p:nvPr/>
        </p:nvSpPr>
        <p:spPr>
          <a:xfrm>
            <a:off x="76962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18"/>
          <p:cNvSpPr/>
          <p:nvPr/>
        </p:nvSpPr>
        <p:spPr>
          <a:xfrm>
            <a:off x="74676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18"/>
          <p:cNvSpPr/>
          <p:nvPr/>
        </p:nvSpPr>
        <p:spPr>
          <a:xfrm>
            <a:off x="72390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18"/>
          <p:cNvSpPr/>
          <p:nvPr/>
        </p:nvSpPr>
        <p:spPr>
          <a:xfrm>
            <a:off x="70104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18"/>
          <p:cNvSpPr/>
          <p:nvPr/>
        </p:nvSpPr>
        <p:spPr>
          <a:xfrm>
            <a:off x="6781800" y="2590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18"/>
          <p:cNvSpPr/>
          <p:nvPr/>
        </p:nvSpPr>
        <p:spPr>
          <a:xfrm>
            <a:off x="7239000" y="2819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18"/>
          <p:cNvSpPr/>
          <p:nvPr/>
        </p:nvSpPr>
        <p:spPr>
          <a:xfrm>
            <a:off x="7467600" y="2819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18"/>
          <p:cNvSpPr/>
          <p:nvPr/>
        </p:nvSpPr>
        <p:spPr>
          <a:xfrm>
            <a:off x="7696200" y="2819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18"/>
          <p:cNvSpPr/>
          <p:nvPr/>
        </p:nvSpPr>
        <p:spPr>
          <a:xfrm>
            <a:off x="7924800" y="2819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18"/>
          <p:cNvSpPr/>
          <p:nvPr/>
        </p:nvSpPr>
        <p:spPr>
          <a:xfrm>
            <a:off x="7924800" y="30480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18"/>
          <p:cNvSpPr/>
          <p:nvPr/>
        </p:nvSpPr>
        <p:spPr>
          <a:xfrm>
            <a:off x="7696200" y="30480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18"/>
          <p:cNvSpPr/>
          <p:nvPr/>
        </p:nvSpPr>
        <p:spPr>
          <a:xfrm>
            <a:off x="4495800" y="3886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18"/>
          <p:cNvSpPr/>
          <p:nvPr/>
        </p:nvSpPr>
        <p:spPr>
          <a:xfrm>
            <a:off x="4267200" y="3886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18"/>
          <p:cNvSpPr/>
          <p:nvPr/>
        </p:nvSpPr>
        <p:spPr>
          <a:xfrm>
            <a:off x="4724400" y="3886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18"/>
          <p:cNvSpPr/>
          <p:nvPr/>
        </p:nvSpPr>
        <p:spPr>
          <a:xfrm>
            <a:off x="4953000" y="4114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18"/>
          <p:cNvSpPr/>
          <p:nvPr/>
        </p:nvSpPr>
        <p:spPr>
          <a:xfrm>
            <a:off x="5181600" y="4114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18"/>
          <p:cNvSpPr/>
          <p:nvPr/>
        </p:nvSpPr>
        <p:spPr>
          <a:xfrm>
            <a:off x="5410200" y="41148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18"/>
          <p:cNvSpPr/>
          <p:nvPr/>
        </p:nvSpPr>
        <p:spPr>
          <a:xfrm>
            <a:off x="5410200" y="4343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18"/>
          <p:cNvSpPr/>
          <p:nvPr/>
        </p:nvSpPr>
        <p:spPr>
          <a:xfrm>
            <a:off x="5638800" y="4343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18"/>
          <p:cNvSpPr/>
          <p:nvPr/>
        </p:nvSpPr>
        <p:spPr>
          <a:xfrm>
            <a:off x="5867400" y="43434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18"/>
          <p:cNvSpPr/>
          <p:nvPr/>
        </p:nvSpPr>
        <p:spPr>
          <a:xfrm>
            <a:off x="6934200" y="55626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18"/>
          <p:cNvSpPr/>
          <p:nvPr/>
        </p:nvSpPr>
        <p:spPr>
          <a:xfrm>
            <a:off x="7162800" y="55626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18"/>
          <p:cNvSpPr/>
          <p:nvPr/>
        </p:nvSpPr>
        <p:spPr>
          <a:xfrm>
            <a:off x="6934200" y="5791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18"/>
          <p:cNvSpPr/>
          <p:nvPr/>
        </p:nvSpPr>
        <p:spPr>
          <a:xfrm>
            <a:off x="7162800" y="5791200"/>
            <a:ext cx="228600" cy="2286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18"/>
          <p:cNvSpPr txBox="1"/>
          <p:nvPr/>
        </p:nvSpPr>
        <p:spPr>
          <a:xfrm>
            <a:off x="6705600" y="3962400"/>
            <a:ext cx="2209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spatial partitioning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spatial partitioning help?</a:t>
            </a:r>
            <a:endParaRPr/>
          </a:p>
        </p:txBody>
      </p:sp>
      <p:sp>
        <p:nvSpPr>
          <p:cNvPr id="801" name="Google Shape;801;p19"/>
          <p:cNvSpPr txBox="1"/>
          <p:nvPr>
            <p:ph idx="1" type="body"/>
          </p:nvPr>
        </p:nvSpPr>
        <p:spPr>
          <a:xfrm>
            <a:off x="381000" y="2819400"/>
            <a:ext cx="8382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varies for uniform partitioning, but hierarchical approaches also give logarithmic search for intersecting primitives!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0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potential problems?</a:t>
            </a:r>
            <a:endParaRPr/>
          </a:p>
        </p:txBody>
      </p:sp>
      <p:sp>
        <p:nvSpPr>
          <p:cNvPr id="807" name="Google Shape;807;p20"/>
          <p:cNvSpPr txBox="1"/>
          <p:nvPr>
            <p:ph idx="1" type="body"/>
          </p:nvPr>
        </p:nvSpPr>
        <p:spPr>
          <a:xfrm>
            <a:off x="1752600" y="1524000"/>
            <a:ext cx="7010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hidden costs?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nothing intersects?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nearly everything intersects?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worst cases?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worth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applications get the most benefit?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just using my modeling hierarchy?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shallow (not fine enough level of detail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object manipulation rather than minimizing intersections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Insensitive to actual positions of objects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1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Bounding Volume Hierarchies</a:t>
            </a:r>
            <a:endParaRPr/>
          </a:p>
        </p:txBody>
      </p:sp>
      <p:sp>
        <p:nvSpPr>
          <p:cNvPr id="813" name="Google Shape;813;p21"/>
          <p:cNvSpPr txBox="1"/>
          <p:nvPr>
            <p:ph idx="1" type="body"/>
          </p:nvPr>
        </p:nvSpPr>
        <p:spPr>
          <a:xfrm>
            <a:off x="1295400" y="1524000"/>
            <a:ext cx="7467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 bounding volume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Axis-aligned bounding box (AABB)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Oriented bounding box (OBB)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Sphere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Convex Hull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k-DOPs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 clustering strategy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Top-down: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partition objects among children?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Bottom-up: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find leaf clusters and merge into parents?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2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Type</a:t>
            </a:r>
            <a:endParaRPr/>
          </a:p>
        </p:txBody>
      </p:sp>
      <p:sp>
        <p:nvSpPr>
          <p:cNvPr id="819" name="Google Shape;819;p22"/>
          <p:cNvSpPr txBox="1"/>
          <p:nvPr>
            <p:ph idx="1" type="body"/>
          </p:nvPr>
        </p:nvSpPr>
        <p:spPr>
          <a:xfrm>
            <a:off x="381000" y="3962400"/>
            <a:ext cx="8382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cost vs. tightness of fit vs. storage overhead vs. implementation complexity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find the best fit for a particular bounding volume?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AABBs and convex hulls are clear.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spheres, k-DOPs, and OBBs?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compare the quality of fit between different BVs?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volume, min surface area, etc.</a:t>
            </a: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1524000" y="1685925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1" name="Google Shape;821;p22"/>
          <p:cNvCxnSpPr/>
          <p:nvPr/>
        </p:nvCxnSpPr>
        <p:spPr>
          <a:xfrm flipH="1">
            <a:off x="1295400" y="19907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2" name="Google Shape;822;p22"/>
          <p:cNvCxnSpPr/>
          <p:nvPr/>
        </p:nvCxnSpPr>
        <p:spPr>
          <a:xfrm flipH="1">
            <a:off x="990600" y="25241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3" name="Google Shape;823;p22"/>
          <p:cNvCxnSpPr/>
          <p:nvPr/>
        </p:nvCxnSpPr>
        <p:spPr>
          <a:xfrm>
            <a:off x="1295400" y="2524125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" name="Google Shape;824;p22"/>
          <p:cNvCxnSpPr/>
          <p:nvPr/>
        </p:nvCxnSpPr>
        <p:spPr>
          <a:xfrm flipH="1" rot="10800000">
            <a:off x="1447800" y="2143125"/>
            <a:ext cx="381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5" name="Google Shape;825;p22"/>
          <p:cNvCxnSpPr/>
          <p:nvPr/>
        </p:nvCxnSpPr>
        <p:spPr>
          <a:xfrm rot="10800000">
            <a:off x="1143000" y="2295525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6" name="Google Shape;826;p22"/>
          <p:cNvSpPr/>
          <p:nvPr/>
        </p:nvSpPr>
        <p:spPr>
          <a:xfrm>
            <a:off x="990600" y="1666875"/>
            <a:ext cx="857250" cy="139065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2971800" y="1685925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8" name="Google Shape;828;p22"/>
          <p:cNvCxnSpPr/>
          <p:nvPr/>
        </p:nvCxnSpPr>
        <p:spPr>
          <a:xfrm flipH="1">
            <a:off x="2743200" y="19907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9" name="Google Shape;829;p22"/>
          <p:cNvCxnSpPr/>
          <p:nvPr/>
        </p:nvCxnSpPr>
        <p:spPr>
          <a:xfrm flipH="1">
            <a:off x="2438400" y="25241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0" name="Google Shape;830;p22"/>
          <p:cNvCxnSpPr/>
          <p:nvPr/>
        </p:nvCxnSpPr>
        <p:spPr>
          <a:xfrm>
            <a:off x="2743200" y="2524125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1" name="Google Shape;831;p22"/>
          <p:cNvCxnSpPr/>
          <p:nvPr/>
        </p:nvCxnSpPr>
        <p:spPr>
          <a:xfrm flipH="1" rot="10800000">
            <a:off x="2895600" y="2143125"/>
            <a:ext cx="381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2" name="Google Shape;832;p22"/>
          <p:cNvCxnSpPr/>
          <p:nvPr/>
        </p:nvCxnSpPr>
        <p:spPr>
          <a:xfrm rot="10800000">
            <a:off x="2590800" y="2295525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3" name="Google Shape;833;p22"/>
          <p:cNvSpPr/>
          <p:nvPr/>
        </p:nvSpPr>
        <p:spPr>
          <a:xfrm>
            <a:off x="4584700" y="1685925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4" name="Google Shape;834;p22"/>
          <p:cNvCxnSpPr/>
          <p:nvPr/>
        </p:nvCxnSpPr>
        <p:spPr>
          <a:xfrm flipH="1">
            <a:off x="4356100" y="19907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5" name="Google Shape;835;p22"/>
          <p:cNvCxnSpPr/>
          <p:nvPr/>
        </p:nvCxnSpPr>
        <p:spPr>
          <a:xfrm flipH="1">
            <a:off x="4051300" y="25241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6" name="Google Shape;836;p22"/>
          <p:cNvCxnSpPr/>
          <p:nvPr/>
        </p:nvCxnSpPr>
        <p:spPr>
          <a:xfrm>
            <a:off x="4356100" y="2524125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7" name="Google Shape;837;p22"/>
          <p:cNvCxnSpPr/>
          <p:nvPr/>
        </p:nvCxnSpPr>
        <p:spPr>
          <a:xfrm flipH="1" rot="10800000">
            <a:off x="4508500" y="2143125"/>
            <a:ext cx="381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8" name="Google Shape;838;p22"/>
          <p:cNvCxnSpPr/>
          <p:nvPr/>
        </p:nvCxnSpPr>
        <p:spPr>
          <a:xfrm rot="10800000">
            <a:off x="4203700" y="2295525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9" name="Google Shape;839;p22"/>
          <p:cNvSpPr/>
          <p:nvPr/>
        </p:nvSpPr>
        <p:spPr>
          <a:xfrm>
            <a:off x="6261100" y="1685925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0" name="Google Shape;840;p22"/>
          <p:cNvCxnSpPr/>
          <p:nvPr/>
        </p:nvCxnSpPr>
        <p:spPr>
          <a:xfrm flipH="1">
            <a:off x="6032500" y="19907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1" name="Google Shape;841;p22"/>
          <p:cNvCxnSpPr/>
          <p:nvPr/>
        </p:nvCxnSpPr>
        <p:spPr>
          <a:xfrm flipH="1">
            <a:off x="5727700" y="25241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2" name="Google Shape;842;p22"/>
          <p:cNvCxnSpPr/>
          <p:nvPr/>
        </p:nvCxnSpPr>
        <p:spPr>
          <a:xfrm>
            <a:off x="6032500" y="2524125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3" name="Google Shape;843;p22"/>
          <p:cNvCxnSpPr/>
          <p:nvPr/>
        </p:nvCxnSpPr>
        <p:spPr>
          <a:xfrm flipH="1" rot="10800000">
            <a:off x="6184900" y="2143125"/>
            <a:ext cx="381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4" name="Google Shape;844;p22"/>
          <p:cNvCxnSpPr/>
          <p:nvPr/>
        </p:nvCxnSpPr>
        <p:spPr>
          <a:xfrm rot="10800000">
            <a:off x="5880100" y="2295525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5" name="Google Shape;845;p22"/>
          <p:cNvSpPr/>
          <p:nvPr/>
        </p:nvSpPr>
        <p:spPr>
          <a:xfrm>
            <a:off x="7861300" y="1685925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6" name="Google Shape;846;p22"/>
          <p:cNvCxnSpPr/>
          <p:nvPr/>
        </p:nvCxnSpPr>
        <p:spPr>
          <a:xfrm flipH="1">
            <a:off x="7632700" y="19907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7" name="Google Shape;847;p22"/>
          <p:cNvCxnSpPr/>
          <p:nvPr/>
        </p:nvCxnSpPr>
        <p:spPr>
          <a:xfrm flipH="1">
            <a:off x="7327900" y="2524125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8" name="Google Shape;848;p22"/>
          <p:cNvCxnSpPr/>
          <p:nvPr/>
        </p:nvCxnSpPr>
        <p:spPr>
          <a:xfrm>
            <a:off x="7632700" y="2524125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9" name="Google Shape;849;p22"/>
          <p:cNvCxnSpPr/>
          <p:nvPr/>
        </p:nvCxnSpPr>
        <p:spPr>
          <a:xfrm flipH="1" rot="10800000">
            <a:off x="7785100" y="2143125"/>
            <a:ext cx="381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0" name="Google Shape;850;p22"/>
          <p:cNvCxnSpPr/>
          <p:nvPr/>
        </p:nvCxnSpPr>
        <p:spPr>
          <a:xfrm rot="10800000">
            <a:off x="7480300" y="2295525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1" name="Google Shape;851;p22"/>
          <p:cNvCxnSpPr/>
          <p:nvPr/>
        </p:nvCxnSpPr>
        <p:spPr>
          <a:xfrm flipH="1" rot="-9120000">
            <a:off x="2598737" y="1447800"/>
            <a:ext cx="7937" cy="1570037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2" name="Google Shape;852;p22"/>
          <p:cNvCxnSpPr/>
          <p:nvPr/>
        </p:nvCxnSpPr>
        <p:spPr>
          <a:xfrm flipH="1" rot="-9120000">
            <a:off x="3173412" y="1754187"/>
            <a:ext cx="1587" cy="1546225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3" name="Google Shape;853;p22"/>
          <p:cNvCxnSpPr/>
          <p:nvPr/>
        </p:nvCxnSpPr>
        <p:spPr>
          <a:xfrm rot="-9180000">
            <a:off x="2187575" y="3079750"/>
            <a:ext cx="677862" cy="635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4" name="Google Shape;854;p22"/>
          <p:cNvCxnSpPr/>
          <p:nvPr/>
        </p:nvCxnSpPr>
        <p:spPr>
          <a:xfrm rot="-9180000">
            <a:off x="2903537" y="1692275"/>
            <a:ext cx="677862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5" name="Google Shape;855;p22"/>
          <p:cNvSpPr/>
          <p:nvPr/>
        </p:nvSpPr>
        <p:spPr>
          <a:xfrm>
            <a:off x="3711575" y="1598612"/>
            <a:ext cx="1570037" cy="1570037"/>
          </a:xfrm>
          <a:prstGeom prst="ellipse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6" name="Google Shape;856;p22"/>
          <p:cNvCxnSpPr/>
          <p:nvPr/>
        </p:nvCxnSpPr>
        <p:spPr>
          <a:xfrm flipH="1" rot="10800000">
            <a:off x="5727700" y="2295525"/>
            <a:ext cx="152400" cy="757237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7" name="Google Shape;857;p22"/>
          <p:cNvCxnSpPr/>
          <p:nvPr/>
        </p:nvCxnSpPr>
        <p:spPr>
          <a:xfrm flipH="1" rot="10800000">
            <a:off x="5880100" y="1716087"/>
            <a:ext cx="414337" cy="579437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8" name="Google Shape;858;p22"/>
          <p:cNvCxnSpPr/>
          <p:nvPr/>
        </p:nvCxnSpPr>
        <p:spPr>
          <a:xfrm flipH="1" rot="10800000">
            <a:off x="6289675" y="1668462"/>
            <a:ext cx="95250" cy="52387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9" name="Google Shape;859;p22"/>
          <p:cNvCxnSpPr/>
          <p:nvPr/>
        </p:nvCxnSpPr>
        <p:spPr>
          <a:xfrm>
            <a:off x="6378575" y="1666875"/>
            <a:ext cx="115887" cy="17462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0" name="Google Shape;860;p22"/>
          <p:cNvCxnSpPr/>
          <p:nvPr/>
        </p:nvCxnSpPr>
        <p:spPr>
          <a:xfrm>
            <a:off x="6489700" y="1679575"/>
            <a:ext cx="73025" cy="79375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1" name="Google Shape;861;p22"/>
          <p:cNvCxnSpPr/>
          <p:nvPr/>
        </p:nvCxnSpPr>
        <p:spPr>
          <a:xfrm>
            <a:off x="6561137" y="1752600"/>
            <a:ext cx="15875" cy="85725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2" name="Google Shape;862;p22"/>
          <p:cNvCxnSpPr/>
          <p:nvPr/>
        </p:nvCxnSpPr>
        <p:spPr>
          <a:xfrm flipH="1">
            <a:off x="6569075" y="1838325"/>
            <a:ext cx="4762" cy="3175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3" name="Google Shape;863;p22"/>
          <p:cNvCxnSpPr/>
          <p:nvPr/>
        </p:nvCxnSpPr>
        <p:spPr>
          <a:xfrm flipH="1">
            <a:off x="6188075" y="2152650"/>
            <a:ext cx="381000" cy="904875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4" name="Google Shape;864;p22"/>
          <p:cNvCxnSpPr/>
          <p:nvPr/>
        </p:nvCxnSpPr>
        <p:spPr>
          <a:xfrm rot="10800000">
            <a:off x="5726112" y="3060700"/>
            <a:ext cx="458787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5" name="Google Shape;865;p22"/>
          <p:cNvCxnSpPr/>
          <p:nvPr/>
        </p:nvCxnSpPr>
        <p:spPr>
          <a:xfrm>
            <a:off x="7086600" y="1670050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6" name="Google Shape;866;p22"/>
          <p:cNvCxnSpPr/>
          <p:nvPr/>
        </p:nvCxnSpPr>
        <p:spPr>
          <a:xfrm>
            <a:off x="7086600" y="3073400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7" name="Google Shape;867;p22"/>
          <p:cNvCxnSpPr/>
          <p:nvPr/>
        </p:nvCxnSpPr>
        <p:spPr>
          <a:xfrm>
            <a:off x="7315200" y="1533525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8" name="Google Shape;868;p22"/>
          <p:cNvCxnSpPr/>
          <p:nvPr/>
        </p:nvCxnSpPr>
        <p:spPr>
          <a:xfrm>
            <a:off x="8185150" y="1533525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9" name="Google Shape;869;p22"/>
          <p:cNvCxnSpPr/>
          <p:nvPr/>
        </p:nvCxnSpPr>
        <p:spPr>
          <a:xfrm flipH="1" rot="-9120000">
            <a:off x="7507287" y="1452562"/>
            <a:ext cx="7937" cy="1570037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0" name="Google Shape;870;p22"/>
          <p:cNvCxnSpPr/>
          <p:nvPr/>
        </p:nvCxnSpPr>
        <p:spPr>
          <a:xfrm flipH="1" rot="-9120000">
            <a:off x="8081962" y="1758950"/>
            <a:ext cx="1587" cy="1546225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1" name="Google Shape;871;p22"/>
          <p:cNvSpPr txBox="1"/>
          <p:nvPr/>
        </p:nvSpPr>
        <p:spPr>
          <a:xfrm>
            <a:off x="838200" y="3276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AABB</a:t>
            </a:r>
            <a:endParaRPr/>
          </a:p>
        </p:txBody>
      </p:sp>
      <p:sp>
        <p:nvSpPr>
          <p:cNvPr id="872" name="Google Shape;872;p22"/>
          <p:cNvSpPr txBox="1"/>
          <p:nvPr/>
        </p:nvSpPr>
        <p:spPr>
          <a:xfrm>
            <a:off x="2286000" y="3276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OBB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3962400" y="3276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Sphere</a:t>
            </a:r>
            <a:endParaRPr/>
          </a:p>
        </p:txBody>
      </p:sp>
      <p:sp>
        <p:nvSpPr>
          <p:cNvPr id="874" name="Google Shape;874;p22"/>
          <p:cNvSpPr txBox="1"/>
          <p:nvPr/>
        </p:nvSpPr>
        <p:spPr>
          <a:xfrm>
            <a:off x="5116512" y="32766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Convex Hull</a:t>
            </a:r>
            <a:endParaRPr/>
          </a:p>
        </p:txBody>
      </p:sp>
      <p:sp>
        <p:nvSpPr>
          <p:cNvPr id="875" name="Google Shape;875;p22"/>
          <p:cNvSpPr txBox="1"/>
          <p:nvPr/>
        </p:nvSpPr>
        <p:spPr>
          <a:xfrm>
            <a:off x="7250112" y="3276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66800" y="15240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 vs. Spatial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they and how do they compare?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Speed!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through applications: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culling, ray-tracing, collision detection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hierarchies help?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to example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bounding volume hierarchies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spatial partitionings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best choice?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do better?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3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 Strategy</a:t>
            </a:r>
            <a:endParaRPr/>
          </a:p>
        </p:txBody>
      </p:sp>
      <p:sp>
        <p:nvSpPr>
          <p:cNvPr id="881" name="Google Shape;881;p23"/>
          <p:cNvSpPr txBox="1"/>
          <p:nvPr>
            <p:ph idx="1" type="body"/>
          </p:nvPr>
        </p:nvSpPr>
        <p:spPr>
          <a:xfrm>
            <a:off x="381000" y="1524000"/>
            <a:ext cx="8382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how do we partition objects among children?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splitting axis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dimension, largest spread of objects,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split point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mean, median, largest gap, etc.</a:t>
            </a:r>
            <a:endParaRPr/>
          </a:p>
        </p:txBody>
      </p:sp>
      <p:sp>
        <p:nvSpPr>
          <p:cNvPr id="882" name="Google Shape;882;p23"/>
          <p:cNvSpPr txBox="1"/>
          <p:nvPr/>
        </p:nvSpPr>
        <p:spPr>
          <a:xfrm>
            <a:off x="381000" y="39624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Bottom-up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how do we find leaf clusters and merge into parents?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 object clusters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primitive, specific minimum size cluster,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 children into parent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neighbors: uniform subdivision, Voronoi diagram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4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Spatial Partitionings</a:t>
            </a:r>
            <a:endParaRPr/>
          </a:p>
        </p:txBody>
      </p:sp>
      <p:sp>
        <p:nvSpPr>
          <p:cNvPr id="888" name="Google Shape;888;p24"/>
          <p:cNvSpPr txBox="1"/>
          <p:nvPr>
            <p:ph idx="1" type="body"/>
          </p:nvPr>
        </p:nvSpPr>
        <p:spPr>
          <a:xfrm>
            <a:off x="381000" y="14478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how to recursively subdivide space (top-down)</a:t>
            </a:r>
            <a:endParaRPr/>
          </a:p>
        </p:txBody>
      </p:sp>
      <p:sp>
        <p:nvSpPr>
          <p:cNvPr id="889" name="Google Shape;889;p24"/>
          <p:cNvSpPr txBox="1"/>
          <p:nvPr/>
        </p:nvSpPr>
        <p:spPr>
          <a:xfrm>
            <a:off x="381000" y="41910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how to classify objects into regions of space with respect to partitioning plane</a:t>
            </a:r>
            <a:endParaRPr/>
          </a:p>
        </p:txBody>
      </p:sp>
      <p:sp>
        <p:nvSpPr>
          <p:cNvPr id="890" name="Google Shape;890;p24"/>
          <p:cNvSpPr/>
          <p:nvPr/>
        </p:nvSpPr>
        <p:spPr>
          <a:xfrm>
            <a:off x="2819400" y="2133600"/>
            <a:ext cx="15240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p24"/>
          <p:cNvSpPr/>
          <p:nvPr/>
        </p:nvSpPr>
        <p:spPr>
          <a:xfrm>
            <a:off x="4800600" y="2133600"/>
            <a:ext cx="15240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24"/>
          <p:cNvSpPr/>
          <p:nvPr/>
        </p:nvSpPr>
        <p:spPr>
          <a:xfrm>
            <a:off x="6781800" y="2133600"/>
            <a:ext cx="15240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24"/>
          <p:cNvSpPr/>
          <p:nvPr/>
        </p:nvSpPr>
        <p:spPr>
          <a:xfrm>
            <a:off x="2819400" y="2133600"/>
            <a:ext cx="7620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24"/>
          <p:cNvSpPr/>
          <p:nvPr/>
        </p:nvSpPr>
        <p:spPr>
          <a:xfrm>
            <a:off x="3581400" y="2895600"/>
            <a:ext cx="7620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5" name="Google Shape;895;p24"/>
          <p:cNvSpPr/>
          <p:nvPr/>
        </p:nvSpPr>
        <p:spPr>
          <a:xfrm>
            <a:off x="3581400" y="2895600"/>
            <a:ext cx="3810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p24"/>
          <p:cNvSpPr/>
          <p:nvPr/>
        </p:nvSpPr>
        <p:spPr>
          <a:xfrm>
            <a:off x="3962400" y="3276600"/>
            <a:ext cx="3810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7" name="Google Shape;897;p24"/>
          <p:cNvCxnSpPr/>
          <p:nvPr/>
        </p:nvCxnSpPr>
        <p:spPr>
          <a:xfrm>
            <a:off x="4152900" y="3276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8" name="Google Shape;898;p24"/>
          <p:cNvCxnSpPr/>
          <p:nvPr/>
        </p:nvCxnSpPr>
        <p:spPr>
          <a:xfrm>
            <a:off x="3962400" y="34607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9" name="Google Shape;899;p24"/>
          <p:cNvCxnSpPr/>
          <p:nvPr/>
        </p:nvCxnSpPr>
        <p:spPr>
          <a:xfrm>
            <a:off x="52578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0" name="Google Shape;900;p24"/>
          <p:cNvCxnSpPr/>
          <p:nvPr/>
        </p:nvCxnSpPr>
        <p:spPr>
          <a:xfrm>
            <a:off x="5257800" y="26670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1" name="Google Shape;901;p24"/>
          <p:cNvCxnSpPr/>
          <p:nvPr/>
        </p:nvCxnSpPr>
        <p:spPr>
          <a:xfrm rot="10800000">
            <a:off x="5867400" y="2133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2" name="Google Shape;902;p24"/>
          <p:cNvCxnSpPr/>
          <p:nvPr/>
        </p:nvCxnSpPr>
        <p:spPr>
          <a:xfrm>
            <a:off x="5715000" y="26670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3" name="Google Shape;903;p24"/>
          <p:cNvCxnSpPr/>
          <p:nvPr/>
        </p:nvCxnSpPr>
        <p:spPr>
          <a:xfrm>
            <a:off x="5715000" y="3200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4" name="Google Shape;904;p24"/>
          <p:cNvCxnSpPr/>
          <p:nvPr/>
        </p:nvCxnSpPr>
        <p:spPr>
          <a:xfrm>
            <a:off x="6172200" y="32004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5" name="Google Shape;905;p24"/>
          <p:cNvCxnSpPr/>
          <p:nvPr/>
        </p:nvCxnSpPr>
        <p:spPr>
          <a:xfrm flipH="1" rot="10800000">
            <a:off x="6781800" y="2133600"/>
            <a:ext cx="1219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6" name="Google Shape;906;p24"/>
          <p:cNvCxnSpPr/>
          <p:nvPr/>
        </p:nvCxnSpPr>
        <p:spPr>
          <a:xfrm>
            <a:off x="7467600" y="2667000"/>
            <a:ext cx="838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7" name="Google Shape;907;p24"/>
          <p:cNvCxnSpPr/>
          <p:nvPr/>
        </p:nvCxnSpPr>
        <p:spPr>
          <a:xfrm flipH="1">
            <a:off x="7391400" y="2819400"/>
            <a:ext cx="609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8" name="Google Shape;908;p24"/>
          <p:cNvCxnSpPr/>
          <p:nvPr/>
        </p:nvCxnSpPr>
        <p:spPr>
          <a:xfrm rot="10800000">
            <a:off x="7620000" y="33528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9" name="Google Shape;909;p24"/>
          <p:cNvCxnSpPr/>
          <p:nvPr/>
        </p:nvCxnSpPr>
        <p:spPr>
          <a:xfrm flipH="1" rot="10800000">
            <a:off x="7988300" y="3276600"/>
            <a:ext cx="317500" cy="234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0" name="Google Shape;910;p24"/>
          <p:cNvSpPr/>
          <p:nvPr/>
        </p:nvSpPr>
        <p:spPr>
          <a:xfrm>
            <a:off x="838200" y="2133600"/>
            <a:ext cx="1524000" cy="15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Google Shape;911;p24"/>
          <p:cNvCxnSpPr/>
          <p:nvPr/>
        </p:nvCxnSpPr>
        <p:spPr>
          <a:xfrm>
            <a:off x="9906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2" name="Google Shape;912;p24"/>
          <p:cNvCxnSpPr/>
          <p:nvPr/>
        </p:nvCxnSpPr>
        <p:spPr>
          <a:xfrm>
            <a:off x="11430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3" name="Google Shape;913;p24"/>
          <p:cNvCxnSpPr/>
          <p:nvPr/>
        </p:nvCxnSpPr>
        <p:spPr>
          <a:xfrm>
            <a:off x="12954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4" name="Google Shape;914;p24"/>
          <p:cNvCxnSpPr/>
          <p:nvPr/>
        </p:nvCxnSpPr>
        <p:spPr>
          <a:xfrm>
            <a:off x="14478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5" name="Google Shape;915;p24"/>
          <p:cNvCxnSpPr/>
          <p:nvPr/>
        </p:nvCxnSpPr>
        <p:spPr>
          <a:xfrm>
            <a:off x="16002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6" name="Google Shape;916;p24"/>
          <p:cNvCxnSpPr/>
          <p:nvPr/>
        </p:nvCxnSpPr>
        <p:spPr>
          <a:xfrm>
            <a:off x="17526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7" name="Google Shape;917;p24"/>
          <p:cNvCxnSpPr/>
          <p:nvPr/>
        </p:nvCxnSpPr>
        <p:spPr>
          <a:xfrm>
            <a:off x="19050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8" name="Google Shape;918;p24"/>
          <p:cNvCxnSpPr/>
          <p:nvPr/>
        </p:nvCxnSpPr>
        <p:spPr>
          <a:xfrm>
            <a:off x="20574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9" name="Google Shape;919;p24"/>
          <p:cNvCxnSpPr/>
          <p:nvPr/>
        </p:nvCxnSpPr>
        <p:spPr>
          <a:xfrm>
            <a:off x="2209800" y="21336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0" name="Google Shape;920;p24"/>
          <p:cNvCxnSpPr/>
          <p:nvPr/>
        </p:nvCxnSpPr>
        <p:spPr>
          <a:xfrm>
            <a:off x="838200" y="2286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1" name="Google Shape;921;p24"/>
          <p:cNvCxnSpPr/>
          <p:nvPr/>
        </p:nvCxnSpPr>
        <p:spPr>
          <a:xfrm>
            <a:off x="838200" y="24384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2" name="Google Shape;922;p24"/>
          <p:cNvCxnSpPr/>
          <p:nvPr/>
        </p:nvCxnSpPr>
        <p:spPr>
          <a:xfrm>
            <a:off x="838200" y="25908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3" name="Google Shape;923;p24"/>
          <p:cNvCxnSpPr/>
          <p:nvPr/>
        </p:nvCxnSpPr>
        <p:spPr>
          <a:xfrm>
            <a:off x="838200" y="2743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4" name="Google Shape;924;p24"/>
          <p:cNvCxnSpPr/>
          <p:nvPr/>
        </p:nvCxnSpPr>
        <p:spPr>
          <a:xfrm>
            <a:off x="838200" y="28956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5" name="Google Shape;925;p24"/>
          <p:cNvCxnSpPr/>
          <p:nvPr/>
        </p:nvCxnSpPr>
        <p:spPr>
          <a:xfrm>
            <a:off x="838200" y="3048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6" name="Google Shape;926;p24"/>
          <p:cNvCxnSpPr/>
          <p:nvPr/>
        </p:nvCxnSpPr>
        <p:spPr>
          <a:xfrm>
            <a:off x="838200" y="32004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7" name="Google Shape;927;p24"/>
          <p:cNvCxnSpPr/>
          <p:nvPr/>
        </p:nvCxnSpPr>
        <p:spPr>
          <a:xfrm>
            <a:off x="838200" y="33528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8" name="Google Shape;928;p24"/>
          <p:cNvCxnSpPr/>
          <p:nvPr/>
        </p:nvCxnSpPr>
        <p:spPr>
          <a:xfrm>
            <a:off x="838200" y="3505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9" name="Google Shape;929;p24"/>
          <p:cNvSpPr txBox="1"/>
          <p:nvPr/>
        </p:nvSpPr>
        <p:spPr>
          <a:xfrm>
            <a:off x="4953000" y="4984750"/>
            <a:ext cx="3048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in both regions,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with partition, or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geometry</a:t>
            </a:r>
            <a:endParaRPr/>
          </a:p>
        </p:txBody>
      </p:sp>
      <p:cxnSp>
        <p:nvCxnSpPr>
          <p:cNvPr id="930" name="Google Shape;930;p24"/>
          <p:cNvCxnSpPr/>
          <p:nvPr/>
        </p:nvCxnSpPr>
        <p:spPr>
          <a:xfrm>
            <a:off x="3657600" y="4876800"/>
            <a:ext cx="0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1" name="Google Shape;931;p24"/>
          <p:cNvSpPr/>
          <p:nvPr/>
        </p:nvSpPr>
        <p:spPr>
          <a:xfrm>
            <a:off x="3429000" y="5181600"/>
            <a:ext cx="762000" cy="762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24"/>
          <p:cNvSpPr txBox="1"/>
          <p:nvPr/>
        </p:nvSpPr>
        <p:spPr>
          <a:xfrm>
            <a:off x="304800" y="3614737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subdivision</a:t>
            </a:r>
            <a:endParaRPr/>
          </a:p>
        </p:txBody>
      </p:sp>
      <p:sp>
        <p:nvSpPr>
          <p:cNvPr id="933" name="Google Shape;933;p24"/>
          <p:cNvSpPr txBox="1"/>
          <p:nvPr/>
        </p:nvSpPr>
        <p:spPr>
          <a:xfrm>
            <a:off x="2667000" y="3614737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Quadtree</a:t>
            </a:r>
            <a:endParaRPr/>
          </a:p>
        </p:txBody>
      </p:sp>
      <p:sp>
        <p:nvSpPr>
          <p:cNvPr id="934" name="Google Shape;934;p24"/>
          <p:cNvSpPr txBox="1"/>
          <p:nvPr/>
        </p:nvSpPr>
        <p:spPr>
          <a:xfrm>
            <a:off x="4724400" y="3614737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kD-tree</a:t>
            </a:r>
            <a:endParaRPr/>
          </a:p>
        </p:txBody>
      </p:sp>
      <p:sp>
        <p:nvSpPr>
          <p:cNvPr id="935" name="Google Shape;935;p24"/>
          <p:cNvSpPr txBox="1"/>
          <p:nvPr/>
        </p:nvSpPr>
        <p:spPr>
          <a:xfrm>
            <a:off x="6629400" y="3614737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BSP-tree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5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best choice?</a:t>
            </a:r>
            <a:endParaRPr/>
          </a:p>
        </p:txBody>
      </p:sp>
      <p:sp>
        <p:nvSpPr>
          <p:cNvPr id="941" name="Google Shape;941;p25"/>
          <p:cNvSpPr txBox="1"/>
          <p:nvPr>
            <p:ph idx="1" type="body"/>
          </p:nvPr>
        </p:nvSpPr>
        <p:spPr>
          <a:xfrm>
            <a:off x="1752600" y="1524000"/>
            <a:ext cx="7010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the 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and error?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“Gut” feeling?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Careful analysis based on a cost function?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overhead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overhead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geometry: static or dynamic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6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do better?</a:t>
            </a:r>
            <a:endParaRPr/>
          </a:p>
        </p:txBody>
      </p:sp>
      <p:sp>
        <p:nvSpPr>
          <p:cNvPr id="947" name="Google Shape;947;p26"/>
          <p:cNvSpPr txBox="1"/>
          <p:nvPr>
            <p:ph idx="1" type="body"/>
          </p:nvPr>
        </p:nvSpPr>
        <p:spPr>
          <a:xfrm>
            <a:off x="304800" y="1524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bounding volume hierarchies and spatial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Occlusion culling: octrees of BSP-trees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Radiosity: 3D BSP-trees of 2D BSP-trees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bounding volume hierarchies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nodes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driven metrics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7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953" name="Google Shape;953;p27"/>
          <p:cNvSpPr txBox="1"/>
          <p:nvPr>
            <p:ph idx="1" type="body"/>
          </p:nvPr>
        </p:nvSpPr>
        <p:spPr>
          <a:xfrm>
            <a:off x="381000" y="15240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hierarchical data structures are fundamental in a wide variety of graphics problems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 way of obtaining high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to be very familiar with the possible variations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structures appear everywhere!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tremendous amount of previous publications, still lots of room for further research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warning: difficult problems ahead!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8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959" name="Google Shape;959;p28"/>
          <p:cNvSpPr txBox="1"/>
          <p:nvPr>
            <p:ph idx="1" type="body"/>
          </p:nvPr>
        </p:nvSpPr>
        <p:spPr>
          <a:xfrm>
            <a:off x="1295400" y="1524000"/>
            <a:ext cx="7467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Glassner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Introduction to Ray Tracing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Rogers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Elements for Computer Graphics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Tomas Möller and Eric Haines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Rendering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 and Mark Watt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Animation and Rendering Techniques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Foley, van Dam, Feiner, and Hughes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Graphics: Principles and Practice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Stefan Gottschalk’s Dissertation: OBB-tree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they? How do they Compare?</a:t>
            </a:r>
            <a:endParaRPr/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81000" y="1447800"/>
            <a:ext cx="419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object representation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subdivision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 of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levels of detail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regions of space around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OBB-trees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AABB-trees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Sphere-trees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k-DOPs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4572000" y="1447800"/>
            <a:ext cx="419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Partitioning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spatial representation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subdivision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 of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levels of detail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objects around regions of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grids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Quadtrees &amp; Octrees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BSP-trees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kD-trees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81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fits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spatial representation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4572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Partitioning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fills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object representation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 flipH="1">
            <a:off x="1600200" y="43434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2438400" y="46482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" name="Google Shape;48;p7"/>
          <p:cNvCxnSpPr/>
          <p:nvPr/>
        </p:nvCxnSpPr>
        <p:spPr>
          <a:xfrm rot="10800000">
            <a:off x="1600200" y="51054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" name="Google Shape;49;p7"/>
          <p:cNvCxnSpPr/>
          <p:nvPr/>
        </p:nvCxnSpPr>
        <p:spPr>
          <a:xfrm flipH="1">
            <a:off x="1600200" y="43434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" name="Google Shape;50;p7"/>
          <p:cNvCxnSpPr/>
          <p:nvPr/>
        </p:nvCxnSpPr>
        <p:spPr>
          <a:xfrm flipH="1" rot="10800000">
            <a:off x="1600200" y="41910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" name="Google Shape;51;p7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2819400" y="51816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" name="Google Shape;53;p7"/>
          <p:cNvCxnSpPr/>
          <p:nvPr/>
        </p:nvCxnSpPr>
        <p:spPr>
          <a:xfrm flipH="1">
            <a:off x="5791200" y="41910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" name="Google Shape;54;p7"/>
          <p:cNvSpPr/>
          <p:nvPr/>
        </p:nvSpPr>
        <p:spPr>
          <a:xfrm>
            <a:off x="6629400" y="44958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7"/>
          <p:cNvCxnSpPr/>
          <p:nvPr/>
        </p:nvCxnSpPr>
        <p:spPr>
          <a:xfrm rot="10800000">
            <a:off x="5791200" y="49530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" name="Google Shape;56;p7"/>
          <p:cNvCxnSpPr/>
          <p:nvPr/>
        </p:nvCxnSpPr>
        <p:spPr>
          <a:xfrm flipH="1">
            <a:off x="5791200" y="41910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" name="Google Shape;57;p7"/>
          <p:cNvCxnSpPr/>
          <p:nvPr/>
        </p:nvCxnSpPr>
        <p:spPr>
          <a:xfrm flipH="1" rot="10800000">
            <a:off x="5791200" y="40386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" name="Google Shape;58;p7"/>
          <p:cNvSpPr/>
          <p:nvPr/>
        </p:nvSpPr>
        <p:spPr>
          <a:xfrm>
            <a:off x="5791200" y="51816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7010400" y="50292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600200" y="4191000"/>
            <a:ext cx="15240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638800" y="3886200"/>
            <a:ext cx="19812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81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fits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spatial representation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4572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Partitioning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fills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object representation</a:t>
            </a:r>
            <a:endParaRPr/>
          </a:p>
        </p:txBody>
      </p:sp>
      <p:cxnSp>
        <p:nvCxnSpPr>
          <p:cNvPr id="69" name="Google Shape;69;p8"/>
          <p:cNvCxnSpPr/>
          <p:nvPr/>
        </p:nvCxnSpPr>
        <p:spPr>
          <a:xfrm flipH="1">
            <a:off x="1600200" y="43434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" name="Google Shape;70;p8"/>
          <p:cNvSpPr/>
          <p:nvPr/>
        </p:nvSpPr>
        <p:spPr>
          <a:xfrm>
            <a:off x="2438400" y="46482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8"/>
          <p:cNvCxnSpPr/>
          <p:nvPr/>
        </p:nvCxnSpPr>
        <p:spPr>
          <a:xfrm rot="10800000">
            <a:off x="1600200" y="51054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" name="Google Shape;72;p8"/>
          <p:cNvCxnSpPr/>
          <p:nvPr/>
        </p:nvCxnSpPr>
        <p:spPr>
          <a:xfrm flipH="1">
            <a:off x="1600200" y="43434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" name="Google Shape;73;p8"/>
          <p:cNvCxnSpPr/>
          <p:nvPr/>
        </p:nvCxnSpPr>
        <p:spPr>
          <a:xfrm flipH="1" rot="10800000">
            <a:off x="1600200" y="41910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" name="Google Shape;74;p8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2819400" y="51816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" name="Google Shape;76;p8"/>
          <p:cNvCxnSpPr/>
          <p:nvPr/>
        </p:nvCxnSpPr>
        <p:spPr>
          <a:xfrm flipH="1">
            <a:off x="5791200" y="41910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8"/>
          <p:cNvSpPr/>
          <p:nvPr/>
        </p:nvSpPr>
        <p:spPr>
          <a:xfrm>
            <a:off x="6629400" y="44958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8"/>
          <p:cNvCxnSpPr/>
          <p:nvPr/>
        </p:nvCxnSpPr>
        <p:spPr>
          <a:xfrm rot="10800000">
            <a:off x="5791200" y="49530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Google Shape;79;p8"/>
          <p:cNvCxnSpPr/>
          <p:nvPr/>
        </p:nvCxnSpPr>
        <p:spPr>
          <a:xfrm flipH="1">
            <a:off x="5791200" y="41910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" name="Google Shape;80;p8"/>
          <p:cNvCxnSpPr/>
          <p:nvPr/>
        </p:nvCxnSpPr>
        <p:spPr>
          <a:xfrm flipH="1" rot="10800000">
            <a:off x="5791200" y="40386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" name="Google Shape;81;p8"/>
          <p:cNvSpPr/>
          <p:nvPr/>
        </p:nvSpPr>
        <p:spPr>
          <a:xfrm>
            <a:off x="5791200" y="51816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7010400" y="50292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5638800" y="3886200"/>
            <a:ext cx="19812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2438400" y="4648200"/>
            <a:ext cx="685800" cy="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1600200" y="4191000"/>
            <a:ext cx="11430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5638800" y="38862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6629400" y="48768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629400" y="38862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5638800" y="48768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533400" y="6172200"/>
            <a:ext cx="3733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Volumes overlap multiple objects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4953000" y="6172200"/>
            <a:ext cx="3733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overlap multiple volumes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381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fits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spatial representation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4572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Partitioning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fills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object representation</a:t>
            </a:r>
            <a:endParaRPr/>
          </a:p>
        </p:txBody>
      </p:sp>
      <p:cxnSp>
        <p:nvCxnSpPr>
          <p:cNvPr id="99" name="Google Shape;99;p9"/>
          <p:cNvCxnSpPr/>
          <p:nvPr/>
        </p:nvCxnSpPr>
        <p:spPr>
          <a:xfrm flipH="1">
            <a:off x="1600200" y="43434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" name="Google Shape;100;p9"/>
          <p:cNvSpPr/>
          <p:nvPr/>
        </p:nvSpPr>
        <p:spPr>
          <a:xfrm>
            <a:off x="2438400" y="46482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 rot="10800000">
            <a:off x="1600200" y="51054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" name="Google Shape;102;p9"/>
          <p:cNvCxnSpPr/>
          <p:nvPr/>
        </p:nvCxnSpPr>
        <p:spPr>
          <a:xfrm flipH="1">
            <a:off x="1600200" y="43434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p9"/>
          <p:cNvCxnSpPr/>
          <p:nvPr/>
        </p:nvCxnSpPr>
        <p:spPr>
          <a:xfrm flipH="1" rot="10800000">
            <a:off x="1600200" y="41910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2819400" y="51816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9"/>
          <p:cNvCxnSpPr/>
          <p:nvPr/>
        </p:nvCxnSpPr>
        <p:spPr>
          <a:xfrm flipH="1">
            <a:off x="5791200" y="41910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" name="Google Shape;107;p9"/>
          <p:cNvSpPr/>
          <p:nvPr/>
        </p:nvSpPr>
        <p:spPr>
          <a:xfrm>
            <a:off x="6629400" y="44958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9"/>
          <p:cNvCxnSpPr/>
          <p:nvPr/>
        </p:nvCxnSpPr>
        <p:spPr>
          <a:xfrm rot="10800000">
            <a:off x="5791200" y="49530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9"/>
          <p:cNvCxnSpPr/>
          <p:nvPr/>
        </p:nvCxnSpPr>
        <p:spPr>
          <a:xfrm flipH="1">
            <a:off x="5791200" y="41910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9"/>
          <p:cNvCxnSpPr/>
          <p:nvPr/>
        </p:nvCxnSpPr>
        <p:spPr>
          <a:xfrm flipH="1" rot="10800000">
            <a:off x="5791200" y="40386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9"/>
          <p:cNvSpPr/>
          <p:nvPr/>
        </p:nvSpPr>
        <p:spPr>
          <a:xfrm>
            <a:off x="5791200" y="51816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010400" y="50292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638800" y="3886200"/>
            <a:ext cx="19812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2438400" y="4648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1600200" y="4191000"/>
            <a:ext cx="1143000" cy="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5638800" y="38862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629400" y="48768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6629400" y="38862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5638800" y="48768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2819400" y="51816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1600200" y="5105400"/>
            <a:ext cx="6858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9"/>
          <p:cNvCxnSpPr/>
          <p:nvPr/>
        </p:nvCxnSpPr>
        <p:spPr>
          <a:xfrm>
            <a:off x="614045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9"/>
          <p:cNvCxnSpPr/>
          <p:nvPr/>
        </p:nvCxnSpPr>
        <p:spPr>
          <a:xfrm>
            <a:off x="613410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p9"/>
          <p:cNvCxnSpPr/>
          <p:nvPr/>
        </p:nvCxnSpPr>
        <p:spPr>
          <a:xfrm>
            <a:off x="713105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p9"/>
          <p:cNvCxnSpPr/>
          <p:nvPr/>
        </p:nvCxnSpPr>
        <p:spPr>
          <a:xfrm>
            <a:off x="712470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" name="Google Shape;126;p9"/>
          <p:cNvCxnSpPr/>
          <p:nvPr/>
        </p:nvCxnSpPr>
        <p:spPr>
          <a:xfrm>
            <a:off x="713105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" name="Google Shape;127;p9"/>
          <p:cNvCxnSpPr/>
          <p:nvPr/>
        </p:nvCxnSpPr>
        <p:spPr>
          <a:xfrm>
            <a:off x="712470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9"/>
          <p:cNvCxnSpPr/>
          <p:nvPr/>
        </p:nvCxnSpPr>
        <p:spPr>
          <a:xfrm>
            <a:off x="614045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9"/>
          <p:cNvCxnSpPr/>
          <p:nvPr/>
        </p:nvCxnSpPr>
        <p:spPr>
          <a:xfrm>
            <a:off x="613410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" name="Google Shape;130;p9"/>
          <p:cNvSpPr txBox="1"/>
          <p:nvPr/>
        </p:nvSpPr>
        <p:spPr>
          <a:xfrm>
            <a:off x="533400" y="6172200"/>
            <a:ext cx="3733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Volumes overlap multiple objects</a:t>
            </a:r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4953000" y="6172200"/>
            <a:ext cx="3733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overlap multiple volumes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Volume Hierarchies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fits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spatial representation</a:t>
            </a:r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4572000" y="1524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Partitioning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Tightly fills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object representation</a:t>
            </a:r>
            <a:endParaRPr/>
          </a:p>
        </p:txBody>
      </p:sp>
      <p:cxnSp>
        <p:nvCxnSpPr>
          <p:cNvPr id="139" name="Google Shape;139;p10"/>
          <p:cNvCxnSpPr/>
          <p:nvPr/>
        </p:nvCxnSpPr>
        <p:spPr>
          <a:xfrm flipH="1">
            <a:off x="1600200" y="43434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" name="Google Shape;140;p10"/>
          <p:cNvSpPr/>
          <p:nvPr/>
        </p:nvSpPr>
        <p:spPr>
          <a:xfrm>
            <a:off x="2438400" y="46482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10"/>
          <p:cNvCxnSpPr/>
          <p:nvPr/>
        </p:nvCxnSpPr>
        <p:spPr>
          <a:xfrm rot="10800000">
            <a:off x="1600200" y="51054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" name="Google Shape;142;p10"/>
          <p:cNvCxnSpPr/>
          <p:nvPr/>
        </p:nvCxnSpPr>
        <p:spPr>
          <a:xfrm flipH="1">
            <a:off x="1600200" y="43434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" name="Google Shape;143;p10"/>
          <p:cNvCxnSpPr/>
          <p:nvPr/>
        </p:nvCxnSpPr>
        <p:spPr>
          <a:xfrm flipH="1" rot="10800000">
            <a:off x="1600200" y="41910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p10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2819400" y="51816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 flipH="1">
            <a:off x="5791200" y="4191000"/>
            <a:ext cx="1143000" cy="685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" name="Google Shape;147;p10"/>
          <p:cNvSpPr/>
          <p:nvPr/>
        </p:nvSpPr>
        <p:spPr>
          <a:xfrm>
            <a:off x="6629400" y="4495800"/>
            <a:ext cx="457200" cy="457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 rot="10800000">
            <a:off x="5791200" y="4953000"/>
            <a:ext cx="6858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" name="Google Shape;149;p10"/>
          <p:cNvCxnSpPr/>
          <p:nvPr/>
        </p:nvCxnSpPr>
        <p:spPr>
          <a:xfrm flipH="1">
            <a:off x="5791200" y="41910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10"/>
          <p:cNvCxnSpPr/>
          <p:nvPr/>
        </p:nvCxnSpPr>
        <p:spPr>
          <a:xfrm flipH="1" rot="10800000">
            <a:off x="5791200" y="4038600"/>
            <a:ext cx="609600" cy="5334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10"/>
          <p:cNvSpPr/>
          <p:nvPr/>
        </p:nvSpPr>
        <p:spPr>
          <a:xfrm>
            <a:off x="5791200" y="51816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7010400" y="5029200"/>
            <a:ext cx="304800" cy="304800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638800" y="3886200"/>
            <a:ext cx="19812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438400" y="4648200"/>
            <a:ext cx="457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600200" y="41910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5638800" y="38862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6629400" y="48768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6629400" y="38862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638800" y="4876800"/>
            <a:ext cx="99060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819400" y="51816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1600200" y="5105400"/>
            <a:ext cx="685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" name="Google Shape;162;p10"/>
          <p:cNvCxnSpPr/>
          <p:nvPr/>
        </p:nvCxnSpPr>
        <p:spPr>
          <a:xfrm>
            <a:off x="614045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10"/>
          <p:cNvCxnSpPr/>
          <p:nvPr/>
        </p:nvCxnSpPr>
        <p:spPr>
          <a:xfrm>
            <a:off x="613410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10"/>
          <p:cNvCxnSpPr/>
          <p:nvPr/>
        </p:nvCxnSpPr>
        <p:spPr>
          <a:xfrm>
            <a:off x="713105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10"/>
          <p:cNvCxnSpPr/>
          <p:nvPr/>
        </p:nvCxnSpPr>
        <p:spPr>
          <a:xfrm>
            <a:off x="7124700" y="3886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" name="Google Shape;166;p10"/>
          <p:cNvCxnSpPr/>
          <p:nvPr/>
        </p:nvCxnSpPr>
        <p:spPr>
          <a:xfrm>
            <a:off x="713105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7" name="Google Shape;167;p10"/>
          <p:cNvCxnSpPr/>
          <p:nvPr/>
        </p:nvCxnSpPr>
        <p:spPr>
          <a:xfrm>
            <a:off x="712470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10"/>
          <p:cNvCxnSpPr/>
          <p:nvPr/>
        </p:nvCxnSpPr>
        <p:spPr>
          <a:xfrm>
            <a:off x="614045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" name="Google Shape;169;p10"/>
          <p:cNvCxnSpPr/>
          <p:nvPr/>
        </p:nvCxnSpPr>
        <p:spPr>
          <a:xfrm>
            <a:off x="6134100" y="4876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" name="Google Shape;170;p10"/>
          <p:cNvSpPr/>
          <p:nvPr/>
        </p:nvSpPr>
        <p:spPr>
          <a:xfrm>
            <a:off x="1600200" y="4343400"/>
            <a:ext cx="11430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1600200" y="53340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10"/>
          <p:cNvCxnSpPr/>
          <p:nvPr/>
        </p:nvCxnSpPr>
        <p:spPr>
          <a:xfrm>
            <a:off x="5889625" y="38862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10"/>
          <p:cNvCxnSpPr/>
          <p:nvPr/>
        </p:nvCxnSpPr>
        <p:spPr>
          <a:xfrm>
            <a:off x="5889625" y="38862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6381750" y="38862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>
            <a:off x="6381750" y="38862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10"/>
          <p:cNvCxnSpPr/>
          <p:nvPr/>
        </p:nvCxnSpPr>
        <p:spPr>
          <a:xfrm>
            <a:off x="6880225" y="38862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10"/>
          <p:cNvCxnSpPr/>
          <p:nvPr/>
        </p:nvCxnSpPr>
        <p:spPr>
          <a:xfrm>
            <a:off x="6880225" y="38862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10"/>
          <p:cNvCxnSpPr/>
          <p:nvPr/>
        </p:nvCxnSpPr>
        <p:spPr>
          <a:xfrm>
            <a:off x="5889625" y="43815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10"/>
          <p:cNvCxnSpPr/>
          <p:nvPr/>
        </p:nvCxnSpPr>
        <p:spPr>
          <a:xfrm>
            <a:off x="5889625" y="43815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10"/>
          <p:cNvCxnSpPr/>
          <p:nvPr/>
        </p:nvCxnSpPr>
        <p:spPr>
          <a:xfrm>
            <a:off x="6381750" y="43815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10"/>
          <p:cNvCxnSpPr/>
          <p:nvPr/>
        </p:nvCxnSpPr>
        <p:spPr>
          <a:xfrm>
            <a:off x="6381750" y="43815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10"/>
          <p:cNvCxnSpPr/>
          <p:nvPr/>
        </p:nvCxnSpPr>
        <p:spPr>
          <a:xfrm>
            <a:off x="6880225" y="43815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10"/>
          <p:cNvCxnSpPr/>
          <p:nvPr/>
        </p:nvCxnSpPr>
        <p:spPr>
          <a:xfrm>
            <a:off x="6880225" y="43815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p10"/>
          <p:cNvCxnSpPr/>
          <p:nvPr/>
        </p:nvCxnSpPr>
        <p:spPr>
          <a:xfrm>
            <a:off x="5889625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10"/>
          <p:cNvCxnSpPr/>
          <p:nvPr/>
        </p:nvCxnSpPr>
        <p:spPr>
          <a:xfrm>
            <a:off x="5889625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10"/>
          <p:cNvCxnSpPr/>
          <p:nvPr/>
        </p:nvCxnSpPr>
        <p:spPr>
          <a:xfrm>
            <a:off x="6381750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10"/>
          <p:cNvCxnSpPr/>
          <p:nvPr/>
        </p:nvCxnSpPr>
        <p:spPr>
          <a:xfrm>
            <a:off x="6381750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10"/>
          <p:cNvCxnSpPr/>
          <p:nvPr/>
        </p:nvCxnSpPr>
        <p:spPr>
          <a:xfrm>
            <a:off x="6880225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10"/>
          <p:cNvCxnSpPr/>
          <p:nvPr/>
        </p:nvCxnSpPr>
        <p:spPr>
          <a:xfrm>
            <a:off x="6880225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10"/>
          <p:cNvCxnSpPr/>
          <p:nvPr/>
        </p:nvCxnSpPr>
        <p:spPr>
          <a:xfrm>
            <a:off x="5889625" y="53721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10"/>
          <p:cNvCxnSpPr/>
          <p:nvPr/>
        </p:nvCxnSpPr>
        <p:spPr>
          <a:xfrm>
            <a:off x="5889625" y="53721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10"/>
          <p:cNvCxnSpPr/>
          <p:nvPr/>
        </p:nvCxnSpPr>
        <p:spPr>
          <a:xfrm>
            <a:off x="7369175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10"/>
          <p:cNvCxnSpPr/>
          <p:nvPr/>
        </p:nvCxnSpPr>
        <p:spPr>
          <a:xfrm>
            <a:off x="7369175" y="4876800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" name="Google Shape;194;p10"/>
          <p:cNvSpPr txBox="1"/>
          <p:nvPr/>
        </p:nvSpPr>
        <p:spPr>
          <a:xfrm>
            <a:off x="533400" y="6172200"/>
            <a:ext cx="3733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Volumes overlap multiple objects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953000" y="6172200"/>
            <a:ext cx="3733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overlap multiple volumes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 Example Applications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762000" y="1600200"/>
            <a:ext cx="312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View-frustum culling O(n)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762000" y="3429000"/>
            <a:ext cx="312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Ray-tracing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 per ray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762000" y="5257800"/>
            <a:ext cx="312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5753100" y="2751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946775" y="2825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6075362" y="2967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248400" y="3011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6430962" y="2957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6589712" y="2894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6759575" y="2917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6937375" y="2979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7105650" y="304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7239000" y="2986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7367587" y="2846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7494587" y="2717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6" name="Google Shape;216;p11"/>
          <p:cNvGrpSpPr/>
          <p:nvPr/>
        </p:nvGrpSpPr>
        <p:grpSpPr>
          <a:xfrm>
            <a:off x="7604125" y="2511425"/>
            <a:ext cx="414337" cy="414337"/>
            <a:chOff x="5724525" y="1552575"/>
            <a:chExt cx="414337" cy="414337"/>
          </a:xfrm>
        </p:grpSpPr>
        <p:sp>
          <p:nvSpPr>
            <p:cNvPr id="217" name="Google Shape;217;p11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1" name="Google Shape;221;p11"/>
          <p:cNvSpPr/>
          <p:nvPr/>
        </p:nvSpPr>
        <p:spPr>
          <a:xfrm>
            <a:off x="3810000" y="4267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4003675" y="43418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4132262" y="44831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305300" y="45275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487862" y="44735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4646612" y="441007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816475" y="4433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4994275" y="449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162550" y="45640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5295900" y="45021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5424487" y="43624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5551487" y="423386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11"/>
          <p:cNvGrpSpPr/>
          <p:nvPr/>
        </p:nvGrpSpPr>
        <p:grpSpPr>
          <a:xfrm>
            <a:off x="5661025" y="4027487"/>
            <a:ext cx="414337" cy="414337"/>
            <a:chOff x="5724525" y="1552575"/>
            <a:chExt cx="414337" cy="414337"/>
          </a:xfrm>
        </p:grpSpPr>
        <p:sp>
          <p:nvSpPr>
            <p:cNvPr id="234" name="Google Shape;234;p11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8" name="Google Shape;238;p11"/>
          <p:cNvSpPr/>
          <p:nvPr/>
        </p:nvSpPr>
        <p:spPr>
          <a:xfrm>
            <a:off x="4972050" y="57991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5165725" y="587375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5294312" y="60150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5467350" y="60594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5649912" y="60055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5808662" y="594201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5978525" y="596582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156325" y="60277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6324600" y="6096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6457950" y="60340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6586537" y="58943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6713537" y="5765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0" name="Google Shape;250;p11"/>
          <p:cNvGrpSpPr/>
          <p:nvPr/>
        </p:nvGrpSpPr>
        <p:grpSpPr>
          <a:xfrm>
            <a:off x="6823075" y="5559425"/>
            <a:ext cx="414337" cy="414337"/>
            <a:chOff x="5724525" y="1552575"/>
            <a:chExt cx="414337" cy="414337"/>
          </a:xfrm>
        </p:grpSpPr>
        <p:sp>
          <p:nvSpPr>
            <p:cNvPr id="251" name="Google Shape;251;p11"/>
            <p:cNvSpPr/>
            <p:nvPr/>
          </p:nvSpPr>
          <p:spPr>
            <a:xfrm>
              <a:off x="5724525" y="1552575"/>
              <a:ext cx="414337" cy="41433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5800725" y="1639887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5965825" y="1641475"/>
              <a:ext cx="90487" cy="90487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5800725" y="1795462"/>
              <a:ext cx="247650" cy="80962"/>
            </a:xfrm>
            <a:custGeom>
              <a:rect b="b" l="l" r="r" t="t"/>
              <a:pathLst>
                <a:path extrusionOk="0" h="51" w="156">
                  <a:moveTo>
                    <a:pt x="0" y="0"/>
                  </a:moveTo>
                  <a:cubicBezTo>
                    <a:pt x="29" y="24"/>
                    <a:pt x="58" y="49"/>
                    <a:pt x="84" y="50"/>
                  </a:cubicBezTo>
                  <a:cubicBezTo>
                    <a:pt x="110" y="51"/>
                    <a:pt x="144" y="11"/>
                    <a:pt x="156" y="3"/>
                  </a:cubicBezTo>
                </a:path>
              </a:pathLst>
            </a:cu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55" name="Google Shape;255;p11"/>
          <p:cNvCxnSpPr/>
          <p:nvPr/>
        </p:nvCxnSpPr>
        <p:spPr>
          <a:xfrm>
            <a:off x="6003925" y="22558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11"/>
          <p:cNvCxnSpPr/>
          <p:nvPr/>
        </p:nvCxnSpPr>
        <p:spPr>
          <a:xfrm flipH="1" rot="10800000">
            <a:off x="6003925" y="1265237"/>
            <a:ext cx="2133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11"/>
          <p:cNvCxnSpPr/>
          <p:nvPr/>
        </p:nvCxnSpPr>
        <p:spPr>
          <a:xfrm>
            <a:off x="8061325" y="1189037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8" name="Google Shape;258;p11"/>
          <p:cNvCxnSpPr/>
          <p:nvPr/>
        </p:nvCxnSpPr>
        <p:spPr>
          <a:xfrm>
            <a:off x="6765925" y="1798637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11"/>
          <p:cNvCxnSpPr/>
          <p:nvPr/>
        </p:nvCxnSpPr>
        <p:spPr>
          <a:xfrm>
            <a:off x="4572000" y="3200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11"/>
          <p:cNvCxnSpPr/>
          <p:nvPr/>
        </p:nvCxnSpPr>
        <p:spPr>
          <a:xfrm>
            <a:off x="3810000" y="3657600"/>
            <a:ext cx="24384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1" name="Google Shape;261;p11"/>
          <p:cNvCxnSpPr/>
          <p:nvPr/>
        </p:nvCxnSpPr>
        <p:spPr>
          <a:xfrm rot="10800000">
            <a:off x="7772400" y="59436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11"/>
          <p:cNvCxnSpPr/>
          <p:nvPr/>
        </p:nvCxnSpPr>
        <p:spPr>
          <a:xfrm flipH="1" rot="10800000">
            <a:off x="7772400" y="57150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11"/>
          <p:cNvCxnSpPr/>
          <p:nvPr/>
        </p:nvCxnSpPr>
        <p:spPr>
          <a:xfrm rot="10800000">
            <a:off x="7467600" y="57150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11"/>
          <p:cNvCxnSpPr/>
          <p:nvPr/>
        </p:nvCxnSpPr>
        <p:spPr>
          <a:xfrm rot="10800000">
            <a:off x="7315200" y="54102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11"/>
          <p:cNvCxnSpPr/>
          <p:nvPr/>
        </p:nvCxnSpPr>
        <p:spPr>
          <a:xfrm flipH="1">
            <a:off x="7086600" y="5715000"/>
            <a:ext cx="3810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11"/>
          <p:cNvCxnSpPr/>
          <p:nvPr/>
        </p:nvCxnSpPr>
        <p:spPr>
          <a:xfrm rot="10800000">
            <a:off x="7924800" y="54864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11"/>
          <p:cNvCxnSpPr/>
          <p:nvPr/>
        </p:nvCxnSpPr>
        <p:spPr>
          <a:xfrm flipH="1" rot="10800000">
            <a:off x="8001000" y="5638800"/>
            <a:ext cx="3048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11"/>
          <p:cNvCxnSpPr/>
          <p:nvPr/>
        </p:nvCxnSpPr>
        <p:spPr>
          <a:xfrm flipH="1" rot="10800000">
            <a:off x="7772400" y="59436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11"/>
          <p:cNvCxnSpPr/>
          <p:nvPr/>
        </p:nvCxnSpPr>
        <p:spPr>
          <a:xfrm>
            <a:off x="8077200" y="5943600"/>
            <a:ext cx="2286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11"/>
          <p:cNvCxnSpPr/>
          <p:nvPr/>
        </p:nvCxnSpPr>
        <p:spPr>
          <a:xfrm flipH="1" rot="10800000">
            <a:off x="8077200" y="5791200"/>
            <a:ext cx="152400" cy="15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11"/>
          <p:cNvCxnSpPr/>
          <p:nvPr/>
        </p:nvCxnSpPr>
        <p:spPr>
          <a:xfrm rot="10800000">
            <a:off x="7620000" y="6096000"/>
            <a:ext cx="152400" cy="7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99"/>
            </a:gs>
            <a:gs pos="100000">
              <a:srgbClr val="00006B"/>
            </a:gs>
          </a:gsLst>
          <a:lin ang="5400000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speed it up?</a:t>
            </a:r>
            <a:endParaRPr/>
          </a:p>
        </p:txBody>
      </p:sp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1600200" y="2209800"/>
            <a:ext cx="7162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 intersection calculations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intersection calculations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single intersection calculation to decide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entire cluster of objects or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hierarchically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FFFFFF"/>
      </a:dk1>
      <a:lt1>
        <a:srgbClr val="0000FF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0000FF"/>
      </a:accent3>
      <a:accent4>
        <a:srgbClr val="FF9900"/>
      </a:accent4>
      <a:accent5>
        <a:srgbClr val="00FFFF"/>
      </a:accent5>
      <a:accent6>
        <a:srgbClr val="0000FF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