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83" r:id="rId2"/>
    <p:sldId id="347" r:id="rId3"/>
    <p:sldId id="348" r:id="rId4"/>
    <p:sldId id="350" r:id="rId5"/>
    <p:sldId id="351" r:id="rId6"/>
    <p:sldId id="349" r:id="rId7"/>
    <p:sldId id="352" r:id="rId8"/>
    <p:sldId id="353" r:id="rId9"/>
    <p:sldId id="354" r:id="rId10"/>
    <p:sldId id="355" r:id="rId11"/>
  </p:sldIdLst>
  <p:sldSz cx="9144000" cy="6858000" type="screen4x3"/>
  <p:notesSz cx="9926638" cy="679767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iwon kye" initials="jk" lastIdx="1" clrIdx="0">
    <p:extLst>
      <p:ext uri="{19B8F6BF-5375-455C-9EA6-DF929625EA0E}">
        <p15:presenceInfo xmlns:p15="http://schemas.microsoft.com/office/powerpoint/2012/main" userId="40e76f303187c0a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3710"/>
    <a:srgbClr val="FF0000"/>
    <a:srgbClr val="FBFE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5000" autoAdjust="0"/>
  </p:normalViewPr>
  <p:slideViewPr>
    <p:cSldViewPr>
      <p:cViewPr varScale="1">
        <p:scale>
          <a:sx n="91" d="100"/>
          <a:sy n="91" d="100"/>
        </p:scale>
        <p:origin x="1404" y="66"/>
      </p:cViewPr>
      <p:guideLst>
        <p:guide orient="horz" pos="2160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84" d="100"/>
          <a:sy n="84" d="100"/>
        </p:scale>
        <p:origin x="297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744BFDD0-C489-4454-AEE4-5A3B4E60D9C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BF85D07-89AB-4EA9-B6C0-DB7EBAF373F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622799" y="0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8D56B9-2FEC-4056-9D16-1D138494B092}" type="datetimeFigureOut">
              <a:rPr lang="ko-KR" altLang="en-US" smtClean="0"/>
              <a:t>2018-08-11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9A3AD73-DD36-422F-BA00-E72880810BE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1" y="6456612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E793D6F-2C95-4C20-BEB4-10D76B7065C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622799" y="6456612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11BF93-BA7E-438E-BF6D-C260FCE9AF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347675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22799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4DBCA2-48ED-45A1-87F4-85231B194FED}" type="datetimeFigureOut">
              <a:rPr lang="ko-KR" altLang="en-US" smtClean="0"/>
              <a:pPr/>
              <a:t>2018-08-11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263900" y="509588"/>
            <a:ext cx="3398838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2665" y="3228896"/>
            <a:ext cx="7941310" cy="30589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6456611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22799" y="6456611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AEE27E-7A07-49B3-8339-A708221DC94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894628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D3B13E2-7562-45F3-9A63-B5DA9DCDE968}" type="datetime1">
              <a:rPr lang="ko-KR" altLang="en-US" smtClean="0"/>
              <a:t>2018-08-11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DF56551-1498-450E-9311-EE93C09183DB}"/>
              </a:ext>
            </a:extLst>
          </p:cNvPr>
          <p:cNvSpPr/>
          <p:nvPr userDrawn="1"/>
        </p:nvSpPr>
        <p:spPr>
          <a:xfrm>
            <a:off x="0" y="6453336"/>
            <a:ext cx="9144000" cy="396037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C3641FAB-694C-4AF2-8B10-1CAA0D4419F9}"/>
              </a:ext>
            </a:extLst>
          </p:cNvPr>
          <p:cNvCxnSpPr/>
          <p:nvPr userDrawn="1"/>
        </p:nvCxnSpPr>
        <p:spPr>
          <a:xfrm>
            <a:off x="539552" y="3501008"/>
            <a:ext cx="8064000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6"/>
                </a:gs>
                <a:gs pos="100000">
                  <a:schemeClr val="tx1"/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슬라이드 번호 개체 틀 21">
            <a:extLst>
              <a:ext uri="{FF2B5EF4-FFF2-40B4-BE49-F238E27FC236}">
                <a16:creationId xmlns:a16="http://schemas.microsoft.com/office/drawing/2014/main" id="{1B6A1375-541F-45EB-8465-91D97527A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2C606-0459-40DD-AF63-84B36DA3053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2800">
                <a:latin typeface="+mj-ea"/>
                <a:ea typeface="+mj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000" b="0"/>
            </a:lvl1pPr>
            <a:lvl2pPr>
              <a:defRPr sz="2000" b="0"/>
            </a:lvl2pPr>
            <a:lvl3pPr>
              <a:defRPr sz="2000" b="0"/>
            </a:lvl3pPr>
            <a:lvl4pPr>
              <a:defRPr sz="2000" b="0"/>
            </a:lvl4pPr>
            <a:lvl5pPr>
              <a:defRPr sz="2000" b="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B1F1F57-0F5B-4BC3-87DC-973B93826F73}" type="datetime1">
              <a:rPr lang="ko-KR" altLang="en-US" smtClean="0"/>
              <a:t>2018-08-11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876256" y="6448251"/>
            <a:ext cx="2133600" cy="365125"/>
          </a:xfrm>
        </p:spPr>
        <p:txBody>
          <a:bodyPr/>
          <a:lstStyle>
            <a:lvl1pPr>
              <a:defRPr sz="1800"/>
            </a:lvl1pPr>
          </a:lstStyle>
          <a:p>
            <a:fld id="{51D2C606-0459-40DD-AF63-84B36DA3053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8771F64-D655-490D-B10A-2A419F397FB0}"/>
              </a:ext>
            </a:extLst>
          </p:cNvPr>
          <p:cNvCxnSpPr>
            <a:cxnSpLocks/>
          </p:cNvCxnSpPr>
          <p:nvPr userDrawn="1"/>
        </p:nvCxnSpPr>
        <p:spPr>
          <a:xfrm>
            <a:off x="0" y="1196752"/>
            <a:ext cx="9144000" cy="0"/>
          </a:xfrm>
          <a:prstGeom prst="line">
            <a:avLst/>
          </a:prstGeom>
          <a:ln w="38100">
            <a:gradFill flip="none" rotWithShape="1">
              <a:gsLst>
                <a:gs pos="0">
                  <a:srgbClr val="FF0000"/>
                </a:gs>
                <a:gs pos="100000">
                  <a:schemeClr val="tx1"/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E1975E4-D99D-42AD-AE68-2A12A1A97019}"/>
              </a:ext>
            </a:extLst>
          </p:cNvPr>
          <p:cNvSpPr/>
          <p:nvPr userDrawn="1"/>
        </p:nvSpPr>
        <p:spPr>
          <a:xfrm>
            <a:off x="0" y="6453336"/>
            <a:ext cx="9144000" cy="396037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D9FD3A8-7F16-482B-A364-F1343BF60A3F}"/>
              </a:ext>
            </a:extLst>
          </p:cNvPr>
          <p:cNvSpPr txBox="1"/>
          <p:nvPr userDrawn="1"/>
        </p:nvSpPr>
        <p:spPr>
          <a:xfrm>
            <a:off x="6763107" y="6506115"/>
            <a:ext cx="16978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>
                <a:solidFill>
                  <a:schemeClr val="bg1"/>
                </a:solidFill>
              </a:rPr>
              <a:t>경북과학고등학교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9DA10F5C-3BE5-4D64-8FC9-32B6CFD20514}"/>
              </a:ext>
            </a:extLst>
          </p:cNvPr>
          <p:cNvGrpSpPr/>
          <p:nvPr userDrawn="1"/>
        </p:nvGrpSpPr>
        <p:grpSpPr>
          <a:xfrm>
            <a:off x="8358214" y="6520075"/>
            <a:ext cx="293627" cy="283098"/>
            <a:chOff x="3059832" y="2757101"/>
            <a:chExt cx="856056" cy="825360"/>
          </a:xfrm>
          <a:gradFill>
            <a:gsLst>
              <a:gs pos="75000">
                <a:srgbClr val="FFC0C0"/>
              </a:gs>
              <a:gs pos="50000">
                <a:srgbClr val="FF8080"/>
              </a:gs>
              <a:gs pos="0">
                <a:srgbClr val="FF0000"/>
              </a:gs>
              <a:gs pos="100000">
                <a:schemeClr val="bg1"/>
              </a:gs>
            </a:gsLst>
            <a:path path="circle">
              <a:fillToRect r="100000" b="100000"/>
            </a:path>
          </a:gradFill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E3AEF53E-FB55-49F7-81D8-043BBAAD4B66}"/>
                </a:ext>
              </a:extLst>
            </p:cNvPr>
            <p:cNvSpPr/>
            <p:nvPr/>
          </p:nvSpPr>
          <p:spPr>
            <a:xfrm>
              <a:off x="3059832" y="3342610"/>
              <a:ext cx="239851" cy="239851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0D26468F-869A-40BD-933F-63CABD95B0D8}"/>
                </a:ext>
              </a:extLst>
            </p:cNvPr>
            <p:cNvSpPr/>
            <p:nvPr/>
          </p:nvSpPr>
          <p:spPr>
            <a:xfrm>
              <a:off x="3359514" y="3342610"/>
              <a:ext cx="239851" cy="239851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02DAA148-BDF7-4C67-BD03-B105C8021E66}"/>
                </a:ext>
              </a:extLst>
            </p:cNvPr>
            <p:cNvSpPr/>
            <p:nvPr/>
          </p:nvSpPr>
          <p:spPr>
            <a:xfrm>
              <a:off x="3676037" y="3342610"/>
              <a:ext cx="239851" cy="239851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9A54BB29-43B2-49D0-A99B-30AA59D44546}"/>
                </a:ext>
              </a:extLst>
            </p:cNvPr>
            <p:cNvSpPr/>
            <p:nvPr/>
          </p:nvSpPr>
          <p:spPr>
            <a:xfrm>
              <a:off x="3059832" y="3045133"/>
              <a:ext cx="239851" cy="239851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518EB5BE-3440-46B0-B1BC-3E23245ED73A}"/>
                </a:ext>
              </a:extLst>
            </p:cNvPr>
            <p:cNvSpPr/>
            <p:nvPr/>
          </p:nvSpPr>
          <p:spPr>
            <a:xfrm>
              <a:off x="3359514" y="3045133"/>
              <a:ext cx="239851" cy="239851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EBAB69DF-A9BF-48DA-BE58-C2B9169B7F35}"/>
                </a:ext>
              </a:extLst>
            </p:cNvPr>
            <p:cNvSpPr/>
            <p:nvPr/>
          </p:nvSpPr>
          <p:spPr>
            <a:xfrm>
              <a:off x="3059832" y="2757101"/>
              <a:ext cx="239851" cy="239851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</p:grp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902896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51D2C606-0459-40DD-AF63-84B36DA3053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ea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ea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ea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ea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ea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부제목 4">
            <a:extLst>
              <a:ext uri="{FF2B5EF4-FFF2-40B4-BE49-F238E27FC236}">
                <a16:creationId xmlns:a16="http://schemas.microsoft.com/office/drawing/2014/main" id="{D2EE1529-C299-4A98-8204-D9CE74D1F9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8856" y="2898555"/>
            <a:ext cx="7560840" cy="530445"/>
          </a:xfrm>
        </p:spPr>
        <p:txBody>
          <a:bodyPr>
            <a:noAutofit/>
          </a:bodyPr>
          <a:lstStyle/>
          <a:p>
            <a:pPr algn="l"/>
            <a:r>
              <a:rPr lang="ko-KR" altLang="en-US" b="1" dirty="0">
                <a:solidFill>
                  <a:schemeClr val="tx1"/>
                </a:solidFill>
              </a:rPr>
              <a:t>시각장애인용 보조 시스템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0A6E443-A172-4D1D-96A2-C4FD6A3C0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2C606-0459-40DD-AF63-84B36DA30533}" type="slidenum">
              <a:rPr lang="ko-KR" altLang="en-US" smtClean="0"/>
              <a:pPr/>
              <a:t>1</a:t>
            </a:fld>
            <a:endParaRPr lang="ko-KR" altLang="en-US" dirty="0"/>
          </a:p>
        </p:txBody>
      </p:sp>
      <p:sp>
        <p:nvSpPr>
          <p:cNvPr id="6" name="부제목 4">
            <a:extLst>
              <a:ext uri="{FF2B5EF4-FFF2-40B4-BE49-F238E27FC236}">
                <a16:creationId xmlns:a16="http://schemas.microsoft.com/office/drawing/2014/main" id="{49E4DE89-D800-41CD-9D10-58CBA29EA963}"/>
              </a:ext>
            </a:extLst>
          </p:cNvPr>
          <p:cNvSpPr txBox="1">
            <a:spLocks/>
          </p:cNvSpPr>
          <p:nvPr/>
        </p:nvSpPr>
        <p:spPr>
          <a:xfrm>
            <a:off x="475456" y="4005064"/>
            <a:ext cx="6400800" cy="1368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2000" b="1" dirty="0">
                <a:solidFill>
                  <a:schemeClr val="tx1"/>
                </a:solidFill>
              </a:rPr>
              <a:t>경북과학고등학교</a:t>
            </a:r>
            <a:endParaRPr lang="en-US" altLang="ko-KR" sz="2000" b="1" dirty="0">
              <a:solidFill>
                <a:schemeClr val="tx1"/>
              </a:solidFill>
            </a:endParaRPr>
          </a:p>
          <a:p>
            <a:pPr algn="l"/>
            <a:endParaRPr lang="en-US" altLang="ko-KR" sz="2000" b="1" dirty="0">
              <a:solidFill>
                <a:schemeClr val="tx1"/>
              </a:solidFill>
            </a:endParaRPr>
          </a:p>
          <a:p>
            <a:pPr algn="l"/>
            <a:r>
              <a:rPr lang="en-US" altLang="ko-KR" sz="2000" b="1" dirty="0">
                <a:solidFill>
                  <a:schemeClr val="tx1"/>
                </a:solidFill>
              </a:rPr>
              <a:t>1</a:t>
            </a:r>
            <a:r>
              <a:rPr lang="ko-KR" altLang="en-US" sz="2000" b="1" dirty="0">
                <a:solidFill>
                  <a:schemeClr val="tx1"/>
                </a:solidFill>
              </a:rPr>
              <a:t>학년 이준서</a:t>
            </a:r>
          </a:p>
        </p:txBody>
      </p:sp>
    </p:spTree>
    <p:extLst>
      <p:ext uri="{BB962C8B-B14F-4D97-AF65-F5344CB8AC3E}">
        <p14:creationId xmlns:p14="http://schemas.microsoft.com/office/powerpoint/2010/main" val="396678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ARIANNA </a:t>
            </a:r>
            <a:r>
              <a:rPr lang="ko-KR" altLang="en-US" dirty="0" smtClean="0"/>
              <a:t>앱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2C606-0459-40DD-AF63-84B36DA30533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pic>
        <p:nvPicPr>
          <p:cNvPr id="8201" name="Picture 9" descr="ì´ë¯¸ì§ : arxiv.org/abs/1312.3724 : ARIANNA : ê°í ë ì§ê°ì ê°ì§ ì¤ë´ ë³´ì¡° ë´ë¹ê²ì´ìì ëí pAth ì¸ì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252" y="2132856"/>
            <a:ext cx="4379764" cy="2915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897016" y="2708920"/>
            <a:ext cx="37897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ko-KR" altLang="en-US" dirty="0" smtClean="0"/>
              <a:t>경로에 선을 그어놓고 선이 화면에 들어오면 폰에 진동이 오는 형태의 앱이다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현재 적외선으로 경로를 만들려는 연구가 진행중에 있음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3999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프로젝트 진행 상황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>
            <a:normAutofit/>
          </a:bodyPr>
          <a:lstStyle/>
          <a:p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en-US" altLang="ko-KR" sz="1600" dirty="0" smtClean="0"/>
              <a:t>C</a:t>
            </a:r>
            <a:r>
              <a:rPr lang="ko-KR" altLang="en-US" sz="1600" dirty="0" smtClean="0"/>
              <a:t>언어</a:t>
            </a:r>
            <a:r>
              <a:rPr lang="en-US" altLang="ko-KR" sz="1600" dirty="0" smtClean="0"/>
              <a:t>- </a:t>
            </a:r>
            <a:r>
              <a:rPr lang="ko-KR" altLang="en-US" sz="1600" dirty="0" smtClean="0"/>
              <a:t>기본적인 변수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반복문</a:t>
            </a:r>
            <a:r>
              <a:rPr lang="en-US" altLang="ko-KR" sz="1600" dirty="0" smtClean="0"/>
              <a:t>, if</a:t>
            </a:r>
            <a:r>
              <a:rPr lang="ko-KR" altLang="en-US" sz="1600" dirty="0" smtClean="0"/>
              <a:t>문 정도 부터 포인터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 배열 등을 공부하고 현재는 구조체를 공부하고 있음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Python-</a:t>
            </a:r>
            <a:r>
              <a:rPr lang="ko-KR" altLang="en-US" sz="1600" dirty="0" err="1" smtClean="0"/>
              <a:t>포스텍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MOOC</a:t>
            </a:r>
            <a:r>
              <a:rPr lang="ko-KR" altLang="en-US" sz="1600" dirty="0" smtClean="0"/>
              <a:t>와 </a:t>
            </a:r>
            <a:r>
              <a:rPr lang="en-US" altLang="ko-KR" sz="1600" dirty="0" smtClean="0"/>
              <a:t>‘</a:t>
            </a:r>
            <a:r>
              <a:rPr lang="ko-KR" altLang="en-US" sz="1600" dirty="0" smtClean="0"/>
              <a:t>점프 투 </a:t>
            </a:r>
            <a:r>
              <a:rPr lang="ko-KR" altLang="en-US" sz="1600" dirty="0" err="1" smtClean="0"/>
              <a:t>파이썬</a:t>
            </a:r>
            <a:r>
              <a:rPr lang="en-US" altLang="ko-KR" sz="1600" dirty="0" smtClean="0"/>
              <a:t>＇</a:t>
            </a:r>
            <a:r>
              <a:rPr lang="ko-KR" altLang="en-US" sz="1600" dirty="0" smtClean="0"/>
              <a:t>교재를 통하여 기본적인 문법과 심화된 문법도 공부하고 있음</a:t>
            </a:r>
            <a:r>
              <a:rPr lang="en-US" altLang="ko-KR" sz="1600" dirty="0" smtClean="0"/>
              <a:t>.</a:t>
            </a:r>
            <a:endParaRPr lang="en-US" altLang="ko-KR" sz="1600" dirty="0" smtClean="0"/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OOP </a:t>
            </a:r>
            <a:r>
              <a:rPr lang="ko-KR" altLang="en-US" sz="1600" dirty="0" smtClean="0"/>
              <a:t>개념</a:t>
            </a:r>
            <a:r>
              <a:rPr lang="en-US" altLang="ko-KR" sz="1600" dirty="0" smtClean="0"/>
              <a:t>- </a:t>
            </a:r>
            <a:r>
              <a:rPr lang="ko-KR" altLang="en-US" sz="1600" dirty="0" smtClean="0"/>
              <a:t>사전적 정의를 보고 </a:t>
            </a:r>
            <a:r>
              <a:rPr lang="en-US" altLang="ko-KR" sz="1600" dirty="0" smtClean="0"/>
              <a:t>OOP</a:t>
            </a:r>
            <a:r>
              <a:rPr lang="ko-KR" altLang="en-US" sz="1600" dirty="0" smtClean="0"/>
              <a:t>가 무엇을 뜻하는지 어렴풋이 알겠으나 정확한 개념과 실제로 이것이 어떻게 적용되고 사용되는지는 아직 미약함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 smtClean="0"/>
          </a:p>
          <a:p>
            <a:r>
              <a:rPr lang="ko-KR" altLang="en-US" sz="1600" dirty="0" err="1" smtClean="0"/>
              <a:t>아두이노</a:t>
            </a:r>
            <a:r>
              <a:rPr lang="en-US" altLang="ko-KR" sz="1600" dirty="0"/>
              <a:t>- </a:t>
            </a:r>
            <a:r>
              <a:rPr lang="ko-KR" altLang="en-US" sz="1600" dirty="0" err="1"/>
              <a:t>아두이노</a:t>
            </a:r>
            <a:r>
              <a:rPr lang="ko-KR" altLang="en-US" sz="1600" dirty="0"/>
              <a:t> 하드웨어에 선을 연결하여 회로를 </a:t>
            </a:r>
            <a:r>
              <a:rPr lang="ko-KR" altLang="en-US" sz="1600" dirty="0" smtClean="0"/>
              <a:t>제작하는 </a:t>
            </a:r>
            <a:r>
              <a:rPr lang="ko-KR" altLang="en-US" sz="1600" dirty="0"/>
              <a:t>것은 여러 차례 해보았지만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아두이노</a:t>
            </a:r>
            <a:r>
              <a:rPr lang="ko-KR" altLang="en-US" sz="1600" dirty="0"/>
              <a:t> 자체가 오픈소스 하드웨어이기 때문에 직접 코딩을 해본 적은 별로 </a:t>
            </a:r>
            <a:r>
              <a:rPr lang="ko-KR" altLang="en-US" sz="1600" dirty="0" smtClean="0"/>
              <a:t>없음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pPr marL="0" indent="0">
              <a:buNone/>
            </a:pPr>
            <a:r>
              <a:rPr lang="ko-KR" altLang="en-US" sz="1600" dirty="0" smtClean="0"/>
              <a:t> 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 </a:t>
            </a:r>
            <a:endParaRPr lang="ko-KR" altLang="en-US" sz="1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2C606-0459-40DD-AF63-84B36DA30533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6231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아이폴리</a:t>
            </a:r>
            <a:r>
              <a:rPr lang="ko-KR" altLang="en-US" dirty="0" smtClean="0"/>
              <a:t> 앱</a:t>
            </a:r>
            <a:r>
              <a:rPr lang="en-US" altLang="ko-KR" dirty="0" smtClean="0"/>
              <a:t>(</a:t>
            </a:r>
            <a:r>
              <a:rPr lang="ko-KR" altLang="en-US" dirty="0" smtClean="0"/>
              <a:t>호주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2C606-0459-40DD-AF63-84B36DA30533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pic>
        <p:nvPicPr>
          <p:cNvPr id="1026" name="Picture 2" descr="ìì´í´ë¦¬ ì±ì ì¼ê³  ì¹´ë©ë¼ë¥¼ ì¤ííë©´, ì¸ê³µì§ë¥ì´ ì¬ë¬¼ì ì¸ìí´ ìê°ì¥ì ì¸ìê² ëìì´ ë¬´ìì¸ì§ ìë ¤ì¤ë¤.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484784"/>
            <a:ext cx="5238750" cy="309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868144" y="1628800"/>
            <a:ext cx="266429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ko-KR" altLang="en-US" dirty="0" smtClean="0"/>
              <a:t>호주 스타트업에서 개발한 앱</a:t>
            </a:r>
            <a:r>
              <a:rPr lang="en-US" altLang="ko-KR" dirty="0" smtClean="0"/>
              <a:t>. 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사진만 찍어도 무슨 물건인지 바로 알려줌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- 1</a:t>
            </a:r>
            <a:r>
              <a:rPr lang="ko-KR" altLang="en-US" dirty="0" smtClean="0"/>
              <a:t>초에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가지의 사물을 알아낼 수 있고 앱이 무료라는 점에서 다른 앱들과 차별화 된다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1571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구글 카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2C606-0459-40DD-AF63-84B36DA30533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pic>
        <p:nvPicPr>
          <p:cNvPr id="3080" name="Picture 8" descr="êµ¬ê¸ ë¬´ì¸ ìëì°¨ì ëí ì´ë¯¸ì§ ê²ìê²°ê³¼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772816"/>
            <a:ext cx="4896039" cy="3667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724128" y="1988840"/>
            <a:ext cx="28083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ko-KR" altLang="en-US" dirty="0" smtClean="0"/>
              <a:t>구글에서 제작한 무인 자동차</a:t>
            </a:r>
            <a:endParaRPr lang="en-US" altLang="ko-KR" dirty="0" smtClean="0"/>
          </a:p>
          <a:p>
            <a:r>
              <a:rPr lang="en-US" altLang="ko-KR" dirty="0" smtClean="0"/>
              <a:t>- GPS</a:t>
            </a:r>
            <a:r>
              <a:rPr lang="ko-KR" altLang="en-US" dirty="0" smtClean="0"/>
              <a:t>를 </a:t>
            </a:r>
            <a:r>
              <a:rPr lang="ko-KR" altLang="en-US" dirty="0"/>
              <a:t>통해 현재 위치와 목적지를 끊임없이 비교하면서 원하는 방향으로 핸들을 돌린다</a:t>
            </a:r>
            <a:r>
              <a:rPr lang="en-US" altLang="ko-KR" dirty="0"/>
              <a:t>. </a:t>
            </a:r>
            <a:r>
              <a:rPr lang="ko-KR" altLang="en-US" dirty="0"/>
              <a:t>목적지를 설정한 후 규정된 지점</a:t>
            </a:r>
            <a:r>
              <a:rPr lang="en-US" altLang="ko-KR" dirty="0" smtClean="0"/>
              <a:t>(Waypoint</a:t>
            </a:r>
            <a:r>
              <a:rPr lang="en-US" altLang="ko-KR" dirty="0"/>
              <a:t>)</a:t>
            </a:r>
            <a:r>
              <a:rPr lang="ko-KR" altLang="en-US" dirty="0"/>
              <a:t>만 지나면 자동운전되는 항공기와 같은 원리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7107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구글 카 문제점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2C606-0459-40DD-AF63-84B36DA30533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pic>
        <p:nvPicPr>
          <p:cNvPr id="4098" name="Picture 2" descr="êµ¬ê¸ ë¬´ì¸ ìëì°¨ ì¬ê³ ì ëí ì´ë¯¸ì§ ê²ìê²°ê³¼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060848"/>
            <a:ext cx="5427441" cy="3052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761084" y="2083971"/>
            <a:ext cx="341444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ko-KR" altLang="en-US" dirty="0" smtClean="0"/>
              <a:t>사고 우려가 있음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실제로 주행 중에 방해가 되는 모래주머니를 피하다 버스와 충돌 사고가 발생함</a:t>
            </a:r>
            <a:endParaRPr lang="en-US" altLang="ko-KR" dirty="0" smtClean="0"/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그리고 사고가 발생할 경우 보험과 같은 문제들이 많음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아직 사회에 </a:t>
            </a:r>
            <a:r>
              <a:rPr lang="ko-KR" altLang="en-US" dirty="0" err="1" smtClean="0"/>
              <a:t>받아들여지기에는</a:t>
            </a:r>
            <a:r>
              <a:rPr lang="ko-KR" altLang="en-US" dirty="0" smtClean="0"/>
              <a:t> 사회적인 인식 문제도 있음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15530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데니스</a:t>
            </a:r>
            <a:r>
              <a:rPr lang="ko-KR" altLang="en-US" dirty="0" smtClean="0"/>
              <a:t> 홍 시각 장애인 자동차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2C606-0459-40DD-AF63-84B36DA30533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pic>
        <p:nvPicPr>
          <p:cNvPr id="2050" name="Picture 2" descr="ê´ë ¨ ì´ë¯¸ì§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916832"/>
            <a:ext cx="4655989" cy="2692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364088" y="1700808"/>
            <a:ext cx="309634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ko-KR" altLang="en-US" dirty="0" err="1" smtClean="0"/>
              <a:t>데니스홍이</a:t>
            </a:r>
            <a:r>
              <a:rPr lang="ko-KR" altLang="en-US" dirty="0" smtClean="0"/>
              <a:t> 대학 팀과 함께 연구</a:t>
            </a:r>
            <a:r>
              <a:rPr lang="en-US" altLang="ko-KR" dirty="0" smtClean="0"/>
              <a:t>,</a:t>
            </a:r>
            <a:r>
              <a:rPr lang="ko-KR" altLang="en-US" dirty="0" smtClean="0"/>
              <a:t>개발한 시각 장애인용 자동차</a:t>
            </a:r>
            <a:endParaRPr lang="en-US" altLang="ko-KR" dirty="0" smtClean="0"/>
          </a:p>
          <a:p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관성 측정 장치</a:t>
            </a:r>
            <a:r>
              <a:rPr lang="en-US" altLang="ko-KR" dirty="0" smtClean="0"/>
              <a:t>, GPS </a:t>
            </a:r>
            <a:r>
              <a:rPr lang="ko-KR" altLang="en-US" dirty="0" smtClean="0"/>
              <a:t>장치 등을 통하여 현재 자동차의 상황을 파악하고 </a:t>
            </a:r>
            <a:r>
              <a:rPr lang="en-US" altLang="ko-KR" dirty="0" smtClean="0"/>
              <a:t>‘</a:t>
            </a:r>
            <a:r>
              <a:rPr lang="ko-KR" altLang="en-US" dirty="0" err="1" smtClean="0"/>
              <a:t>에어픽스</a:t>
            </a:r>
            <a:r>
              <a:rPr lang="en-US" altLang="ko-KR" dirty="0" smtClean="0"/>
              <a:t>’</a:t>
            </a:r>
            <a:r>
              <a:rPr lang="ko-KR" altLang="en-US" dirty="0" smtClean="0"/>
              <a:t> 기술을 이용하여 시각 장애인이 주체적으로 운전 할 수 있도록 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4707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문제점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2C606-0459-40DD-AF63-84B36DA30533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pic>
        <p:nvPicPr>
          <p:cNvPr id="5122" name="Picture 2" descr="ê±°ë¶ì ëí ì´ë¯¸ì§ ê²ìê²°ê³¼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50" y="2132856"/>
            <a:ext cx="3524250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004048" y="3018591"/>
            <a:ext cx="33123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ko-KR" altLang="en-US" dirty="0" smtClean="0"/>
              <a:t>이것 역시 시각 장애인이 운전을 하는 것이기 때문에 사회적으로 받아들여지기 힘든 상황이다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4048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구글 홈</a:t>
            </a:r>
            <a:r>
              <a:rPr lang="en-US" altLang="ko-KR" dirty="0" smtClean="0"/>
              <a:t>(Home)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2C606-0459-40DD-AF63-84B36DA30533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424219" y="2740430"/>
            <a:ext cx="331236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ko-KR" altLang="en-US" dirty="0" smtClean="0"/>
              <a:t>음성을 통해서 앞을 보지 못하는 시각 장애인들의 요구사항을 들어 줄 수 있음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요즘 사용하는 </a:t>
            </a:r>
            <a:r>
              <a:rPr lang="ko-KR" altLang="en-US" dirty="0" err="1" smtClean="0"/>
              <a:t>터치식</a:t>
            </a:r>
            <a:r>
              <a:rPr lang="ko-KR" altLang="en-US" dirty="0" smtClean="0"/>
              <a:t> 전자기기가 불편한 시각 장애인들에게 유용함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148" name="Picture 4" descr="êµ¬ê¸ í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928" y="2564904"/>
            <a:ext cx="4761868" cy="2539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8990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AI Glasses(</a:t>
            </a:r>
            <a:r>
              <a:rPr lang="ko-KR" altLang="en-US" dirty="0" smtClean="0"/>
              <a:t>멕시코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2C606-0459-40DD-AF63-84B36DA30533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pic>
        <p:nvPicPr>
          <p:cNvPr id="7170" name="Picture 2" descr="ì´ë¯¸ì§ : CINVESTAV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88840"/>
            <a:ext cx="5137060" cy="3419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652120" y="2348880"/>
            <a:ext cx="335773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</a:t>
            </a:r>
            <a:r>
              <a:rPr lang="ko-KR" altLang="en-US" dirty="0" smtClean="0"/>
              <a:t>멕시코 국립 폴리 테크닉 연구소에서 만든 스마트 안경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- </a:t>
            </a:r>
            <a:r>
              <a:rPr lang="ko-KR" altLang="en-US" dirty="0" err="1" smtClean="0"/>
              <a:t>스트레오</a:t>
            </a:r>
            <a:r>
              <a:rPr lang="ko-KR" altLang="en-US" dirty="0" smtClean="0"/>
              <a:t> 사운드 센서와 </a:t>
            </a:r>
            <a:r>
              <a:rPr lang="en-US" altLang="ko-KR" dirty="0" smtClean="0"/>
              <a:t>GPS</a:t>
            </a:r>
            <a:r>
              <a:rPr lang="ko-KR" altLang="en-US" dirty="0" smtClean="0"/>
              <a:t>기술로 </a:t>
            </a:r>
            <a:r>
              <a:rPr lang="ko-KR" altLang="en-US" dirty="0" err="1" smtClean="0"/>
              <a:t>음성안내를</a:t>
            </a:r>
            <a:r>
              <a:rPr lang="ko-KR" altLang="en-US" dirty="0" smtClean="0"/>
              <a:t> 제공하고 여러가지 사물을 구별할 수 있으며 기계 학습을 이용하여 </a:t>
            </a:r>
            <a:r>
              <a:rPr lang="ko-KR" altLang="en-US" dirty="0" err="1" smtClean="0"/>
              <a:t>점저</a:t>
            </a:r>
            <a:r>
              <a:rPr lang="ko-KR" altLang="en-US" dirty="0" smtClean="0"/>
              <a:t> 많은 종류의 사물을 구별 할 </a:t>
            </a:r>
            <a:r>
              <a:rPr lang="ko-KR" altLang="en-US" dirty="0"/>
              <a:t>수</a:t>
            </a:r>
            <a:r>
              <a:rPr lang="ko-KR" altLang="en-US" dirty="0" smtClean="0"/>
              <a:t>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8449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21410</TotalTime>
  <Words>368</Words>
  <Application>Microsoft Office PowerPoint</Application>
  <PresentationFormat>화면 슬라이드 쇼(4:3)</PresentationFormat>
  <Paragraphs>57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PowerPoint 프레젠테이션</vt:lpstr>
      <vt:lpstr>프로젝트 진행 상황</vt:lpstr>
      <vt:lpstr>아이폴리 앱(호주)</vt:lpstr>
      <vt:lpstr>구글 카</vt:lpstr>
      <vt:lpstr>구글 카 문제점</vt:lpstr>
      <vt:lpstr>데니스 홍 시각 장애인 자동차</vt:lpstr>
      <vt:lpstr>문제점</vt:lpstr>
      <vt:lpstr>구글 홈(Home)</vt:lpstr>
      <vt:lpstr>AI Glasses(멕시코)</vt:lpstr>
      <vt:lpstr>ARIANNA 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Pressure mapping sensor 개발</dc:title>
  <dc:creator>Win</dc:creator>
  <cp:lastModifiedBy>이영태</cp:lastModifiedBy>
  <cp:revision>459</cp:revision>
  <cp:lastPrinted>2017-11-14T10:05:47Z</cp:lastPrinted>
  <dcterms:created xsi:type="dcterms:W3CDTF">2016-03-14T00:18:40Z</dcterms:created>
  <dcterms:modified xsi:type="dcterms:W3CDTF">2018-08-12T02:59:57Z</dcterms:modified>
</cp:coreProperties>
</file>