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7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4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2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6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7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EA18-AE37-47C5-BE39-4B1B0A65AEF7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333B-1BC6-44BD-A261-DB8BBF2D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9215" y="1122363"/>
            <a:ext cx="9678785" cy="2387600"/>
          </a:xfrm>
        </p:spPr>
        <p:txBody>
          <a:bodyPr/>
          <a:lstStyle/>
          <a:p>
            <a:r>
              <a:rPr lang="ko-KR" altLang="en-US" dirty="0" smtClean="0"/>
              <a:t>청각 장애인 요구사항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김석준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10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태양광 보청기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29958"/>
            <a:ext cx="10515600" cy="2771775"/>
          </a:xfrm>
        </p:spPr>
        <p:txBody>
          <a:bodyPr/>
          <a:lstStyle/>
          <a:p>
            <a:r>
              <a:rPr lang="en-US" altLang="ko-KR" dirty="0"/>
              <a:t>Solar Ear Company</a:t>
            </a:r>
            <a:r>
              <a:rPr lang="ko-KR" altLang="en-US" dirty="0"/>
              <a:t>는 이미 존재하는 과학 기술을 이용하여 아프리카를 포함하여</a:t>
            </a:r>
            <a:r>
              <a:rPr lang="en-US" altLang="ko-KR" dirty="0"/>
              <a:t>, </a:t>
            </a:r>
            <a:r>
              <a:rPr lang="ko-KR" altLang="en-US" dirty="0"/>
              <a:t>개발 도상국들의 가난한 청각 장애인들을 돕기 위해 시작한 회사이다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회사는 제조 가격에 보청기를 제공하고 태양열로 충전이 가능한 배터리</a:t>
            </a:r>
            <a:r>
              <a:rPr lang="en-US" altLang="ko-KR" dirty="0"/>
              <a:t>(1</a:t>
            </a:r>
            <a:r>
              <a:rPr lang="ko-KR" altLang="en-US" dirty="0" err="1"/>
              <a:t>회충전</a:t>
            </a:r>
            <a:r>
              <a:rPr lang="ko-KR" altLang="en-US" dirty="0"/>
              <a:t> 시 </a:t>
            </a:r>
            <a:r>
              <a:rPr lang="en-US" altLang="ko-KR" dirty="0"/>
              <a:t>2-3</a:t>
            </a:r>
            <a:r>
              <a:rPr lang="ko-KR" altLang="en-US" dirty="0"/>
              <a:t>년간 보청기를 사용 가능</a:t>
            </a:r>
            <a:r>
              <a:rPr lang="en-US" altLang="ko-KR" dirty="0"/>
              <a:t>)</a:t>
            </a:r>
            <a:r>
              <a:rPr lang="ko-KR" altLang="en-US" dirty="0"/>
              <a:t>를 개발하여 가난한 청각 장애인들을 돕는다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858" y="-3158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8676136" descr="EMB000023a80a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58" y="141316"/>
            <a:ext cx="5184775" cy="21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쉐어</a:t>
            </a:r>
            <a:r>
              <a:rPr lang="ko-KR" altLang="en-US" dirty="0"/>
              <a:t> 타이핑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청각 장애인들이 사람들과 대화할 때 보통 </a:t>
            </a:r>
            <a:r>
              <a:rPr lang="ko-KR" altLang="en-US" dirty="0" err="1"/>
              <a:t>입모양을</a:t>
            </a:r>
            <a:r>
              <a:rPr lang="ko-KR" altLang="en-US" dirty="0"/>
              <a:t> 보고 그 사람이 </a:t>
            </a:r>
            <a:r>
              <a:rPr lang="ko-KR" altLang="en-US" dirty="0" err="1"/>
              <a:t>무슨말을</a:t>
            </a:r>
            <a:r>
              <a:rPr lang="ko-KR" altLang="en-US" dirty="0"/>
              <a:t> 하는지 알아낸다</a:t>
            </a:r>
            <a:r>
              <a:rPr lang="en-US" altLang="ko-KR" dirty="0"/>
              <a:t>. </a:t>
            </a:r>
            <a:r>
              <a:rPr lang="ko-KR" altLang="en-US" dirty="0"/>
              <a:t>하지만 말이 빠르게 지나가는 수업에서는 상대방이 말하는 내용을 완벽히 이해하기 어렵다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그들이 </a:t>
            </a:r>
            <a:r>
              <a:rPr lang="ko-KR" altLang="en-US" dirty="0"/>
              <a:t>대학 수업을 들을 때</a:t>
            </a:r>
            <a:r>
              <a:rPr lang="en-US" altLang="ko-KR" dirty="0"/>
              <a:t>, ‘</a:t>
            </a:r>
            <a:r>
              <a:rPr lang="ko-KR" altLang="en-US" dirty="0"/>
              <a:t>노트북 대필 </a:t>
            </a:r>
            <a:r>
              <a:rPr lang="ko-KR" altLang="en-US" dirty="0" err="1"/>
              <a:t>제도’라는</a:t>
            </a:r>
            <a:r>
              <a:rPr lang="ko-KR" altLang="en-US" dirty="0"/>
              <a:t> 것이 있다</a:t>
            </a:r>
            <a:r>
              <a:rPr lang="en-US" altLang="ko-KR" dirty="0"/>
              <a:t>. </a:t>
            </a:r>
            <a:r>
              <a:rPr lang="ko-KR" altLang="en-US" dirty="0"/>
              <a:t>노트북 대필 제도란 대학에서 청각 장애인을 위해 강의에서 진행되고 있는 말을 노트북으로 적어서 보여주는 일을 뜻한다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/>
              <a:t>노트북이 </a:t>
            </a:r>
            <a:r>
              <a:rPr lang="ko-KR" altLang="en-US" dirty="0" err="1"/>
              <a:t>무거울뿐더러</a:t>
            </a:r>
            <a:r>
              <a:rPr lang="en-US" altLang="ko-KR" dirty="0"/>
              <a:t>, </a:t>
            </a:r>
            <a:r>
              <a:rPr lang="ko-KR" altLang="en-US" dirty="0"/>
              <a:t>노트북 대필 제도를 이용하면 원하는 자리에 앉기도 쉽기 않고</a:t>
            </a:r>
            <a:r>
              <a:rPr lang="en-US" altLang="ko-KR" dirty="0"/>
              <a:t>, </a:t>
            </a:r>
            <a:r>
              <a:rPr lang="ko-KR" altLang="en-US" dirty="0"/>
              <a:t>옆으로 고개를 돌려서 봐야하니 자세도 불편하다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한 사람이 타이핑을 치면</a:t>
            </a:r>
            <a:r>
              <a:rPr lang="en-US" altLang="ko-KR" dirty="0"/>
              <a:t>, </a:t>
            </a:r>
            <a:r>
              <a:rPr lang="ko-KR" altLang="en-US" dirty="0" err="1"/>
              <a:t>타이핑된</a:t>
            </a:r>
            <a:r>
              <a:rPr lang="ko-KR" altLang="en-US" dirty="0"/>
              <a:t> 글들이 개인의 스크린에 실시간으로 뜨는 </a:t>
            </a:r>
            <a:r>
              <a:rPr lang="ko-KR" altLang="en-US" dirty="0" err="1"/>
              <a:t>쉐어</a:t>
            </a:r>
            <a:r>
              <a:rPr lang="ko-KR" altLang="en-US" dirty="0"/>
              <a:t> 타이핑이 개발되었다</a:t>
            </a:r>
          </a:p>
          <a:p>
            <a:endParaRPr lang="ko-KR" alt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49550" y="143949"/>
            <a:ext cx="13223326" cy="58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418670696" descr="EMB000023a80a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00" y="592668"/>
            <a:ext cx="2294276" cy="6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육아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청각 장애인들에게 있어 육아는 보통 사람들에 비해 몇 배는 힘들다</a:t>
            </a:r>
            <a:r>
              <a:rPr lang="en-US" altLang="ko-KR" dirty="0"/>
              <a:t>. </a:t>
            </a:r>
            <a:r>
              <a:rPr lang="ko-KR" altLang="en-US" dirty="0"/>
              <a:t>먼저 아기를 키울 때 아기의 울음소리를 듣기 힘들다는 것이 큰 문제가 된다</a:t>
            </a:r>
            <a:r>
              <a:rPr lang="en-US" altLang="ko-KR" dirty="0"/>
              <a:t>. </a:t>
            </a:r>
            <a:r>
              <a:rPr lang="ko-KR" altLang="en-US" dirty="0"/>
              <a:t>밤에 아기가 울어도 부모님이 그 소리를 듣지 못하기 때문에 특히 그렇다</a:t>
            </a:r>
            <a:r>
              <a:rPr lang="en-US" altLang="ko-KR" dirty="0"/>
              <a:t>. </a:t>
            </a:r>
            <a:r>
              <a:rPr lang="ko-KR" altLang="en-US" dirty="0"/>
              <a:t>일부 어머니들은 아이를 배 위에서 키웠다고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그들은 불편한 기능을 대신해 양육을 함께 해줄 ‘</a:t>
            </a:r>
            <a:r>
              <a:rPr lang="ko-KR" altLang="en-US" dirty="0" err="1"/>
              <a:t>활동보조인’이</a:t>
            </a:r>
            <a:r>
              <a:rPr lang="ko-KR" altLang="en-US" dirty="0"/>
              <a:t> 필요하다고 말한다</a:t>
            </a:r>
            <a:r>
              <a:rPr lang="en-US" altLang="ko-KR" dirty="0"/>
              <a:t>. </a:t>
            </a:r>
            <a:r>
              <a:rPr lang="ko-KR" altLang="en-US" dirty="0"/>
              <a:t>아이와 대화를 하기 위해 수화로 통역도 해주고</a:t>
            </a:r>
            <a:r>
              <a:rPr lang="en-US" altLang="ko-KR" dirty="0"/>
              <a:t>, </a:t>
            </a:r>
            <a:r>
              <a:rPr lang="ko-KR" altLang="en-US" dirty="0"/>
              <a:t>학교에서 참관 수업을 하면 대신 들어주고</a:t>
            </a:r>
            <a:r>
              <a:rPr lang="en-US" altLang="ko-KR" dirty="0"/>
              <a:t>, </a:t>
            </a:r>
            <a:r>
              <a:rPr lang="ko-KR" altLang="en-US" dirty="0"/>
              <a:t>아이에게 책 읽어줄 사람이 필요하다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3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　알림 시스템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청각 장애인은 소리 신호를 잘 들을 수 없기 때문에 일상생활에서 여러 어려움이 있다</a:t>
            </a:r>
            <a:r>
              <a:rPr lang="en-US" altLang="ko-KR" dirty="0"/>
              <a:t>. </a:t>
            </a:r>
            <a:r>
              <a:rPr lang="ko-KR" altLang="en-US" dirty="0"/>
              <a:t>주변에서 돌발상황이 발생하는 경우</a:t>
            </a:r>
            <a:r>
              <a:rPr lang="en-US" altLang="ko-KR" dirty="0"/>
              <a:t>, </a:t>
            </a:r>
            <a:r>
              <a:rPr lang="ko-KR" altLang="en-US" dirty="0"/>
              <a:t>상기 위험 요소를 인지하기 어렵다</a:t>
            </a:r>
            <a:r>
              <a:rPr lang="en-US" altLang="ko-KR" dirty="0"/>
              <a:t>. </a:t>
            </a:r>
            <a:r>
              <a:rPr lang="ko-KR" altLang="en-US" dirty="0"/>
              <a:t>그래서 그들은 위험 요소에 대응하기 위한 적절한 행동을 취하기 힘들다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/>
              <a:t>신호 패턴을 수신할 수 있는 휴대용 단말기가 개발되었다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통합 </a:t>
            </a:r>
            <a:r>
              <a:rPr lang="ko-KR" altLang="en-US" dirty="0" smtClean="0"/>
              <a:t>처리기</a:t>
            </a:r>
            <a:r>
              <a:rPr lang="en-US" altLang="ko-KR" dirty="0" smtClean="0"/>
              <a:t>(200)</a:t>
            </a:r>
            <a:r>
              <a:rPr lang="ko-KR" altLang="en-US" dirty="0" smtClean="0"/>
              <a:t>에 </a:t>
            </a:r>
            <a:r>
              <a:rPr lang="ko-KR" altLang="en-US" dirty="0"/>
              <a:t>청각 장애인의 아이가 우는 소리를 사전에 등록해 두고</a:t>
            </a:r>
            <a:r>
              <a:rPr lang="en-US" altLang="ko-KR" dirty="0"/>
              <a:t>, </a:t>
            </a:r>
            <a:r>
              <a:rPr lang="ko-KR" altLang="en-US" dirty="0"/>
              <a:t>아이의 울음 소리가 난 경우에 제</a:t>
            </a:r>
            <a:r>
              <a:rPr lang="en-US" altLang="ko-KR" dirty="0"/>
              <a:t>1</a:t>
            </a:r>
            <a:r>
              <a:rPr lang="ko-KR" altLang="en-US" dirty="0"/>
              <a:t>센서는 아이의 울음 소리를 통합 </a:t>
            </a:r>
            <a:r>
              <a:rPr lang="ko-KR" altLang="en-US" dirty="0" smtClean="0"/>
              <a:t>처리기</a:t>
            </a:r>
            <a:r>
              <a:rPr lang="en-US" altLang="ko-KR" dirty="0" smtClean="0"/>
              <a:t>(200)</a:t>
            </a:r>
            <a:r>
              <a:rPr lang="ko-KR" altLang="en-US" dirty="0" smtClean="0"/>
              <a:t>로 </a:t>
            </a:r>
            <a:r>
              <a:rPr lang="ko-KR" altLang="en-US" dirty="0"/>
              <a:t>송신한다</a:t>
            </a:r>
            <a:r>
              <a:rPr lang="en-US" altLang="ko-KR" dirty="0"/>
              <a:t>. </a:t>
            </a:r>
            <a:r>
              <a:rPr lang="ko-KR" altLang="en-US" dirty="0"/>
              <a:t>통합 </a:t>
            </a:r>
            <a:r>
              <a:rPr lang="ko-KR" altLang="en-US" dirty="0" smtClean="0"/>
              <a:t>처리기</a:t>
            </a:r>
            <a:r>
              <a:rPr lang="en-US" altLang="ko-KR" dirty="0" smtClean="0"/>
              <a:t>(200)</a:t>
            </a:r>
            <a:r>
              <a:rPr lang="ko-KR" altLang="en-US" dirty="0" smtClean="0"/>
              <a:t>는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센서가 감지한 아이의 울음 소리와 등록된 아이의 울음 소리를 비교하여</a:t>
            </a:r>
            <a:r>
              <a:rPr lang="en-US" altLang="ko-KR" dirty="0"/>
              <a:t>, </a:t>
            </a:r>
            <a:r>
              <a:rPr lang="ko-KR" altLang="en-US" dirty="0"/>
              <a:t>서로 일치하는 경우에 휴대용 </a:t>
            </a:r>
            <a:r>
              <a:rPr lang="ko-KR" altLang="en-US" dirty="0" smtClean="0"/>
              <a:t>단말기</a:t>
            </a:r>
            <a:r>
              <a:rPr lang="en-US" altLang="ko-KR" dirty="0" smtClean="0"/>
              <a:t>(300_1~300_4)</a:t>
            </a:r>
            <a:r>
              <a:rPr lang="ko-KR" altLang="en-US" dirty="0" smtClean="0"/>
              <a:t>를 </a:t>
            </a:r>
            <a:r>
              <a:rPr lang="ko-KR" altLang="en-US" dirty="0"/>
              <a:t>가진 아이의 부모</a:t>
            </a:r>
            <a:r>
              <a:rPr lang="en-US" altLang="ko-KR" dirty="0"/>
              <a:t>(</a:t>
            </a:r>
            <a:r>
              <a:rPr lang="ko-KR" altLang="en-US" dirty="0"/>
              <a:t>청각 장애인</a:t>
            </a:r>
            <a:r>
              <a:rPr lang="en-US" altLang="ko-KR" dirty="0"/>
              <a:t>)</a:t>
            </a:r>
            <a:r>
              <a:rPr lang="ko-KR" altLang="en-US" dirty="0"/>
              <a:t>에게 아이의 울음 소리가 났다는 것을 알려줄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0968" y="-324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18673896" descr="EMB000023a80a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68" y="133003"/>
            <a:ext cx="51847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32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어디까지 공부했는가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</a:t>
            </a:r>
            <a:endParaRPr lang="en-US" altLang="ko-KR" dirty="0" smtClean="0"/>
          </a:p>
          <a:p>
            <a:r>
              <a:rPr lang="ko-KR" altLang="en-US" dirty="0" smtClean="0"/>
              <a:t>배열 포인터</a:t>
            </a:r>
            <a:endParaRPr lang="en-US" altLang="ko-KR" dirty="0" smtClean="0"/>
          </a:p>
          <a:p>
            <a:r>
              <a:rPr lang="ko-KR" altLang="en-US" dirty="0" smtClean="0"/>
              <a:t>포인터 배열</a:t>
            </a:r>
            <a:endParaRPr lang="en-US" altLang="ko-KR" dirty="0" smtClean="0"/>
          </a:p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r>
              <a:rPr lang="ko-KR" altLang="en-US" dirty="0" smtClean="0"/>
              <a:t>구조체 배열</a:t>
            </a:r>
            <a:endParaRPr lang="en-US" altLang="ko-KR" dirty="0" smtClean="0"/>
          </a:p>
          <a:p>
            <a:r>
              <a:rPr lang="ko-KR" altLang="en-US" dirty="0" smtClean="0"/>
              <a:t>구조체 포인터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79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6884" y="169068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아직 완벽히 </a:t>
            </a:r>
            <a:r>
              <a:rPr lang="ko-KR" altLang="en-US" smtClean="0"/>
              <a:t>이해하진 못했습니다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9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389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청각 장애인 요구사항 분석</vt:lpstr>
      <vt:lpstr>1. 태양광 보청기</vt:lpstr>
      <vt:lpstr>2. 쉐어 타이핑 </vt:lpstr>
      <vt:lpstr>3. 육아 </vt:lpstr>
      <vt:lpstr>4.　알림 시스템 </vt:lpstr>
      <vt:lpstr>C언어 어디까지 공부했는가?</vt:lpstr>
      <vt:lpstr>OOP개념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청각 장애인 요구사항 분석</dc:title>
  <dc:creator>user</dc:creator>
  <cp:lastModifiedBy>user</cp:lastModifiedBy>
  <cp:revision>3</cp:revision>
  <dcterms:created xsi:type="dcterms:W3CDTF">2018-07-16T01:26:30Z</dcterms:created>
  <dcterms:modified xsi:type="dcterms:W3CDTF">2018-07-16T02:11:11Z</dcterms:modified>
</cp:coreProperties>
</file>