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58" r:id="rId9"/>
  </p:sldIdLst>
  <p:sldSz cx="12192000" cy="6858000"/>
  <p:notesSz cx="6858000" cy="9144000"/>
  <p:embeddedFontLst>
    <p:embeddedFont>
      <p:font typeface="나눔스퀘어" panose="020B0600000101010101" pitchFamily="50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나눔고딕" panose="020D0604000000000000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1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C2F0-72D9-4EA7-8C02-0E9FC834B09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6C-195C-49E7-9B01-D8BEBEBE6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C2F0-72D9-4EA7-8C02-0E9FC834B09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6C-195C-49E7-9B01-D8BEBEBE6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5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C2F0-72D9-4EA7-8C02-0E9FC834B09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6C-195C-49E7-9B01-D8BEBEBE6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9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C2F0-72D9-4EA7-8C02-0E9FC834B09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6C-195C-49E7-9B01-D8BEBEBE6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4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C2F0-72D9-4EA7-8C02-0E9FC834B09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6C-195C-49E7-9B01-D8BEBEBE6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9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C2F0-72D9-4EA7-8C02-0E9FC834B09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6C-195C-49E7-9B01-D8BEBEBE6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6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C2F0-72D9-4EA7-8C02-0E9FC834B09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6C-195C-49E7-9B01-D8BEBEBE6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9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C2F0-72D9-4EA7-8C02-0E9FC834B09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6C-195C-49E7-9B01-D8BEBEBE6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9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C2F0-72D9-4EA7-8C02-0E9FC834B09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6C-195C-49E7-9B01-D8BEBEBE6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9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C2F0-72D9-4EA7-8C02-0E9FC834B09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6C-195C-49E7-9B01-D8BEBEBE6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5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C2F0-72D9-4EA7-8C02-0E9FC834B09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6C-195C-49E7-9B01-D8BEBEBE6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2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C2F0-72D9-4EA7-8C02-0E9FC834B09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BFF6C-195C-49E7-9B01-D8BEBEBE6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4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50727"/>
            <a:ext cx="9144000" cy="1115897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자율 주행 작동원리와 프로젝트 진행 사항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997914"/>
            <a:ext cx="12192000" cy="8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2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58768"/>
            <a:ext cx="12192000" cy="8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" y="130629"/>
            <a:ext cx="9563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자율주행 작동원리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1287334"/>
            <a:ext cx="6310604" cy="32499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4870580"/>
            <a:ext cx="78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자율주행 자동차는 운전자가 얼마나 주행에 관여 하냐에 따라서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Level 0~5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까지 단계를 구분합니다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64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58768"/>
            <a:ext cx="12192000" cy="8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" y="130629"/>
            <a:ext cx="9563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자율주행 작동원리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82" y="1446245"/>
            <a:ext cx="3555606" cy="4779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1876" y="1791478"/>
            <a:ext cx="5122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자율주행 프로세스는 크게 인지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판단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제어로 나눌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딥 러닝 기술이 적용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24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58768"/>
            <a:ext cx="12192000" cy="8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" y="130629"/>
            <a:ext cx="9563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자율주행 작동원리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1698172"/>
            <a:ext cx="5122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자율주행자동차에 필요한 기술은 센서 기술과 정밀한 지도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통신 기술들이 필요하고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판단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주행 제어 시스템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학습형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제어시스템등을 딥 러닝 인공지능으로 개발해야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194"/>
            <a:ext cx="5714111" cy="446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3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58768"/>
            <a:ext cx="12192000" cy="8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" y="130629"/>
            <a:ext cx="9563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자율주행 작동원리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3910" y="1660849"/>
            <a:ext cx="5122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자율 주행에 사용되는 신경망으로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CNN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CNN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주변환경을 픽셀 수준으로 분할하여서 인식하는 신경망 기법입니다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" y="1175753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2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58768"/>
            <a:ext cx="12192000" cy="8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" y="130629"/>
            <a:ext cx="9563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자율주행 작동원리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3910" y="1660849"/>
            <a:ext cx="51225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사물을 검출해 내는 알고리즘은 후보 영역을 추출해내어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CNN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특징을 계산합니다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후보 영역을 추출할 때는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Selective Search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기법을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Selective Search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기법은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단계로 나누어 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객체가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영역에 할당될 수 있도록 초기 영역을 생성합니다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작은 영역을 반복적으로 큰 영역으로 통합합니다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탐욕법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이라는 알고리즘이 사용됩니다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통합된 영역을 바탕으로 후보 영역을 만들어 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2" y="1417963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9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58768"/>
            <a:ext cx="12192000" cy="8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" y="130629"/>
            <a:ext cx="9563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자율주행 작동원리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0" y="1213076"/>
            <a:ext cx="6076950" cy="4562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4538" y="1651518"/>
            <a:ext cx="51225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CNN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사람의 신경을 모방한 구조로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특징으로 추출하여 패턴을 파악합니다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CNN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Convolution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Pooling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이루어 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Convolution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과정은 데이터를 추출하는 과정입니다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성분의 인접 성분을 조사해 특징을 파악하고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특정 층으로 표현합니다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Pooling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Convolution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과정을 거쳐 표현된 층의 크기를 줄여줍니다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크기를 줄이고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미세한 부분에서 일관적인 특징을 제공합니다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자율주행 신경망은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CNN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이외에도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RNN,LSTM,GRUs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알고리즘이 있으나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CNN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구현하기 가장 편리한 관계로 생략합니다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88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58768"/>
            <a:ext cx="12192000" cy="8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" y="130629"/>
            <a:ext cx="9563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언어 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</a:t>
            </a:r>
            <a:r>
              <a:rPr lang="ko-KR" altLang="en-US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황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50" y="1809848"/>
            <a:ext cx="10073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 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윤성우의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열혈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 교재를 통하여 구조체 포인터와 매크로 변수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파일분할까지 학습을 완료 하였습니다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C++: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윤성우의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열혈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 교재를 이용하여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OOP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 프로그램 구현과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C++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문법학습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STL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학습등을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진행하고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자료구조와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이진트리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동적 프로그래밍등의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알고리즘또한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학습중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자연탐사를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통해서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딕셔너리를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제외하고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활용 공부를 완료하였습니다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아두이노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미세먼지 측정기를 제작해보면서 많은 경험을 하였습니다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06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323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</vt:lpstr>
      <vt:lpstr>맑은 고딕</vt:lpstr>
      <vt:lpstr>Arial</vt:lpstr>
      <vt:lpstr>나눔고딕</vt:lpstr>
      <vt:lpstr>Office 테마</vt:lpstr>
      <vt:lpstr>자율 주행 작동원리와 프로젝트 진행 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 주행 작동원리와 프로젝트 진행 사항</dc:title>
  <dc:creator>user</dc:creator>
  <cp:lastModifiedBy>user</cp:lastModifiedBy>
  <cp:revision>4</cp:revision>
  <dcterms:created xsi:type="dcterms:W3CDTF">2018-07-16T09:30:36Z</dcterms:created>
  <dcterms:modified xsi:type="dcterms:W3CDTF">2018-07-16T09:50:04Z</dcterms:modified>
</cp:coreProperties>
</file>