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37"/>
  </p:notesMasterIdLst>
  <p:sldIdLst>
    <p:sldId id="256" r:id="rId2"/>
    <p:sldId id="5432" r:id="rId3"/>
    <p:sldId id="6701" r:id="rId4"/>
    <p:sldId id="6700" r:id="rId5"/>
    <p:sldId id="6702" r:id="rId6"/>
    <p:sldId id="6703" r:id="rId7"/>
    <p:sldId id="6704" r:id="rId8"/>
    <p:sldId id="5733" r:id="rId9"/>
    <p:sldId id="6695" r:id="rId10"/>
    <p:sldId id="6709" r:id="rId11"/>
    <p:sldId id="6710" r:id="rId12"/>
    <p:sldId id="6711" r:id="rId13"/>
    <p:sldId id="6708" r:id="rId14"/>
    <p:sldId id="5734" r:id="rId15"/>
    <p:sldId id="5736" r:id="rId16"/>
    <p:sldId id="6694" r:id="rId17"/>
    <p:sldId id="6696" r:id="rId18"/>
    <p:sldId id="6705" r:id="rId19"/>
    <p:sldId id="6706" r:id="rId20"/>
    <p:sldId id="6697" r:id="rId21"/>
    <p:sldId id="6707" r:id="rId22"/>
    <p:sldId id="6659" r:id="rId23"/>
    <p:sldId id="6660" r:id="rId24"/>
    <p:sldId id="6661" r:id="rId25"/>
    <p:sldId id="6666" r:id="rId26"/>
    <p:sldId id="6663" r:id="rId27"/>
    <p:sldId id="6664" r:id="rId28"/>
    <p:sldId id="5737" r:id="rId29"/>
    <p:sldId id="5738" r:id="rId30"/>
    <p:sldId id="5740" r:id="rId31"/>
    <p:sldId id="6712" r:id="rId32"/>
    <p:sldId id="6713" r:id="rId33"/>
    <p:sldId id="6714" r:id="rId34"/>
    <p:sldId id="6715" r:id="rId35"/>
    <p:sldId id="671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6" d="100"/>
          <a:sy n="86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심화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클래스 알아보기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프로퍼티 클래스 초기화 메소드는 메소드들을 저장하는 처리를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160D92-50AA-4745-BA9D-3D9422AE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98" y="3592650"/>
            <a:ext cx="6896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5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클래스 알아보기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인스턴스에서 이름으로 접근할 수 있는 </a:t>
            </a:r>
            <a:r>
              <a:rPr lang="ko-KR" altLang="en-US" dirty="0" err="1"/>
              <a:t>디스크립터</a:t>
            </a:r>
            <a:r>
              <a:rPr lang="ko-KR" altLang="en-US" dirty="0"/>
              <a:t> 정의하기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A3DE91-EB32-4E08-A733-9E3AF1B3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140968"/>
            <a:ext cx="6238875" cy="34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클래스 알아보기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테코레이터를</a:t>
            </a:r>
            <a:r>
              <a:rPr lang="ko-KR" altLang="en-US" dirty="0"/>
              <a:t> 등록할 수 있는 메소드 정의하기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618AD-3160-41C1-AE9C-452FD283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73" y="3717032"/>
            <a:ext cx="7143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1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클래스에 프로퍼티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4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사용자 정의에 </a:t>
            </a:r>
            <a:r>
              <a:rPr lang="en-US" altLang="ko-KR" dirty="0"/>
              <a:t>property </a:t>
            </a:r>
            <a:r>
              <a:rPr lang="ko-KR" altLang="en-US" dirty="0"/>
              <a:t>정의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사용자 정의 </a:t>
            </a:r>
            <a:r>
              <a:rPr lang="en-US" altLang="ko-KR" dirty="0"/>
              <a:t>class</a:t>
            </a:r>
            <a:r>
              <a:rPr lang="ko-KR" altLang="en-US" dirty="0"/>
              <a:t>에 </a:t>
            </a:r>
            <a:r>
              <a:rPr lang="en-US" altLang="ko-KR" dirty="0"/>
              <a:t>property</a:t>
            </a:r>
            <a:r>
              <a:rPr lang="ko-KR" altLang="en-US" dirty="0"/>
              <a:t>를 정의해서 속성을 </a:t>
            </a:r>
            <a:r>
              <a:rPr lang="en-US" altLang="ko-KR" dirty="0"/>
              <a:t>property</a:t>
            </a:r>
            <a:r>
              <a:rPr lang="ko-KR" altLang="en-US" dirty="0"/>
              <a:t>를 통해 접근하도록 제어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B3E01-D159-4511-81BF-3D016235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12994"/>
            <a:ext cx="5040560" cy="39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4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property </a:t>
            </a:r>
            <a:r>
              <a:rPr lang="ko-KR" altLang="en-US" dirty="0"/>
              <a:t>활용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만들고 속성값으로 접근하지만 실제는 </a:t>
            </a:r>
            <a:r>
              <a:rPr lang="en-US" altLang="ko-KR" dirty="0"/>
              <a:t>property</a:t>
            </a:r>
            <a:r>
              <a:rPr lang="ko-KR" altLang="en-US" dirty="0"/>
              <a:t>가 실행되어 결과값을 제공함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E9D575-B2A4-4317-96B4-3582D1E0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650716"/>
            <a:ext cx="7686675" cy="39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프로퍼티 처리된 </a:t>
            </a:r>
            <a:r>
              <a:rPr lang="en-US" altLang="ko-KR" dirty="0"/>
              <a:t>name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Name</a:t>
            </a:r>
            <a:r>
              <a:rPr lang="ko-KR" altLang="en-US" dirty="0"/>
              <a:t>에 프로퍼티 인스턴스가 할당되었다</a:t>
            </a:r>
            <a:r>
              <a:rPr lang="en-US" altLang="ko-KR" dirty="0"/>
              <a:t>. </a:t>
            </a:r>
            <a:r>
              <a:rPr lang="ko-KR" altLang="en-US" dirty="0"/>
              <a:t>이속성을 조회해본다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66A44-7F57-4F4B-B6E0-0688AC0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780928"/>
            <a:ext cx="6410325" cy="40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2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property class </a:t>
            </a:r>
            <a:r>
              <a:rPr lang="ko-KR" altLang="en-US" dirty="0"/>
              <a:t>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 프로퍼티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프로퍼티 인스턴스를 생성하고 메소드 </a:t>
            </a:r>
            <a:r>
              <a:rPr lang="ko-KR" altLang="en-US" dirty="0" err="1"/>
              <a:t>데코레이터를</a:t>
            </a:r>
            <a:r>
              <a:rPr lang="ko-KR" altLang="en-US" dirty="0"/>
              <a:t> 가지고 프로퍼티 지정하기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63E286-7D5E-48FD-8020-5E805A30D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996952"/>
            <a:ext cx="4867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 프로퍼티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인스턴스를 생성하고 </a:t>
            </a:r>
            <a:r>
              <a:rPr lang="en-US" altLang="ko-KR" dirty="0"/>
              <a:t>area</a:t>
            </a:r>
            <a:r>
              <a:rPr lang="ko-KR" altLang="en-US" dirty="0"/>
              <a:t>로 호출하면 계산된 값이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50B0B-6009-48F5-A566-4AFF22F0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0" y="2924943"/>
            <a:ext cx="7858125" cy="37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9600" dirty="0"/>
              <a:t>10. </a:t>
            </a:r>
            <a:r>
              <a:rPr lang="ko-KR" altLang="en-US" sz="9600" dirty="0" err="1"/>
              <a:t>프로퍼티</a:t>
            </a:r>
            <a:r>
              <a:rPr lang="en-US" altLang="ko-KR" sz="9600" dirty="0"/>
              <a:t>/</a:t>
            </a:r>
            <a:r>
              <a:rPr lang="ko-KR" altLang="en-US" sz="9600" dirty="0" err="1"/>
              <a:t>디스크립터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데코레이터이용</a:t>
            </a:r>
            <a:r>
              <a:rPr lang="ko-KR" altLang="en-US" dirty="0"/>
              <a:t> 계산 처리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/>
              <a:t>데코레이터를</a:t>
            </a:r>
            <a:r>
              <a:rPr lang="ko-KR" altLang="en-US" dirty="0"/>
              <a:t> 이용해서 조회 및 갱신을 처리한다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실제 갱신할 때는 하나의 매개변수만 있으므로 </a:t>
            </a:r>
            <a:r>
              <a:rPr lang="ko-KR" altLang="en-US" dirty="0" err="1"/>
              <a:t>튜플로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BC4EA-503A-4BC6-89AE-8BCD35EB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3" y="3233937"/>
            <a:ext cx="4067175" cy="3238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AA5024-A308-4C71-9F28-C544FB9C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04" y="3140968"/>
            <a:ext cx="3543300" cy="34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0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계산되는 필드 삭제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삭제도 넣고 처리하면 실제 인스턴스 내부의 속성도 </a:t>
            </a:r>
            <a:r>
              <a:rPr lang="en-US" altLang="ko-KR" dirty="0"/>
              <a:t>del </a:t>
            </a:r>
            <a:r>
              <a:rPr lang="ko-KR" altLang="en-US" dirty="0"/>
              <a:t>키워드를 이용해서 삭제가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83968B-5D74-4A18-B76E-05BD91F5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5" y="2636912"/>
            <a:ext cx="3657600" cy="39029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6741DB-080C-4622-8BD1-122B0270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36911"/>
            <a:ext cx="3024336" cy="40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7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Descriptor protocol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6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</a:t>
            </a:r>
            <a:r>
              <a:rPr lang="ko-KR" altLang="en-US" dirty="0"/>
              <a:t>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__get__, __set__, __delete__ </a:t>
            </a:r>
            <a:r>
              <a:rPr lang="ko-KR" altLang="en-US" dirty="0"/>
              <a:t>인 </a:t>
            </a:r>
            <a:r>
              <a:rPr lang="en-US" altLang="ko-KR" dirty="0"/>
              <a:t>descriptor protocol</a:t>
            </a:r>
            <a:r>
              <a:rPr lang="ko-KR" altLang="en-US" dirty="0"/>
              <a:t>를 정의해서 객체를 접근하게 처리하는 방식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291880"/>
            <a:ext cx="288032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Class A()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name = </a:t>
            </a:r>
            <a:r>
              <a:rPr lang="en-US" altLang="ko-KR" dirty="0" err="1">
                <a:solidFill>
                  <a:schemeClr val="tx1"/>
                </a:solidFill>
              </a:rPr>
              <a:t>desciptor</a:t>
            </a:r>
            <a:r>
              <a:rPr lang="en-US" altLang="ko-KR" dirty="0">
                <a:solidFill>
                  <a:schemeClr val="tx1"/>
                </a:solidFill>
              </a:rPr>
              <a:t>(…)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3284984"/>
            <a:ext cx="288032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en-US" altLang="ko-KR" dirty="0" err="1">
                <a:solidFill>
                  <a:schemeClr val="tx1"/>
                </a:solidFill>
              </a:rPr>
              <a:t>desciptor</a:t>
            </a:r>
            <a:r>
              <a:rPr lang="en-US" altLang="ko-KR" dirty="0">
                <a:solidFill>
                  <a:schemeClr val="tx1"/>
                </a:solidFill>
              </a:rPr>
              <a:t>()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__</a:t>
            </a:r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r>
              <a:rPr lang="en-US" altLang="ko-KR" dirty="0">
                <a:solidFill>
                  <a:schemeClr val="tx1"/>
                </a:solidFill>
              </a:rPr>
              <a:t>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__get__(…)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__set__(…)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__delete__(…)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99792" y="4401108"/>
            <a:ext cx="1800200" cy="4029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9" idx="1"/>
          </p:cNvCxnSpPr>
          <p:nvPr/>
        </p:nvCxnSpPr>
        <p:spPr>
          <a:xfrm flipH="1">
            <a:off x="4499992" y="4401108"/>
            <a:ext cx="792088" cy="201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3728" y="5653534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name </a:t>
            </a:r>
            <a:r>
              <a:rPr lang="ko-KR" altLang="en-US" sz="1400" dirty="0"/>
              <a:t>속성 </a:t>
            </a:r>
            <a:r>
              <a:rPr lang="ko-KR" altLang="en-US" sz="1400" dirty="0" err="1"/>
              <a:t>접근시</a:t>
            </a:r>
            <a:r>
              <a:rPr lang="ko-KR" altLang="en-US" sz="1400" dirty="0"/>
              <a:t> 실제 </a:t>
            </a:r>
            <a:r>
              <a:rPr lang="en-US" altLang="ko-KR" sz="1400" dirty="0" err="1"/>
              <a:t>desciptor</a:t>
            </a:r>
            <a:r>
              <a:rPr lang="en-US" altLang="ko-KR" sz="1400" dirty="0"/>
              <a:t> </a:t>
            </a:r>
            <a:r>
              <a:rPr lang="ko-KR" altLang="en-US" sz="1400" dirty="0"/>
              <a:t>내의 </a:t>
            </a:r>
            <a:r>
              <a:rPr lang="en-US" altLang="ko-KR" sz="1400" dirty="0"/>
              <a:t>__get__/__set__/__delete__ </a:t>
            </a:r>
            <a:r>
              <a:rPr lang="ko-KR" altLang="en-US" sz="1400" dirty="0"/>
              <a:t>이 실행되어 처리됨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25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421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Method descriptor</a:t>
            </a:r>
            <a:r>
              <a:rPr lang="ko-KR" altLang="en-US" dirty="0"/>
              <a:t>와 </a:t>
            </a:r>
            <a:r>
              <a:rPr lang="en-US" altLang="ko-KR" dirty="0"/>
              <a:t>Data </a:t>
            </a:r>
            <a:r>
              <a:rPr lang="en-US" altLang="ko-KR" dirty="0" err="1"/>
              <a:t>descripter</a:t>
            </a:r>
            <a:r>
              <a:rPr lang="en-US" altLang="ko-KR" dirty="0"/>
              <a:t> </a:t>
            </a:r>
            <a:r>
              <a:rPr lang="ko-KR" altLang="en-US" dirty="0"/>
              <a:t>로 구분</a:t>
            </a:r>
            <a:endParaRPr lang="en-US" altLang="ko-KR" dirty="0"/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/>
              <a:t>Method descriptor: </a:t>
            </a:r>
          </a:p>
          <a:p>
            <a:pPr marL="32004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__get__(self, instance, owner) </a:t>
            </a:r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/>
              <a:t>Data descriptor: </a:t>
            </a:r>
          </a:p>
          <a:p>
            <a:pPr marL="320040" lvl="1" indent="0">
              <a:buNone/>
            </a:pPr>
            <a:r>
              <a:rPr lang="en-US" altLang="ko-KR" dirty="0"/>
              <a:t>     __get__(self, instance, owner)  </a:t>
            </a:r>
          </a:p>
          <a:p>
            <a:pPr marL="320040" lvl="1" indent="0">
              <a:buNone/>
            </a:pPr>
            <a:r>
              <a:rPr lang="en-US" altLang="ko-KR" dirty="0"/>
              <a:t>     __set__(</a:t>
            </a:r>
            <a:r>
              <a:rPr lang="en-US" altLang="ko-KR" dirty="0" err="1"/>
              <a:t>self,instance</a:t>
            </a:r>
            <a:r>
              <a:rPr lang="en-US" altLang="ko-KR" dirty="0"/>
              <a:t>, value),</a:t>
            </a:r>
          </a:p>
          <a:p>
            <a:pPr marL="320040" lvl="1" indent="0">
              <a:buNone/>
            </a:pPr>
            <a:r>
              <a:rPr lang="en-US" altLang="ko-KR" dirty="0"/>
              <a:t>     __delete__(self, instance) 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6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Descriptor </a:t>
            </a:r>
            <a:r>
              <a:rPr lang="ko-KR" altLang="en-US" dirty="0" err="1"/>
              <a:t>메소드</a:t>
            </a:r>
            <a:r>
              <a:rPr lang="ko-KR" altLang="en-US" dirty="0"/>
              <a:t>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Descriptor </a:t>
            </a:r>
            <a:r>
              <a:rPr lang="ko-KR" altLang="en-US" sz="2800" dirty="0"/>
              <a:t>처리를 위해 별도의 </a:t>
            </a:r>
            <a:r>
              <a:rPr lang="en-US" altLang="ko-KR" sz="2800" dirty="0"/>
              <a:t>Class</a:t>
            </a:r>
            <a:r>
              <a:rPr lang="ko-KR" altLang="en-US" sz="2800" dirty="0"/>
              <a:t>를 정의 시에 추가해야 할 </a:t>
            </a:r>
            <a:r>
              <a:rPr lang="ko-KR" altLang="en-US" sz="2800" dirty="0" err="1"/>
              <a:t>메소드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2827890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obj</a:t>
            </a:r>
            <a:r>
              <a:rPr lang="en-US" altLang="ko-KR" dirty="0">
                <a:solidFill>
                  <a:schemeClr val="tx1"/>
                </a:solidFill>
              </a:rPr>
              <a:t>.__get__(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owner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5776" y="4052026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obj</a:t>
            </a:r>
            <a:r>
              <a:rPr lang="en-US" altLang="ko-KR" dirty="0">
                <a:solidFill>
                  <a:schemeClr val="tx1"/>
                </a:solidFill>
              </a:rPr>
              <a:t>.__set__(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value)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5276162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obj</a:t>
            </a:r>
            <a:r>
              <a:rPr lang="en-US" altLang="ko-KR" dirty="0">
                <a:solidFill>
                  <a:schemeClr val="tx1"/>
                </a:solidFill>
              </a:rPr>
              <a:t>.__delete__(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3040" y="3087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31193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3040" y="5536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소멸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1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Descriptor </a:t>
            </a:r>
            <a:r>
              <a:rPr lang="ko-KR" altLang="en-US" dirty="0"/>
              <a:t>클래스를 이용해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변수 명으로 처리할 수 있도록 </a:t>
            </a:r>
            <a:r>
              <a:rPr lang="ko-KR" altLang="en-US" dirty="0" err="1"/>
              <a:t>만듬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49642" y="3356992"/>
            <a:ext cx="6174686" cy="3044998"/>
            <a:chOff x="1349642" y="2564904"/>
            <a:chExt cx="6174686" cy="4042892"/>
          </a:xfrm>
        </p:grpSpPr>
        <p:sp>
          <p:nvSpPr>
            <p:cNvPr id="21" name="직사각형 20"/>
            <p:cNvSpPr/>
            <p:nvPr/>
          </p:nvSpPr>
          <p:spPr>
            <a:xfrm>
              <a:off x="1349642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Class P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382090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Instance p1</a:t>
              </a:r>
            </a:p>
            <a:p>
              <a:pPr algn="ctr"/>
              <a:r>
                <a:rPr lang="en-US" altLang="ko-KR" sz="1400" dirty="0"/>
                <a:t>{‘_x’: }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49642" y="5285307"/>
              <a:ext cx="2088232" cy="95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Descriptor </a:t>
              </a:r>
            </a:p>
            <a:p>
              <a:pPr algn="ctr"/>
              <a:r>
                <a:rPr lang="ko-KR" altLang="en-US" sz="1400" dirty="0" err="1"/>
                <a:t>인스턴스</a:t>
              </a:r>
              <a:r>
                <a:rPr lang="ko-KR" altLang="en-US" sz="1400" dirty="0"/>
                <a:t> 생성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x 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21" idx="2"/>
              <a:endCxn id="27" idx="0"/>
            </p:cNvCxnSpPr>
            <p:nvPr/>
          </p:nvCxnSpPr>
          <p:spPr>
            <a:xfrm>
              <a:off x="2393758" y="4752173"/>
              <a:ext cx="0" cy="533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01770" y="4850412"/>
              <a:ext cx="720080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생성</a:t>
              </a:r>
            </a:p>
          </p:txBody>
        </p:sp>
        <p:cxnSp>
          <p:nvCxnSpPr>
            <p:cNvPr id="30" name="직선 화살표 연결선 29"/>
            <p:cNvCxnSpPr>
              <a:stCxn id="21" idx="3"/>
              <a:endCxn id="25" idx="1"/>
            </p:cNvCxnSpPr>
            <p:nvPr/>
          </p:nvCxnSpPr>
          <p:spPr>
            <a:xfrm>
              <a:off x="3437874" y="4325216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81890" y="3955468"/>
              <a:ext cx="165618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인스턴스생성</a:t>
              </a:r>
              <a:endParaRPr lang="ko-KR" altLang="en-US" sz="14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58154" y="4291077"/>
              <a:ext cx="936104" cy="39541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3" name="꺾인 연결선 32"/>
            <p:cNvCxnSpPr>
              <a:stCxn id="32" idx="2"/>
              <a:endCxn id="27" idx="3"/>
            </p:cNvCxnSpPr>
            <p:nvPr/>
          </p:nvCxnSpPr>
          <p:spPr>
            <a:xfrm rot="5400000">
              <a:off x="4393379" y="3730982"/>
              <a:ext cx="1077322" cy="2988332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663788" y="6242311"/>
              <a:ext cx="480653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    class </a:t>
              </a:r>
              <a:r>
                <a:rPr lang="ko-KR" altLang="en-US" sz="1400" dirty="0"/>
                <a:t>내 </a:t>
              </a:r>
              <a:r>
                <a:rPr lang="en-US" altLang="ko-KR" sz="1400" dirty="0" err="1"/>
                <a:t>descripter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인스턴스의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메소드</a:t>
              </a:r>
              <a:r>
                <a:rPr lang="ko-KR" altLang="en-US" sz="1400" dirty="0"/>
                <a:t> 호출하여 처리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36096" y="5234199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Instance p1</a:t>
              </a:r>
            </a:p>
            <a:p>
              <a:r>
                <a:rPr lang="en-US" altLang="ko-KR" sz="1400" dirty="0"/>
                <a:t>p1._x </a:t>
              </a:r>
              <a:r>
                <a:rPr lang="ko-KR" altLang="en-US" sz="1400" dirty="0"/>
                <a:t>접근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49642" y="2564904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Descriptor</a:t>
              </a:r>
              <a:endParaRPr lang="ko-KR" altLang="en-US" sz="1400" dirty="0"/>
            </a:p>
          </p:txBody>
        </p:sp>
        <p:cxnSp>
          <p:nvCxnSpPr>
            <p:cNvPr id="37" name="직선 화살표 연결선 36"/>
            <p:cNvCxnSpPr>
              <a:stCxn id="21" idx="0"/>
              <a:endCxn id="36" idx="2"/>
            </p:cNvCxnSpPr>
            <p:nvPr/>
          </p:nvCxnSpPr>
          <p:spPr>
            <a:xfrm flipV="1">
              <a:off x="2393758" y="3418819"/>
              <a:ext cx="0" cy="479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9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</a:t>
            </a:r>
            <a:r>
              <a:rPr lang="ko-KR" altLang="en-US" dirty="0"/>
              <a:t>처리 방식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Descriptor class</a:t>
            </a:r>
            <a:r>
              <a:rPr lang="ko-KR" altLang="en-US" dirty="0"/>
              <a:t>를 생성하여 실제 구현 클래스 내부의 속성에 대한 </a:t>
            </a:r>
            <a:r>
              <a:rPr lang="en-US" altLang="ko-KR" dirty="0" err="1"/>
              <a:t>init</a:t>
            </a:r>
            <a:r>
              <a:rPr lang="en-US" altLang="ko-KR" dirty="0"/>
              <a:t>(no </a:t>
            </a:r>
            <a:r>
              <a:rPr lang="ko-KR" altLang="en-US" dirty="0"/>
              <a:t>변수</a:t>
            </a:r>
            <a:r>
              <a:rPr lang="en-US" altLang="ko-KR" dirty="0"/>
              <a:t>)/getter/setter/</a:t>
            </a:r>
            <a:r>
              <a:rPr lang="en-US" altLang="ko-KR" dirty="0" err="1"/>
              <a:t>deleter</a:t>
            </a:r>
            <a:r>
              <a:rPr lang="ko-KR" altLang="en-US" dirty="0"/>
              <a:t>를 통제할 수 있도록 구조화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005064"/>
            <a:ext cx="2160240" cy="117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Decriptor</a:t>
            </a:r>
            <a:r>
              <a:rPr lang="en-US" altLang="ko-KR" sz="1200" dirty="0"/>
              <a:t> 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__get__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__set__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__del__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4801600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Person() :</a:t>
            </a:r>
          </a:p>
          <a:p>
            <a:r>
              <a:rPr lang="en-US" altLang="ko-KR" sz="1200" dirty="0"/>
              <a:t>    name= Descriptor()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5578704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user = Person()</a:t>
            </a:r>
          </a:p>
          <a:p>
            <a:r>
              <a:rPr lang="en-US" altLang="ko-KR" sz="1200" dirty="0"/>
              <a:t>User.name = ‘Dahl’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55327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Descriptor class </a:t>
            </a:r>
            <a:r>
              <a:rPr lang="ko-KR" altLang="en-US" sz="1400" dirty="0"/>
              <a:t>생성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7865" y="416648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</a:t>
            </a:r>
            <a:r>
              <a:rPr lang="en-US" altLang="ko-KR" sz="1400" dirty="0"/>
              <a:t> class </a:t>
            </a:r>
            <a:r>
              <a:rPr lang="ko-KR" altLang="en-US" sz="1400" dirty="0" err="1"/>
              <a:t>정의시</a:t>
            </a:r>
            <a:r>
              <a:rPr lang="ko-KR" altLang="en-US" sz="1400" dirty="0"/>
              <a:t> 속성에 </a:t>
            </a:r>
            <a:r>
              <a:rPr lang="ko-KR" altLang="en-US" sz="1400" dirty="0" err="1"/>
              <a:t>대한인스턴스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3" y="4812816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</a:t>
            </a:r>
            <a:r>
              <a:rPr lang="en-US" altLang="ko-KR" sz="1400" dirty="0"/>
              <a:t>class</a:t>
            </a:r>
            <a:r>
              <a:rPr lang="ko-KR" altLang="en-US" sz="1400" dirty="0"/>
              <a:t>에 대한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 및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속성에 값 </a:t>
            </a:r>
            <a:r>
              <a:rPr lang="ko-KR" altLang="en-US" sz="1400" dirty="0" err="1"/>
              <a:t>세팅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3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en-US" altLang="ko-KR" dirty="0"/>
              <a:t>Descriptor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8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descriptor </a:t>
            </a:r>
            <a:r>
              <a:rPr lang="ko-KR" altLang="en-US" dirty="0"/>
              <a:t>클래스 정의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디스크립터를</a:t>
            </a:r>
            <a:r>
              <a:rPr lang="ko-KR" altLang="en-US" dirty="0"/>
              <a:t> 만들 수 있는 클래스를 정의한다</a:t>
            </a:r>
            <a:r>
              <a:rPr lang="en-US" altLang="ko-KR" dirty="0"/>
              <a:t>. </a:t>
            </a:r>
            <a:r>
              <a:rPr lang="ko-KR" altLang="en-US" dirty="0"/>
              <a:t>실제 인스턴스의 변수명을 처리할 수 있도록 </a:t>
            </a:r>
            <a:r>
              <a:rPr lang="en-US" altLang="ko-KR" dirty="0"/>
              <a:t>name</a:t>
            </a:r>
            <a:r>
              <a:rPr lang="ko-KR" altLang="en-US" dirty="0"/>
              <a:t>을 속성으로 받는다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1C462C-F7CE-4347-A86E-FB0AB505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127813"/>
            <a:ext cx="4429125" cy="35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3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간접적으로 속성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8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사용자 클래스 정의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디스크립터는</a:t>
            </a:r>
            <a:r>
              <a:rPr lang="ko-KR" altLang="en-US" dirty="0"/>
              <a:t> 클래스 속성으로 정의를 해야 한다</a:t>
            </a:r>
            <a:r>
              <a:rPr lang="en-US" altLang="ko-KR" dirty="0"/>
              <a:t>. </a:t>
            </a:r>
            <a:r>
              <a:rPr lang="ko-KR" altLang="en-US" dirty="0" err="1"/>
              <a:t>디스크립터가</a:t>
            </a:r>
            <a:r>
              <a:rPr lang="ko-KR" altLang="en-US" dirty="0"/>
              <a:t> 정의되면 실제 </a:t>
            </a:r>
            <a:r>
              <a:rPr lang="en-US" altLang="ko-KR" dirty="0"/>
              <a:t>self</a:t>
            </a:r>
            <a:r>
              <a:rPr lang="ko-KR" altLang="en-US" dirty="0"/>
              <a:t>로 조회시도 클래스 속성을 먼저 참조한다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B1E3A-ACEB-4CCD-B42C-65B9F7EB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598913"/>
            <a:ext cx="492898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07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사용자 클래스 활용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하나의 인스턴스를 만들고 </a:t>
            </a:r>
            <a:r>
              <a:rPr lang="en-US" altLang="ko-KR" dirty="0"/>
              <a:t>name </a:t>
            </a:r>
            <a:r>
              <a:rPr lang="ko-KR" altLang="en-US" dirty="0"/>
              <a:t>속성을 접근하면 인스턴스가 조회되는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24E79-3959-4DC7-A98B-315A007B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4896544" cy="37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2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메소드 </a:t>
            </a:r>
            <a:r>
              <a:rPr lang="ko-KR" altLang="en-US" dirty="0" err="1"/>
              <a:t>디스크립터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61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descriptor </a:t>
            </a:r>
            <a:r>
              <a:rPr lang="ko-KR" altLang="en-US" dirty="0"/>
              <a:t>클래스 정의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디스크립터를</a:t>
            </a:r>
            <a:r>
              <a:rPr lang="ko-KR" altLang="en-US" dirty="0"/>
              <a:t> 만들 수 있는 클래스를 정의한다</a:t>
            </a:r>
            <a:r>
              <a:rPr lang="en-US" altLang="ko-KR" dirty="0"/>
              <a:t>. </a:t>
            </a:r>
            <a:r>
              <a:rPr lang="ko-KR" altLang="en-US" dirty="0"/>
              <a:t>실제 인스턴스의 변수명을 처리할 수 있도록 </a:t>
            </a:r>
            <a:r>
              <a:rPr lang="en-US" altLang="ko-KR" dirty="0"/>
              <a:t>name</a:t>
            </a:r>
            <a:r>
              <a:rPr lang="ko-KR" altLang="en-US" dirty="0"/>
              <a:t>을 속성으로 받는다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A02DDA-1D91-418D-982B-3EA7961B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12976"/>
            <a:ext cx="49434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사용자 클래스 정의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디스크립터는</a:t>
            </a:r>
            <a:r>
              <a:rPr lang="ko-KR" altLang="en-US" dirty="0"/>
              <a:t> 클래스 속성으로 정의를 해야 한다</a:t>
            </a:r>
            <a:r>
              <a:rPr lang="en-US" altLang="ko-KR" dirty="0"/>
              <a:t>. </a:t>
            </a:r>
            <a:r>
              <a:rPr lang="ko-KR" altLang="en-US" dirty="0" err="1"/>
              <a:t>디스크립터가</a:t>
            </a:r>
            <a:r>
              <a:rPr lang="ko-KR" altLang="en-US" dirty="0"/>
              <a:t> 정의되면 실제 </a:t>
            </a:r>
            <a:r>
              <a:rPr lang="en-US" altLang="ko-KR" dirty="0"/>
              <a:t>self</a:t>
            </a:r>
            <a:r>
              <a:rPr lang="ko-KR" altLang="en-US" dirty="0"/>
              <a:t>로 조회시도 클래스 속성을 먼저 참조한다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3933E6-B6ED-4AEF-8CAD-42A13BC1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429000"/>
            <a:ext cx="44386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27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사용자 클래스 활용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하나의 인스턴스를 만들고 </a:t>
            </a:r>
            <a:r>
              <a:rPr lang="en-US" altLang="ko-KR" dirty="0"/>
              <a:t>name </a:t>
            </a:r>
            <a:r>
              <a:rPr lang="ko-KR" altLang="en-US" dirty="0"/>
              <a:t>속성을 접근하면 인스턴스가 조회되는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8945B4-8A0E-4B44-AF44-3CA6B72C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8" y="2780928"/>
            <a:ext cx="8191500" cy="35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3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속성에 함수를 등록 처리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함수를 인스턴스 속성에 정의해서 이를 호출해서 속성 값을 처리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90B82-104A-4D48-8732-6366958B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48" y="2925431"/>
            <a:ext cx="6172200" cy="36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9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디스크립터</a:t>
            </a:r>
            <a:r>
              <a:rPr lang="ko-KR" altLang="en-US" dirty="0"/>
              <a:t> 조회 클래스 이용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디스크립터</a:t>
            </a:r>
            <a:r>
              <a:rPr lang="ko-KR" altLang="en-US" dirty="0"/>
              <a:t> 규약에 따른 메소드를 이용해서 실제 클래스의 속성 접근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359EA8-9B35-46D3-B33A-DC4E6C91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852936"/>
            <a:ext cx="525658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데코레이터</a:t>
            </a:r>
            <a:r>
              <a:rPr lang="ko-KR" altLang="en-US" dirty="0"/>
              <a:t> 정의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디스크립터</a:t>
            </a:r>
            <a:r>
              <a:rPr lang="ko-KR" altLang="en-US" dirty="0"/>
              <a:t> 클래스를 생성하고 </a:t>
            </a:r>
            <a:r>
              <a:rPr lang="ko-KR" altLang="en-US" dirty="0" err="1"/>
              <a:t>데코레이터를</a:t>
            </a:r>
            <a:r>
              <a:rPr lang="ko-KR" altLang="en-US" dirty="0"/>
              <a:t> 이용해서 함수를 등록한다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186645-80D3-4C11-9993-2A0814AA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848225" cy="35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데코레이터</a:t>
            </a:r>
            <a:r>
              <a:rPr lang="ko-KR" altLang="en-US" dirty="0"/>
              <a:t> 활용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데코레이터가</a:t>
            </a:r>
            <a:r>
              <a:rPr lang="ko-KR" altLang="en-US" dirty="0"/>
              <a:t> 로딩되면 </a:t>
            </a:r>
            <a:r>
              <a:rPr lang="en-US" altLang="ko-KR" dirty="0"/>
              <a:t>name</a:t>
            </a:r>
            <a:r>
              <a:rPr lang="ko-KR" altLang="en-US" dirty="0"/>
              <a:t>이 클래스 인스턴스인 것을 확인할 수 있다</a:t>
            </a:r>
            <a:r>
              <a:rPr lang="en-US" altLang="ko-KR" dirty="0"/>
              <a:t>. Foo </a:t>
            </a:r>
            <a:r>
              <a:rPr lang="ko-KR" altLang="en-US" dirty="0"/>
              <a:t>클래스 인스턴스를 만들어서 </a:t>
            </a:r>
            <a:r>
              <a:rPr lang="en-US" altLang="ko-KR" dirty="0"/>
              <a:t>name</a:t>
            </a:r>
            <a:r>
              <a:rPr lang="ko-KR" altLang="en-US" dirty="0"/>
              <a:t>으로 조회하면 결과가 나옴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B0ACA-005D-43E4-8E49-FD079E9A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393737"/>
            <a:ext cx="7543800" cy="32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2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property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작동원리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Property </a:t>
            </a:r>
            <a:r>
              <a:rPr lang="ko-KR" altLang="en-US" dirty="0"/>
              <a:t>함수를 이용해서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변수 명과 동일하도록 처리 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3059832" y="4082755"/>
            <a:ext cx="2088232" cy="64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Class P</a:t>
            </a:r>
          </a:p>
          <a:p>
            <a:pPr algn="ctr"/>
            <a:r>
              <a:rPr lang="en-US" altLang="ko-KR" sz="1400" dirty="0"/>
              <a:t>-property </a:t>
            </a:r>
            <a:r>
              <a:rPr lang="ko-KR" altLang="en-US" sz="1400" dirty="0"/>
              <a:t>함수정의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56176" y="4070381"/>
            <a:ext cx="2088232" cy="64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Instance p1</a:t>
            </a:r>
          </a:p>
          <a:p>
            <a:pPr algn="ctr"/>
            <a:r>
              <a:rPr lang="en-US" altLang="ko-KR" sz="1400" dirty="0"/>
              <a:t>{‘_x’: }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5127443"/>
            <a:ext cx="2088232" cy="72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Class P </a:t>
            </a:r>
            <a:r>
              <a:rPr lang="ko-KR" altLang="en-US" sz="1400" dirty="0" err="1"/>
              <a:t>인스턴스</a:t>
            </a:r>
            <a:endParaRPr lang="en-US" altLang="ko-KR" sz="1400" dirty="0"/>
          </a:p>
          <a:p>
            <a:pPr algn="ctr"/>
            <a:r>
              <a:rPr lang="en-US" altLang="ko-KR" sz="1400" dirty="0"/>
              <a:t>x 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4103948" y="4725901"/>
            <a:ext cx="0" cy="40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5856" y="4799891"/>
            <a:ext cx="720080" cy="27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생성</a:t>
            </a:r>
          </a:p>
        </p:txBody>
      </p:sp>
      <p:cxnSp>
        <p:nvCxnSpPr>
          <p:cNvPr id="30" name="직선 화살표 연결선 29"/>
          <p:cNvCxnSpPr>
            <a:stCxn id="21" idx="3"/>
            <a:endCxn id="25" idx="1"/>
          </p:cNvCxnSpPr>
          <p:nvPr/>
        </p:nvCxnSpPr>
        <p:spPr>
          <a:xfrm flipV="1">
            <a:off x="5148064" y="4391954"/>
            <a:ext cx="1008112" cy="123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32240" y="4378615"/>
            <a:ext cx="936104" cy="2978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3" name="꺾인 연결선 32"/>
          <p:cNvCxnSpPr>
            <a:stCxn id="32" idx="2"/>
            <a:endCxn id="27" idx="3"/>
          </p:cNvCxnSpPr>
          <p:nvPr/>
        </p:nvCxnSpPr>
        <p:spPr>
          <a:xfrm rot="5400000">
            <a:off x="5768473" y="4056018"/>
            <a:ext cx="811411" cy="2052228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08104" y="584823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 </a:t>
            </a:r>
            <a:r>
              <a:rPr lang="ko-KR" altLang="en-US" sz="1400" dirty="0"/>
              <a:t>결과 처리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3528" y="4086406"/>
            <a:ext cx="2088232" cy="64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property </a:t>
            </a:r>
            <a:r>
              <a:rPr lang="ko-KR" altLang="en-US" sz="1400" dirty="0"/>
              <a:t>함수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2405" y="350100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  <a:r>
              <a:rPr lang="en-US" altLang="ko-KR" sz="1200" dirty="0"/>
              <a:t>/</a:t>
            </a:r>
            <a:r>
              <a:rPr lang="ko-KR" altLang="en-US" sz="1200" dirty="0"/>
              <a:t>갱신</a:t>
            </a:r>
            <a:r>
              <a:rPr lang="en-US" altLang="ko-KR" sz="1200" dirty="0"/>
              <a:t>/</a:t>
            </a:r>
          </a:p>
          <a:p>
            <a:r>
              <a:rPr lang="ko-KR" altLang="en-US" sz="1200" dirty="0"/>
              <a:t>삭제</a:t>
            </a:r>
          </a:p>
        </p:txBody>
      </p:sp>
      <p:cxnSp>
        <p:nvCxnSpPr>
          <p:cNvPr id="7" name="직선 화살표 연결선 6"/>
          <p:cNvCxnSpPr>
            <a:stCxn id="21" idx="1"/>
            <a:endCxn id="36" idx="3"/>
          </p:cNvCxnSpPr>
          <p:nvPr/>
        </p:nvCxnSpPr>
        <p:spPr>
          <a:xfrm flipH="1">
            <a:off x="2411760" y="4404328"/>
            <a:ext cx="648072" cy="365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2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138911</TotalTime>
  <Words>726</Words>
  <Application>Microsoft Office PowerPoint</Application>
  <PresentationFormat>화면 슬라이드 쇼(4:3)</PresentationFormat>
  <Paragraphs>153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Lucida Sans Unicode</vt:lpstr>
      <vt:lpstr>Wingdings</vt:lpstr>
      <vt:lpstr>Wingdings 2</vt:lpstr>
      <vt:lpstr>가을</vt:lpstr>
      <vt:lpstr>Python 심화</vt:lpstr>
      <vt:lpstr>10. 프로퍼티/디스크립터</vt:lpstr>
      <vt:lpstr>간접적으로 속성 접근</vt:lpstr>
      <vt:lpstr> 속성에 함수를 등록 처리</vt:lpstr>
      <vt:lpstr> 디스크립터 조회 클래스 이용</vt:lpstr>
      <vt:lpstr> 클래스 데코레이터 정의</vt:lpstr>
      <vt:lpstr> 클래스 데코레이터 활용</vt:lpstr>
      <vt:lpstr>property</vt:lpstr>
      <vt:lpstr>Property 작동원리</vt:lpstr>
      <vt:lpstr>Property 클래스 알아보기 1</vt:lpstr>
      <vt:lpstr>Property 클래스 알아보기 2</vt:lpstr>
      <vt:lpstr>Property 클래스 알아보기 3</vt:lpstr>
      <vt:lpstr>클래스에 프로퍼티 적용</vt:lpstr>
      <vt:lpstr> 사용자 정의에 property 정의</vt:lpstr>
      <vt:lpstr> property 활용</vt:lpstr>
      <vt:lpstr>프로퍼티 처리된 name 확인</vt:lpstr>
      <vt:lpstr> property class 예시</vt:lpstr>
      <vt:lpstr>계산 프로퍼티 정의</vt:lpstr>
      <vt:lpstr>계산 프로퍼티 활용</vt:lpstr>
      <vt:lpstr>데코레이터이용 계산 처리</vt:lpstr>
      <vt:lpstr>계산되는 필드 삭제 처리</vt:lpstr>
      <vt:lpstr>Descriptor protocol</vt:lpstr>
      <vt:lpstr>Descriptor란 </vt:lpstr>
      <vt:lpstr>Descriptor 종류</vt:lpstr>
      <vt:lpstr>Descriptor 메소드 정의</vt:lpstr>
      <vt:lpstr>Descriptor</vt:lpstr>
      <vt:lpstr>Descriptor 처리 방식 </vt:lpstr>
      <vt:lpstr>데이터 Descriptor </vt:lpstr>
      <vt:lpstr> descriptor 클래스 정의</vt:lpstr>
      <vt:lpstr> 사용자 클래스 정의</vt:lpstr>
      <vt:lpstr> 사용자 클래스 활용</vt:lpstr>
      <vt:lpstr>메소드 디스크립터</vt:lpstr>
      <vt:lpstr> descriptor 클래스 정의</vt:lpstr>
      <vt:lpstr> 사용자 클래스 정의</vt:lpstr>
      <vt:lpstr> 사용자 클래스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용준 문</cp:lastModifiedBy>
  <cp:revision>1839</cp:revision>
  <cp:lastPrinted>2016-10-10T03:51:17Z</cp:lastPrinted>
  <dcterms:created xsi:type="dcterms:W3CDTF">2015-12-01T07:34:30Z</dcterms:created>
  <dcterms:modified xsi:type="dcterms:W3CDTF">2018-04-05T15:37:21Z</dcterms:modified>
</cp:coreProperties>
</file>