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61"/>
  </p:notesMasterIdLst>
  <p:sldIdLst>
    <p:sldId id="256" r:id="rId2"/>
    <p:sldId id="5438" r:id="rId3"/>
    <p:sldId id="6670" r:id="rId4"/>
    <p:sldId id="6671" r:id="rId5"/>
    <p:sldId id="6672" r:id="rId6"/>
    <p:sldId id="6673" r:id="rId7"/>
    <p:sldId id="6660" r:id="rId8"/>
    <p:sldId id="6656" r:id="rId9"/>
    <p:sldId id="6657" r:id="rId10"/>
    <p:sldId id="6658" r:id="rId11"/>
    <p:sldId id="6659" r:id="rId12"/>
    <p:sldId id="6621" r:id="rId13"/>
    <p:sldId id="6622" r:id="rId14"/>
    <p:sldId id="6623" r:id="rId15"/>
    <p:sldId id="6624" r:id="rId16"/>
    <p:sldId id="6625" r:id="rId17"/>
    <p:sldId id="6628" r:id="rId18"/>
    <p:sldId id="6629" r:id="rId19"/>
    <p:sldId id="6630" r:id="rId20"/>
    <p:sldId id="6631" r:id="rId21"/>
    <p:sldId id="6635" r:id="rId22"/>
    <p:sldId id="6636" r:id="rId23"/>
    <p:sldId id="6637" r:id="rId24"/>
    <p:sldId id="6675" r:id="rId25"/>
    <p:sldId id="6676" r:id="rId26"/>
    <p:sldId id="6677" r:id="rId27"/>
    <p:sldId id="6679" r:id="rId28"/>
    <p:sldId id="6678" r:id="rId29"/>
    <p:sldId id="6638" r:id="rId30"/>
    <p:sldId id="6639" r:id="rId31"/>
    <p:sldId id="6680" r:id="rId32"/>
    <p:sldId id="6641" r:id="rId33"/>
    <p:sldId id="6642" r:id="rId34"/>
    <p:sldId id="6602" r:id="rId35"/>
    <p:sldId id="6661" r:id="rId36"/>
    <p:sldId id="6662" r:id="rId37"/>
    <p:sldId id="6605" r:id="rId38"/>
    <p:sldId id="6663" r:id="rId39"/>
    <p:sldId id="6664" r:id="rId40"/>
    <p:sldId id="6607" r:id="rId41"/>
    <p:sldId id="6609" r:id="rId42"/>
    <p:sldId id="5826" r:id="rId43"/>
    <p:sldId id="5827" r:id="rId44"/>
    <p:sldId id="5828" r:id="rId45"/>
    <p:sldId id="6665" r:id="rId46"/>
    <p:sldId id="6666" r:id="rId47"/>
    <p:sldId id="6667" r:id="rId48"/>
    <p:sldId id="6668" r:id="rId49"/>
    <p:sldId id="6669" r:id="rId50"/>
    <p:sldId id="6047" r:id="rId51"/>
    <p:sldId id="6048" r:id="rId52"/>
    <p:sldId id="6594" r:id="rId53"/>
    <p:sldId id="6593" r:id="rId54"/>
    <p:sldId id="6595" r:id="rId55"/>
    <p:sldId id="6596" r:id="rId56"/>
    <p:sldId id="6652" r:id="rId57"/>
    <p:sldId id="6653" r:id="rId58"/>
    <p:sldId id="6654" r:id="rId59"/>
    <p:sldId id="6655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9512" autoAdjust="0"/>
  </p:normalViewPr>
  <p:slideViewPr>
    <p:cSldViewPr>
      <p:cViewPr varScale="1">
        <p:scale>
          <a:sx n="86" d="100"/>
          <a:sy n="86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완전정복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type.__prepare</a:t>
            </a:r>
            <a:r>
              <a:rPr lang="en-US" altLang="ko-KR" dirty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Once the appropriate </a:t>
            </a:r>
            <a:r>
              <a:rPr lang="en-US" altLang="ko-KR" dirty="0" err="1"/>
              <a:t>metaclass</a:t>
            </a:r>
            <a:r>
              <a:rPr lang="en-US" altLang="ko-KR" dirty="0"/>
              <a:t> has been identified, then the class namespace is prepared.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3564903"/>
            <a:ext cx="367240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__prepare__(‘</a:t>
            </a:r>
            <a:r>
              <a:rPr lang="ko-KR" altLang="en-US" dirty="0" err="1">
                <a:solidFill>
                  <a:schemeClr val="tx1"/>
                </a:solidFill>
              </a:rPr>
              <a:t>클래스명</a:t>
            </a:r>
            <a:r>
              <a:rPr lang="en-US" altLang="ko-KR" dirty="0">
                <a:solidFill>
                  <a:schemeClr val="tx1"/>
                </a:solidFill>
              </a:rPr>
              <a:t>’,</a:t>
            </a:r>
            <a:r>
              <a:rPr lang="ko-KR" altLang="en-US" dirty="0">
                <a:solidFill>
                  <a:schemeClr val="tx1"/>
                </a:solidFill>
              </a:rPr>
              <a:t>상속관계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3552733"/>
            <a:ext cx="4104456" cy="246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80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/>
              <a:t>type.__prepare</a:t>
            </a:r>
            <a:r>
              <a:rPr lang="en-US" altLang="ko-KR" dirty="0"/>
              <a:t>__ </a:t>
            </a:r>
            <a:r>
              <a:rPr lang="ko-KR" altLang="en-US" dirty="0"/>
              <a:t>처리예시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type </a:t>
            </a:r>
            <a:r>
              <a:rPr lang="ko-KR" altLang="en-US" dirty="0"/>
              <a:t>클래스 내의 </a:t>
            </a:r>
            <a:r>
              <a:rPr lang="en-US" altLang="ko-KR" dirty="0"/>
              <a:t>__prepare__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이용해서 </a:t>
            </a:r>
            <a:r>
              <a:rPr lang="en-US" altLang="ko-KR" dirty="0"/>
              <a:t>namespace</a:t>
            </a:r>
            <a:r>
              <a:rPr lang="ko-KR" altLang="en-US" dirty="0"/>
              <a:t>를 결과로 받음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9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object special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22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객체생성</a:t>
            </a:r>
            <a:r>
              <a:rPr lang="en-US" altLang="ko-KR" dirty="0"/>
              <a:t>/</a:t>
            </a:r>
            <a:r>
              <a:rPr lang="ko-KR" altLang="en-US" dirty="0"/>
              <a:t>초기화</a:t>
            </a:r>
            <a:r>
              <a:rPr lang="en-US" altLang="ko-KR" dirty="0"/>
              <a:t>/</a:t>
            </a:r>
            <a:r>
              <a:rPr lang="ko-KR" altLang="en-US" dirty="0"/>
              <a:t>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생성하는 </a:t>
            </a:r>
            <a:r>
              <a:rPr lang="ko-KR" altLang="en-US" dirty="0" err="1"/>
              <a:t>메소드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256490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object.__new</a:t>
            </a:r>
            <a:r>
              <a:rPr lang="en-US" altLang="ko-KR" dirty="0"/>
              <a:t>__(</a:t>
            </a:r>
            <a:r>
              <a:rPr lang="en-US" altLang="ko-KR" i="1" dirty="0" err="1"/>
              <a:t>cls</a:t>
            </a:r>
            <a:r>
              <a:rPr lang="en-US" altLang="ko-KR" dirty="0"/>
              <a:t>[, </a:t>
            </a:r>
            <a:r>
              <a:rPr lang="en-US" altLang="ko-KR" i="1" dirty="0"/>
              <a:t>...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78904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init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[, </a:t>
            </a:r>
            <a:r>
              <a:rPr lang="en-US" altLang="ko-KR" i="1" dirty="0"/>
              <a:t>...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01317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object.__del</a:t>
            </a:r>
            <a:r>
              <a:rPr lang="en-US" altLang="ko-KR" dirty="0"/>
              <a:t>__(self)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209" y="2824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9793" y="40489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초기화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5209" y="527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소멸</a:t>
            </a:r>
          </a:p>
        </p:txBody>
      </p:sp>
    </p:spTree>
    <p:extLst>
      <p:ext uri="{BB962C8B-B14F-4D97-AF65-F5344CB8AC3E}">
        <p14:creationId xmlns:p14="http://schemas.microsoft.com/office/powerpoint/2010/main" val="44193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r>
              <a:rPr lang="en-US" altLang="ko-KR" dirty="0"/>
              <a:t>,</a:t>
            </a:r>
            <a:r>
              <a:rPr lang="ko-KR" altLang="en-US" dirty="0"/>
              <a:t>소멸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Class </a:t>
            </a:r>
            <a:r>
              <a:rPr lang="ko-KR" altLang="en-US" dirty="0" err="1"/>
              <a:t>정의시</a:t>
            </a:r>
            <a:r>
              <a:rPr lang="ko-KR" altLang="en-US" dirty="0"/>
              <a:t> 초기화만 정의해도 클래스의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수 있음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5"/>
            <a:ext cx="460851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70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.__new__/__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class A</a:t>
            </a:r>
            <a:r>
              <a:rPr lang="ko-KR" altLang="en-US" dirty="0"/>
              <a:t>의 </a:t>
            </a:r>
            <a:r>
              <a:rPr lang="en-US" altLang="ko-KR" dirty="0"/>
              <a:t>__new__, 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46716"/>
            <a:ext cx="43243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38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생성시 자동처리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class A</a:t>
            </a:r>
            <a:r>
              <a:rPr lang="ko-KR" altLang="en-US" dirty="0"/>
              <a:t>를 호출하면 자동으로 </a:t>
            </a:r>
            <a:r>
              <a:rPr lang="en-US" altLang="ko-KR" dirty="0"/>
              <a:t>__new__, 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4958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19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Eval</a:t>
            </a:r>
            <a:r>
              <a:rPr lang="en-US" altLang="ko-KR" dirty="0"/>
              <a:t> </a:t>
            </a:r>
            <a:r>
              <a:rPr lang="ko-KR" altLang="en-US" dirty="0"/>
              <a:t>함수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두개의</a:t>
            </a:r>
            <a:r>
              <a:rPr lang="ko-KR" altLang="en-US" dirty="0"/>
              <a:t> 차이는 별로 없지만 </a:t>
            </a: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타입일 경우 </a:t>
            </a:r>
            <a:r>
              <a:rPr lang="en-US" altLang="ko-KR" dirty="0" err="1"/>
              <a:t>repr</a:t>
            </a:r>
            <a:r>
              <a:rPr lang="ko-KR" altLang="en-US" dirty="0"/>
              <a:t>로 처리시는 </a:t>
            </a: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타입도 한번 더 </a:t>
            </a:r>
            <a:r>
              <a:rPr lang="en-US" altLang="ko-KR" dirty="0" err="1"/>
              <a:t>str</a:t>
            </a:r>
            <a:r>
              <a:rPr lang="ko-KR" altLang="en-US" dirty="0"/>
              <a:t>로 처리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3960440" cy="377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62875"/>
            <a:ext cx="3305175" cy="311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05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객체 내부 속성 관리</a:t>
            </a:r>
          </a:p>
        </p:txBody>
      </p:sp>
    </p:spTree>
    <p:extLst>
      <p:ext uri="{BB962C8B-B14F-4D97-AF65-F5344CB8AC3E}">
        <p14:creationId xmlns:p14="http://schemas.microsoft.com/office/powerpoint/2010/main" val="63853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생성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  <a:r>
              <a:rPr lang="en-US" altLang="ko-KR" dirty="0"/>
              <a:t>/</a:t>
            </a:r>
            <a:r>
              <a:rPr lang="ko-KR" altLang="en-US" dirty="0"/>
              <a:t>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ko-KR" altLang="en-US" dirty="0" err="1"/>
              <a:t>속생을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소멸을 시키는 </a:t>
            </a:r>
            <a:r>
              <a:rPr lang="ko-KR" altLang="en-US" dirty="0" err="1"/>
              <a:t>메소드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802537" y="2899898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getattribute</a:t>
            </a:r>
            <a:r>
              <a:rPr lang="en-US" altLang="ko-KR" sz="1400" dirty="0"/>
              <a:t>__(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/>
              <a:t>name)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802537" y="4124034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setattr</a:t>
            </a:r>
            <a:r>
              <a:rPr lang="en-US" altLang="ko-KR" sz="1400" dirty="0"/>
              <a:t>__(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/>
              <a:t>name</a:t>
            </a:r>
            <a:r>
              <a:rPr lang="en-US" altLang="ko-KR" sz="1400" dirty="0"/>
              <a:t>, </a:t>
            </a:r>
            <a:r>
              <a:rPr lang="en-US" altLang="ko-KR" sz="1400" i="1" dirty="0"/>
              <a:t>value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02537" y="5348170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delattr</a:t>
            </a:r>
            <a:r>
              <a:rPr lang="en-US" altLang="ko-KR" sz="1400" dirty="0"/>
              <a:t>__(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/>
              <a:t>name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54792" y="3159803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83" y="4383939"/>
            <a:ext cx="135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생성</a:t>
            </a:r>
            <a:r>
              <a:rPr lang="en-US" altLang="ko-KR" sz="1400" dirty="0"/>
              <a:t>/</a:t>
            </a:r>
            <a:r>
              <a:rPr lang="ko-KR" altLang="en-US" sz="1400" dirty="0"/>
              <a:t>변경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792" y="5608075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소멸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4128" y="3224009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getattr</a:t>
            </a:r>
            <a:r>
              <a:rPr lang="en-US" altLang="ko-KR" sz="1200" dirty="0"/>
              <a:t>(object, name[, default])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4128" y="4448145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setattr</a:t>
            </a:r>
            <a:r>
              <a:rPr lang="en-US" altLang="ko-KR" sz="1200" dirty="0"/>
              <a:t>(object, name, value)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8185" y="5672281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delattr</a:t>
            </a:r>
            <a:r>
              <a:rPr lang="en-US" altLang="ko-KR" sz="1200" dirty="0"/>
              <a:t>(object, name)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613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/>
              <a:t>내장 함수</a:t>
            </a:r>
          </a:p>
        </p:txBody>
      </p:sp>
    </p:spTree>
    <p:extLst>
      <p:ext uri="{BB962C8B-B14F-4D97-AF65-F5344CB8AC3E}">
        <p14:creationId xmlns:p14="http://schemas.microsoft.com/office/powerpoint/2010/main" val="71798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11. </a:t>
            </a:r>
            <a:r>
              <a:rPr lang="ko-KR" altLang="en-US" sz="9600" dirty="0" err="1"/>
              <a:t>스페셜메소드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9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속성 생성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  <a:r>
              <a:rPr lang="en-US" altLang="ko-KR" dirty="0"/>
              <a:t>/</a:t>
            </a:r>
            <a:r>
              <a:rPr lang="ko-KR" altLang="en-US" dirty="0"/>
              <a:t>소멸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만들고 </a:t>
            </a:r>
            <a:r>
              <a:rPr lang="en-US" altLang="ko-KR" dirty="0" err="1"/>
              <a:t>gettattribute</a:t>
            </a:r>
            <a:r>
              <a:rPr lang="ko-KR" altLang="en-US" dirty="0"/>
              <a:t>로 속성을 검색하고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setattr</a:t>
            </a:r>
            <a:r>
              <a:rPr lang="ko-KR" altLang="en-US" dirty="0"/>
              <a:t>로 추가 또는 값 변경하도록 한 후에 속성을 </a:t>
            </a:r>
            <a:r>
              <a:rPr lang="en-US" altLang="ko-KR" dirty="0" err="1"/>
              <a:t>delattr</a:t>
            </a:r>
            <a:r>
              <a:rPr lang="ko-KR" altLang="en-US" dirty="0"/>
              <a:t>로 삭제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50" y="3068960"/>
            <a:ext cx="5467350" cy="352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69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indexing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11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/>
              <a:t>갱신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List,dict</a:t>
            </a:r>
            <a:r>
              <a:rPr lang="en-US" altLang="ko-KR" dirty="0"/>
              <a:t> </a:t>
            </a:r>
            <a:r>
              <a:rPr lang="ko-KR" altLang="en-US" dirty="0"/>
              <a:t>에 대한 원소를 조회</a:t>
            </a:r>
            <a:r>
              <a:rPr lang="en-US" altLang="ko-KR" dirty="0"/>
              <a:t>, </a:t>
            </a:r>
            <a:r>
              <a:rPr lang="ko-KR" altLang="en-US" dirty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삭제를 추가하는 </a:t>
            </a:r>
            <a:r>
              <a:rPr lang="ko-KR" altLang="en-US" dirty="0" err="1"/>
              <a:t>메소드</a:t>
            </a:r>
            <a:r>
              <a:rPr lang="en-US" altLang="ko-KR" dirty="0"/>
              <a:t>, list</a:t>
            </a:r>
            <a:r>
              <a:rPr lang="ko-KR" altLang="en-US" dirty="0"/>
              <a:t>는 </a:t>
            </a:r>
            <a:r>
              <a:rPr lang="en-US" altLang="ko-KR" dirty="0"/>
              <a:t>index</a:t>
            </a:r>
            <a:r>
              <a:rPr lang="ko-KR" altLang="en-US" dirty="0"/>
              <a:t>에 </a:t>
            </a:r>
            <a:r>
              <a:rPr lang="ko-KR" altLang="en-US" dirty="0" err="1"/>
              <a:t>범위내에서만</a:t>
            </a:r>
            <a:r>
              <a:rPr lang="ko-KR" altLang="en-US" dirty="0"/>
              <a:t> 처리됨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, </a:t>
            </a:r>
            <a:r>
              <a:rPr lang="en-US" altLang="ko-KR" i="1" dirty="0"/>
              <a:t>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50251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Container </a:t>
            </a:r>
            <a:r>
              <a:rPr lang="ko-KR" altLang="en-US" sz="3600" dirty="0"/>
              <a:t>내부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리스트 내부의 원소를 하나 가지고 오는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43910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17032"/>
            <a:ext cx="29908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96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Container </a:t>
            </a:r>
            <a:r>
              <a:rPr lang="ko-KR" altLang="en-US" sz="3600" dirty="0"/>
              <a:t>내부 </a:t>
            </a:r>
            <a:r>
              <a:rPr lang="ko-KR" altLang="en-US" sz="3600" dirty="0" err="1"/>
              <a:t>조회시</a:t>
            </a:r>
            <a:r>
              <a:rPr lang="ko-KR" altLang="en-US" sz="3600" dirty="0"/>
              <a:t> 예외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인덱스 범위가 벗어날 경우 왜 예외가 발생하지만 </a:t>
            </a:r>
            <a:r>
              <a:rPr lang="ko-KR" altLang="en-US" dirty="0" err="1"/>
              <a:t>로직에</a:t>
            </a:r>
            <a:r>
              <a:rPr lang="ko-KR" altLang="en-US" dirty="0"/>
              <a:t> 예외를 발생하도록 만들어서 사용자 예외가 나온다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996952"/>
            <a:ext cx="7038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30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Container </a:t>
            </a:r>
            <a:r>
              <a:rPr lang="ko-KR" altLang="en-US" sz="3600" dirty="0"/>
              <a:t>내부 </a:t>
            </a:r>
            <a:r>
              <a:rPr lang="ko-KR" altLang="en-US" sz="3600" dirty="0" err="1"/>
              <a:t>조회시</a:t>
            </a:r>
            <a:r>
              <a:rPr lang="ko-KR" altLang="en-US" sz="3600" dirty="0"/>
              <a:t> </a:t>
            </a:r>
            <a:r>
              <a:rPr lang="en-US" altLang="ko-KR" sz="3600" dirty="0"/>
              <a:t>missing 1</a:t>
            </a:r>
            <a:r>
              <a:rPr lang="ko-KR" altLang="en-US" sz="3600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</a:t>
            </a:r>
            <a:r>
              <a:rPr lang="ko-KR" altLang="en-US" dirty="0"/>
              <a:t>과 </a:t>
            </a:r>
            <a:r>
              <a:rPr lang="en-US" altLang="ko-KR" dirty="0"/>
              <a:t>__missing__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정의한다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3341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08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Container </a:t>
            </a:r>
            <a:r>
              <a:rPr lang="ko-KR" altLang="en-US" sz="3600" dirty="0"/>
              <a:t>내부 </a:t>
            </a:r>
            <a:r>
              <a:rPr lang="ko-KR" altLang="en-US" sz="3600" dirty="0" err="1"/>
              <a:t>조회시</a:t>
            </a:r>
            <a:r>
              <a:rPr lang="ko-KR" altLang="en-US" sz="3600" dirty="0"/>
              <a:t> </a:t>
            </a:r>
            <a:r>
              <a:rPr lang="en-US" altLang="ko-KR" sz="3600" dirty="0"/>
              <a:t>missing 2</a:t>
            </a:r>
            <a:r>
              <a:rPr lang="ko-KR" altLang="en-US" sz="3600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__missing__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정의하면 검색이 안된 경우에 먼저 처리되어 예외를 발생시키지 않는다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8960"/>
            <a:ext cx="4514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220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Container </a:t>
            </a:r>
            <a:r>
              <a:rPr lang="ko-KR" altLang="en-US" sz="3600" dirty="0"/>
              <a:t>내부 조회</a:t>
            </a:r>
            <a:r>
              <a:rPr lang="en-US" altLang="ko-KR" sz="3600" dirty="0"/>
              <a:t>/</a:t>
            </a:r>
            <a:r>
              <a:rPr lang="ko-KR" altLang="en-US" sz="3600" dirty="0"/>
              <a:t>갱신</a:t>
            </a:r>
            <a:r>
              <a:rPr lang="en-US" altLang="ko-KR" sz="3600" dirty="0"/>
              <a:t>/</a:t>
            </a:r>
            <a:r>
              <a:rPr lang="ko-KR" altLang="en-US" sz="3600" dirty="0"/>
              <a:t>삭제예시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문자열을 넣고 이 문자열의 삭제를 처리한다</a:t>
            </a:r>
            <a:r>
              <a:rPr lang="en-US" altLang="ko-KR" dirty="0"/>
              <a:t>. </a:t>
            </a:r>
            <a:r>
              <a:rPr lang="ko-KR" altLang="en-US" dirty="0"/>
              <a:t>실제 </a:t>
            </a:r>
            <a:r>
              <a:rPr lang="ko-KR" altLang="en-US" dirty="0" err="1"/>
              <a:t>파이썬</a:t>
            </a:r>
            <a:r>
              <a:rPr lang="ko-KR" altLang="en-US" dirty="0"/>
              <a:t> 문자열은 갱신은 불가하다</a:t>
            </a:r>
            <a:r>
              <a:rPr lang="en-US" altLang="ko-KR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75" y="2708920"/>
            <a:ext cx="5572125" cy="400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849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반복자와 포함여부</a:t>
            </a:r>
          </a:p>
        </p:txBody>
      </p:sp>
    </p:spTree>
    <p:extLst>
      <p:ext uri="{BB962C8B-B14F-4D97-AF65-F5344CB8AC3E}">
        <p14:creationId xmlns:p14="http://schemas.microsoft.com/office/powerpoint/2010/main" val="33218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포함 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List,dict</a:t>
            </a:r>
            <a:r>
              <a:rPr lang="en-US" altLang="ko-KR" dirty="0"/>
              <a:t> </a:t>
            </a:r>
            <a:r>
              <a:rPr lang="ko-KR" altLang="en-US" dirty="0"/>
              <a:t>포함관계 처리를 위한 </a:t>
            </a:r>
            <a:r>
              <a:rPr lang="ko-KR" altLang="en-US" dirty="0" err="1"/>
              <a:t>메소드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object.__contains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item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4437112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len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3040" y="4697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</a:t>
            </a:r>
          </a:p>
        </p:txBody>
      </p:sp>
    </p:spTree>
    <p:extLst>
      <p:ext uri="{BB962C8B-B14F-4D97-AF65-F5344CB8AC3E}">
        <p14:creationId xmlns:p14="http://schemas.microsoft.com/office/powerpoint/2010/main" val="79382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수학 연산자</a:t>
            </a:r>
          </a:p>
        </p:txBody>
      </p:sp>
    </p:spTree>
    <p:extLst>
      <p:ext uri="{BB962C8B-B14F-4D97-AF65-F5344CB8AC3E}">
        <p14:creationId xmlns:p14="http://schemas.microsoft.com/office/powerpoint/2010/main" val="10998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포함 등</a:t>
            </a:r>
            <a:r>
              <a:rPr lang="en-US" altLang="ko-KR" dirty="0"/>
              <a:t> </a:t>
            </a:r>
            <a:r>
              <a:rPr lang="ko-KR" altLang="en-US" dirty="0"/>
              <a:t>예시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Container </a:t>
            </a:r>
            <a:r>
              <a:rPr lang="ko-KR" altLang="en-US" dirty="0"/>
              <a:t>타입 내의 포함여부 및 </a:t>
            </a: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처리를 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02" y="2204864"/>
            <a:ext cx="57816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38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길이에 대한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len</a:t>
            </a:r>
            <a:r>
              <a:rPr lang="en-US" altLang="ko-KR" dirty="0"/>
              <a:t>__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오버로딩해서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462055"/>
            <a:ext cx="40957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725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List,dict</a:t>
            </a:r>
            <a:r>
              <a:rPr lang="en-US" altLang="ko-KR" dirty="0"/>
              <a:t> </a:t>
            </a:r>
            <a:r>
              <a:rPr lang="ko-KR" altLang="en-US" dirty="0"/>
              <a:t>포함관계 및 </a:t>
            </a:r>
            <a:r>
              <a:rPr lang="en-US" altLang="ko-KR" dirty="0" err="1"/>
              <a:t>iterable</a:t>
            </a:r>
            <a:r>
              <a:rPr lang="ko-KR" altLang="en-US" dirty="0"/>
              <a:t>처리를 위한 </a:t>
            </a:r>
            <a:r>
              <a:rPr lang="ko-KR" altLang="en-US" dirty="0" err="1"/>
              <a:t>메소드처리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06896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iter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429309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object.__next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32004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3040" y="4553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33291" y="544522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object.__reversed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5139" y="557671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역</a:t>
            </a:r>
            <a:endParaRPr lang="en-US" altLang="ko-KR" dirty="0"/>
          </a:p>
          <a:p>
            <a:r>
              <a:rPr lang="ko-KR" altLang="en-US" dirty="0"/>
              <a:t>반복자</a:t>
            </a:r>
          </a:p>
        </p:txBody>
      </p:sp>
    </p:spTree>
    <p:extLst>
      <p:ext uri="{BB962C8B-B14F-4D97-AF65-F5344CB8AC3E}">
        <p14:creationId xmlns:p14="http://schemas.microsoft.com/office/powerpoint/2010/main" val="3635999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사용자 </a:t>
            </a:r>
            <a:r>
              <a:rPr lang="en-US" altLang="ko-KR" dirty="0"/>
              <a:t>class </a:t>
            </a:r>
            <a:r>
              <a:rPr lang="ko-KR" altLang="en-US" dirty="0"/>
              <a:t>에 </a:t>
            </a: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__/__next__ </a:t>
            </a:r>
            <a:r>
              <a:rPr lang="ko-KR" altLang="en-US" dirty="0"/>
              <a:t>를 정의하면 </a:t>
            </a:r>
            <a:r>
              <a:rPr lang="en-US" altLang="ko-KR" dirty="0" err="1"/>
              <a:t>iter</a:t>
            </a:r>
            <a:r>
              <a:rPr lang="en-US" altLang="ko-KR" dirty="0"/>
              <a:t>/next </a:t>
            </a:r>
            <a:r>
              <a:rPr lang="ko-KR" altLang="en-US" dirty="0"/>
              <a:t>함수로 </a:t>
            </a: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 가능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28" y="2852936"/>
            <a:ext cx="3848100" cy="39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4032448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804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82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속성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확인 후에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49632"/>
            <a:ext cx="51435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894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없는 속성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확인 후에 없으므로 예외 발생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140968"/>
            <a:ext cx="70675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133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 : binding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실제 </a:t>
            </a:r>
            <a:r>
              <a:rPr lang="en-US" altLang="ko-KR" sz="2800" dirty="0"/>
              <a:t>overriding </a:t>
            </a:r>
            <a:r>
              <a:rPr lang="ko-KR" altLang="en-US" sz="2800" dirty="0"/>
              <a:t>시 재귀호출이 안되도록 처리해야 함</a:t>
            </a:r>
            <a:endParaRPr lang="en-US" altLang="ko-K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27913" y="2943779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검색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4007" y="300798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getattr</a:t>
            </a:r>
            <a:r>
              <a:rPr lang="en-US" altLang="ko-KR" dirty="0"/>
              <a:t>(object, name[, default])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6136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/>
              <a:t>내장 함수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55" y="2486255"/>
            <a:ext cx="3381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4391025" cy="263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07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조회 </a:t>
            </a:r>
            <a:r>
              <a:rPr lang="en-US" altLang="ko-KR" dirty="0"/>
              <a:t>: __</a:t>
            </a:r>
            <a:r>
              <a:rPr lang="en-US" altLang="ko-KR" dirty="0" err="1"/>
              <a:t>getattr</a:t>
            </a:r>
            <a:r>
              <a:rPr lang="en-US" altLang="ko-KR" dirty="0"/>
              <a:t>__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있는 속성은 </a:t>
            </a:r>
            <a:r>
              <a:rPr lang="en-US" altLang="ko-KR" sz="2800" dirty="0"/>
              <a:t>__</a:t>
            </a:r>
            <a:r>
              <a:rPr lang="en-US" altLang="ko-KR" sz="2800" dirty="0" err="1"/>
              <a:t>getattribute</a:t>
            </a:r>
            <a:r>
              <a:rPr lang="en-US" altLang="ko-KR" sz="2800" dirty="0"/>
              <a:t>__ </a:t>
            </a:r>
            <a:r>
              <a:rPr lang="ko-KR" altLang="en-US" sz="2800" dirty="0"/>
              <a:t>부터 처리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5688632" cy="390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746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조회 </a:t>
            </a:r>
            <a:r>
              <a:rPr lang="en-US" altLang="ko-KR" dirty="0"/>
              <a:t>: __</a:t>
            </a:r>
            <a:r>
              <a:rPr lang="en-US" altLang="ko-KR" dirty="0" err="1"/>
              <a:t>getattr</a:t>
            </a:r>
            <a:r>
              <a:rPr lang="en-US" altLang="ko-KR" dirty="0"/>
              <a:t>__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없는 속성이 발생하면 </a:t>
            </a:r>
            <a:r>
              <a:rPr lang="en-US" altLang="ko-KR" sz="2800" dirty="0"/>
              <a:t>__</a:t>
            </a:r>
            <a:r>
              <a:rPr lang="en-US" altLang="ko-KR" sz="2800" dirty="0" err="1"/>
              <a:t>getattr</a:t>
            </a:r>
            <a:r>
              <a:rPr lang="en-US" altLang="ko-KR" sz="2800" dirty="0"/>
              <a:t>__</a:t>
            </a:r>
            <a:r>
              <a:rPr lang="ko-KR" altLang="en-US" sz="2800" dirty="0"/>
              <a:t>을 호출해서 처리 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61048"/>
            <a:ext cx="3981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01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덧셈과 역 덧셈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__add__, __</a:t>
            </a:r>
            <a:r>
              <a:rPr lang="en-US" altLang="ko-KR" dirty="0" err="1"/>
              <a:t>radd</a:t>
            </a:r>
            <a:r>
              <a:rPr lang="en-US" altLang="ko-KR" dirty="0"/>
              <a:t>__ </a:t>
            </a:r>
            <a:r>
              <a:rPr lang="ko-KR" altLang="en-US" dirty="0"/>
              <a:t>등을 구현하고 이를 호출하면 실제 역 덧셈도 계산되는 것을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996952"/>
            <a:ext cx="3762375" cy="327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52936"/>
            <a:ext cx="3600400" cy="393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28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갱신 </a:t>
            </a:r>
            <a:r>
              <a:rPr lang="en-US" altLang="ko-KR" dirty="0"/>
              <a:t>: __</a:t>
            </a:r>
            <a:r>
              <a:rPr lang="en-US" altLang="ko-KR" dirty="0" err="1"/>
              <a:t>setattr</a:t>
            </a:r>
            <a:r>
              <a:rPr lang="en-US" altLang="ko-KR" dirty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Class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속생을</a:t>
            </a:r>
            <a:r>
              <a:rPr lang="ko-KR" altLang="en-US" sz="2800" dirty="0"/>
              <a:t> 생성</a:t>
            </a:r>
            <a:r>
              <a:rPr lang="en-US" altLang="ko-KR" sz="2800" dirty="0"/>
              <a:t>, </a:t>
            </a:r>
            <a:r>
              <a:rPr lang="ko-KR" altLang="en-US" sz="2800" dirty="0"/>
              <a:t>변경을 시키는 </a:t>
            </a:r>
            <a:r>
              <a:rPr lang="ko-KR" altLang="en-US" sz="2800" dirty="0" err="1"/>
              <a:t>메소드</a:t>
            </a:r>
            <a:endParaRPr lang="en-US" altLang="ko-KR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7012" y="2928988"/>
            <a:ext cx="135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생성</a:t>
            </a:r>
            <a:r>
              <a:rPr lang="en-US" altLang="ko-KR" sz="1400" b="1" dirty="0"/>
              <a:t>/</a:t>
            </a:r>
          </a:p>
          <a:p>
            <a:pPr algn="ctr"/>
            <a:r>
              <a:rPr lang="ko-KR" altLang="en-US" sz="1400" b="1" dirty="0"/>
              <a:t>변경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3515" y="299319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setattr</a:t>
            </a:r>
            <a:r>
              <a:rPr lang="en-US" altLang="ko-KR" dirty="0"/>
              <a:t>(object, name, value)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613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/>
              <a:t>내장 함수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3359874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722566"/>
            <a:ext cx="6483350" cy="287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9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갱신 </a:t>
            </a:r>
            <a:r>
              <a:rPr lang="en-US" altLang="ko-KR" dirty="0"/>
              <a:t>: __</a:t>
            </a:r>
            <a:r>
              <a:rPr lang="en-US" altLang="ko-KR" dirty="0" err="1"/>
              <a:t>delattr</a:t>
            </a:r>
            <a:r>
              <a:rPr lang="en-US" altLang="ko-KR" dirty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Class</a:t>
            </a:r>
            <a:r>
              <a:rPr lang="ko-KR" altLang="en-US" sz="2800" dirty="0"/>
              <a:t>의 속성을 소멸을 시키는 </a:t>
            </a:r>
            <a:r>
              <a:rPr lang="ko-KR" altLang="en-US" sz="2800" dirty="0" err="1"/>
              <a:t>메소드</a:t>
            </a:r>
            <a:endParaRPr lang="en-US" alt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423" y="3189189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소멸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6574" y="325339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delattr</a:t>
            </a:r>
            <a:r>
              <a:rPr lang="en-US" altLang="ko-KR" dirty="0"/>
              <a:t>(object, name)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613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/>
              <a:t>내장 함수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32849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96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무한루핑</a:t>
            </a:r>
            <a:r>
              <a:rPr lang="ko-KR" altLang="en-US" dirty="0"/>
              <a:t> 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메소드를</a:t>
            </a:r>
            <a:r>
              <a:rPr lang="ko-KR" altLang="en-US" dirty="0"/>
              <a:t> 호출하고 </a:t>
            </a:r>
            <a:r>
              <a:rPr lang="en-US" altLang="ko-KR" dirty="0"/>
              <a:t>return</a:t>
            </a:r>
            <a:r>
              <a:rPr lang="ko-KR" altLang="en-US" dirty="0"/>
              <a:t>에서도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 재귀호출이 발생해서 종료가 발생하지 않아 </a:t>
            </a:r>
            <a:r>
              <a:rPr lang="ko-KR" altLang="en-US" dirty="0" err="1"/>
              <a:t>무한루핑이</a:t>
            </a:r>
            <a:r>
              <a:rPr lang="ko-KR" altLang="en-US" dirty="0"/>
              <a:t> 처리됨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4365104"/>
            <a:ext cx="273630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4" idx="3"/>
            <a:endCxn id="4" idx="0"/>
          </p:cNvCxnSpPr>
          <p:nvPr/>
        </p:nvCxnSpPr>
        <p:spPr>
          <a:xfrm flipH="1" flipV="1">
            <a:off x="4139952" y="4365104"/>
            <a:ext cx="1368152" cy="468052"/>
          </a:xfrm>
          <a:prstGeom prst="bentConnector4">
            <a:avLst>
              <a:gd name="adj1" fmla="val -39215"/>
              <a:gd name="adj2" fmla="val 2345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2200" y="459913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재귀호출 처리가 발생하면 </a:t>
            </a:r>
            <a:r>
              <a:rPr lang="ko-KR" altLang="en-US" dirty="0" err="1"/>
              <a:t>무한루핑이</a:t>
            </a:r>
            <a:r>
              <a:rPr lang="ko-KR" altLang="en-US" dirty="0"/>
              <a:t> 실행됨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23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 </a:t>
            </a:r>
            <a:r>
              <a:rPr lang="ko-KR" altLang="en-US" dirty="0" err="1"/>
              <a:t>무한루핑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__, </a:t>
            </a:r>
            <a:r>
              <a:rPr lang="en-US" altLang="ko-KR" dirty="0" err="1"/>
              <a:t>getattr</a:t>
            </a:r>
            <a:r>
              <a:rPr lang="ko-KR" altLang="en-US" dirty="0"/>
              <a:t>은 동일한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메소드이므로</a:t>
            </a:r>
            <a:r>
              <a:rPr lang="ko-KR" altLang="en-US" dirty="0"/>
              <a:t> 사용자</a:t>
            </a:r>
            <a:r>
              <a:rPr lang="en-US" altLang="ko-KR" dirty="0"/>
              <a:t>class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en-US" altLang="ko-KR" dirty="0"/>
              <a:t>recursive call</a:t>
            </a:r>
            <a:r>
              <a:rPr lang="ko-KR" altLang="en-US" dirty="0"/>
              <a:t>이 발생함</a:t>
            </a:r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284984"/>
            <a:ext cx="657225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15616" y="3717032"/>
            <a:ext cx="345638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 </a:t>
            </a:r>
            <a:r>
              <a:rPr lang="ko-KR" altLang="en-US" dirty="0" err="1"/>
              <a:t>메소드를</a:t>
            </a:r>
            <a:r>
              <a:rPr lang="ko-KR" altLang="en-US" dirty="0"/>
              <a:t>  계속 호출함</a:t>
            </a: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72000" y="3829690"/>
            <a:ext cx="432048" cy="139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49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 </a:t>
            </a:r>
            <a:r>
              <a:rPr lang="ko-KR" altLang="en-US" dirty="0"/>
              <a:t>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사용자 클래스에 </a:t>
            </a:r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</a:t>
            </a:r>
            <a:r>
              <a:rPr lang="ko-KR" altLang="en-US" dirty="0"/>
              <a:t>를 재정의 시 </a:t>
            </a:r>
            <a:r>
              <a:rPr lang="en-US" altLang="ko-KR" dirty="0"/>
              <a:t>object.__</a:t>
            </a:r>
            <a:r>
              <a:rPr lang="en-US" altLang="ko-KR" dirty="0" err="1"/>
              <a:t>getattribute</a:t>
            </a:r>
            <a:r>
              <a:rPr lang="en-US" altLang="ko-KR" dirty="0"/>
              <a:t>__</a:t>
            </a:r>
            <a:r>
              <a:rPr lang="ko-KR" altLang="en-US" dirty="0"/>
              <a:t>를 사용해야 </a:t>
            </a:r>
            <a:r>
              <a:rPr lang="en-US" altLang="ko-KR" dirty="0"/>
              <a:t>recursive </a:t>
            </a:r>
            <a:r>
              <a:rPr lang="ko-KR" altLang="en-US" dirty="0"/>
              <a:t>호출이 발생하지 않고 처리</a:t>
            </a:r>
            <a:endParaRPr lang="en-US" altLang="ko-K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56992"/>
            <a:ext cx="655272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23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내장함수를 통한 객체접근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48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ko-KR" altLang="en-US" dirty="0"/>
              <a:t>내장함수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내장함수를 이용하여 객체의 속성에 대한 접근</a:t>
            </a: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 err="1"/>
              <a:t>object.x</a:t>
            </a:r>
            <a:r>
              <a:rPr lang="en-US" altLang="ko-KR" dirty="0"/>
              <a:t>       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getattr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marL="320040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object.x</a:t>
            </a:r>
            <a:r>
              <a:rPr lang="en-US" altLang="ko-KR" dirty="0">
                <a:sym typeface="Wingdings" panose="05000000000000000000" pitchFamily="2" charset="2"/>
              </a:rPr>
              <a:t> = value   </a:t>
            </a:r>
            <a:r>
              <a:rPr lang="en-US" altLang="ko-KR" dirty="0" err="1">
                <a:sym typeface="Wingdings" panose="05000000000000000000" pitchFamily="2" charset="2"/>
              </a:rPr>
              <a:t>setattr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marL="32004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del(</a:t>
            </a:r>
            <a:r>
              <a:rPr lang="en-US" altLang="ko-KR" dirty="0" err="1">
                <a:sym typeface="Wingdings" panose="05000000000000000000" pitchFamily="2" charset="2"/>
              </a:rPr>
              <a:t>object.x</a:t>
            </a:r>
            <a:r>
              <a:rPr lang="en-US" altLang="ko-KR" dirty="0">
                <a:sym typeface="Wingdings" panose="05000000000000000000" pitchFamily="2" charset="2"/>
              </a:rPr>
              <a:t>)        </a:t>
            </a:r>
            <a:r>
              <a:rPr lang="en-US" altLang="ko-KR" dirty="0" err="1">
                <a:sym typeface="Wingdings" panose="05000000000000000000" pitchFamily="2" charset="2"/>
              </a:rPr>
              <a:t>delattr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 구조</a:t>
            </a: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 err="1"/>
              <a:t>getattr</a:t>
            </a:r>
            <a:r>
              <a:rPr lang="en-US" altLang="ko-KR" dirty="0"/>
              <a:t>(object, name[, default])</a:t>
            </a:r>
          </a:p>
          <a:p>
            <a:pPr marL="320040" lvl="1" indent="0">
              <a:buNone/>
            </a:pPr>
            <a:r>
              <a:rPr lang="en-US" altLang="ko-KR" dirty="0" err="1"/>
              <a:t>setattr</a:t>
            </a:r>
            <a:r>
              <a:rPr lang="en-US" altLang="ko-KR" dirty="0"/>
              <a:t>(object, name, value)</a:t>
            </a:r>
          </a:p>
          <a:p>
            <a:pPr marL="320040" lvl="1" indent="0">
              <a:buNone/>
            </a:pPr>
            <a:r>
              <a:rPr lang="en-US" altLang="ko-KR" dirty="0" err="1"/>
              <a:t>delattr</a:t>
            </a:r>
            <a:r>
              <a:rPr lang="en-US" altLang="ko-KR" dirty="0"/>
              <a:t>(object, name)</a:t>
            </a:r>
          </a:p>
          <a:p>
            <a:pPr marL="320040" lvl="1" indent="0">
              <a:buNone/>
            </a:pPr>
            <a:r>
              <a:rPr lang="en-US" altLang="ko-KR" dirty="0" err="1"/>
              <a:t>hasattr</a:t>
            </a:r>
            <a:r>
              <a:rPr lang="en-US" altLang="ko-KR" dirty="0"/>
              <a:t>(object, name)</a:t>
            </a:r>
          </a:p>
          <a:p>
            <a:pPr marL="320040" lvl="1" indent="0">
              <a:buNone/>
            </a:pPr>
            <a:r>
              <a:rPr lang="en-US" altLang="ko-KR" dirty="0"/>
              <a:t>callable(object)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18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Getattr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속서을</a:t>
            </a:r>
            <a:r>
              <a:rPr lang="ko-KR" altLang="en-US" dirty="0"/>
              <a:t> 접근하기 위해 </a:t>
            </a:r>
            <a:r>
              <a:rPr lang="en-US" altLang="ko-KR" dirty="0" err="1"/>
              <a:t>getattr</a:t>
            </a:r>
            <a:r>
              <a:rPr lang="en-US" altLang="ko-KR" dirty="0"/>
              <a:t> </a:t>
            </a:r>
            <a:r>
              <a:rPr lang="ko-KR" altLang="en-US" dirty="0"/>
              <a:t>함수를 이용할 수 있다</a:t>
            </a:r>
            <a:r>
              <a:rPr lang="en-US" altLang="ko-KR" dirty="0"/>
              <a:t>. __</a:t>
            </a:r>
            <a:r>
              <a:rPr lang="en-US" altLang="ko-KR" dirty="0" err="1"/>
              <a:t>getattribute</a:t>
            </a:r>
            <a:r>
              <a:rPr lang="en-US" altLang="ko-KR" dirty="0"/>
              <a:t>__, __</a:t>
            </a:r>
            <a:r>
              <a:rPr lang="en-US" altLang="ko-KR" dirty="0" err="1"/>
              <a:t>getattr</a:t>
            </a:r>
            <a:r>
              <a:rPr lang="en-US" altLang="ko-KR" dirty="0"/>
              <a:t>__ </a:t>
            </a:r>
            <a:r>
              <a:rPr lang="ko-KR" altLang="en-US" dirty="0"/>
              <a:t>을 이용해서 처리된다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42957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883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Getattr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없는 속성을 처리할 때 예외가 발생하므로 초기값을 부여할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7067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442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Setattr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값을 갱신해서 처리하는 함수이고 </a:t>
            </a:r>
            <a:r>
              <a:rPr lang="en-US" altLang="ko-KR" dirty="0"/>
              <a:t>__</a:t>
            </a:r>
            <a:r>
              <a:rPr lang="en-US" altLang="ko-KR" dirty="0" err="1"/>
              <a:t>setattr</a:t>
            </a:r>
            <a:r>
              <a:rPr lang="en-US" altLang="ko-KR" dirty="0"/>
              <a:t>__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처리되는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832648" cy="378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12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할당사칙연산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할당사칙연은</a:t>
            </a:r>
            <a:r>
              <a:rPr lang="ko-KR" altLang="en-US" dirty="0"/>
              <a:t> 기존 연산에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더 분여 정의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5472608" cy="421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333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Callable types </a:t>
            </a:r>
            <a:r>
              <a:rPr lang="ko-KR" altLang="en-US" dirty="0"/>
              <a:t>타입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Callable types </a:t>
            </a:r>
            <a:r>
              <a:rPr lang="ko-KR" altLang="en-US" dirty="0"/>
              <a:t>타입 구조이며 호출연산자에 위해 호출이 되어야 하고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__call__</a:t>
            </a:r>
            <a:r>
              <a:rPr lang="ko-KR" altLang="en-US" dirty="0"/>
              <a:t>이 구현되어 있어야 함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043608" y="3178997"/>
            <a:ext cx="3600400" cy="3320960"/>
            <a:chOff x="3347864" y="2091744"/>
            <a:chExt cx="1944216" cy="5018256"/>
          </a:xfrm>
        </p:grpSpPr>
        <p:sp>
          <p:nvSpPr>
            <p:cNvPr id="7" name="직사각형 6"/>
            <p:cNvSpPr/>
            <p:nvPr/>
          </p:nvSpPr>
          <p:spPr>
            <a:xfrm>
              <a:off x="3347864" y="2091744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User-defined functions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47864" y="2736638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Instance methods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47864" y="3381532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Generator functions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347864" y="4026426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Coroutine</a:t>
              </a:r>
              <a:r>
                <a:rPr lang="en-US" altLang="ko-KR" sz="1200" dirty="0">
                  <a:solidFill>
                    <a:schemeClr val="tx1"/>
                  </a:solidFill>
                </a:rPr>
                <a:t> functions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47864" y="4671320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Built-in functions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47864" y="5316214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Built-in methods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47864" y="5961108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Classes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47864" y="6606000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Class Instances</a:t>
              </a:r>
            </a:p>
          </p:txBody>
        </p:sp>
      </p:grp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71355"/>
            <a:ext cx="3240360" cy="338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85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Class Instances : __call__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class instance </a:t>
            </a:r>
            <a:r>
              <a:rPr lang="ko-KR" altLang="en-US" dirty="0"/>
              <a:t>가 </a:t>
            </a:r>
            <a:r>
              <a:rPr lang="en-US" altLang="ko-KR" dirty="0"/>
              <a:t>Callable types </a:t>
            </a:r>
            <a:r>
              <a:rPr lang="ko-KR" altLang="en-US" dirty="0"/>
              <a:t>타입이 되려면 내부에 </a:t>
            </a:r>
            <a:r>
              <a:rPr lang="en-US" altLang="ko-KR" dirty="0"/>
              <a:t>__call__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정의해야 함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436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4399384" cy="319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890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Context special 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52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with </a:t>
            </a:r>
            <a:r>
              <a:rPr lang="ko-KR" altLang="en-US" dirty="0"/>
              <a:t>문은 별도의 </a:t>
            </a:r>
            <a:r>
              <a:rPr lang="en-US" altLang="ko-KR" dirty="0"/>
              <a:t>context</a:t>
            </a:r>
            <a:r>
              <a:rPr lang="ko-KR" altLang="en-US" dirty="0"/>
              <a:t>를 구성하므로  파일</a:t>
            </a:r>
            <a:r>
              <a:rPr lang="en-US" altLang="ko-KR" dirty="0"/>
              <a:t>, </a:t>
            </a:r>
            <a:r>
              <a:rPr lang="ko-KR" altLang="en-US" dirty="0" err="1"/>
              <a:t>락</a:t>
            </a:r>
            <a:r>
              <a:rPr lang="ko-KR" altLang="en-US" dirty="0"/>
              <a:t> 등 </a:t>
            </a:r>
            <a:r>
              <a:rPr lang="ko-KR" altLang="en-US" dirty="0" err="1"/>
              <a:t>오픈하면</a:t>
            </a:r>
            <a:r>
              <a:rPr lang="ko-KR" altLang="en-US" dirty="0"/>
              <a:t> 자동으로 </a:t>
            </a:r>
            <a:r>
              <a:rPr lang="en-US" altLang="ko-KR" dirty="0"/>
              <a:t>close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41893"/>
            <a:ext cx="5112568" cy="20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00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file : __enter__/__exit__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파일 내의 </a:t>
            </a:r>
            <a:r>
              <a:rPr lang="en-US" altLang="ko-KR" dirty="0"/>
              <a:t>__enter__/__exit__</a:t>
            </a:r>
            <a:r>
              <a:rPr lang="ko-KR" altLang="en-US" dirty="0"/>
              <a:t>을 이용해서 파일을 호출 및 닫기 </a:t>
            </a:r>
            <a:endParaRPr lang="en-US" altLang="ko-KR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03240"/>
            <a:ext cx="40481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3664"/>
            <a:ext cx="33432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75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: __enter__/__exit__</a:t>
            </a:r>
            <a:r>
              <a:rPr lang="ko-KR" altLang="en-US" dirty="0"/>
              <a:t>예시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__exit__ </a:t>
            </a:r>
            <a:r>
              <a:rPr lang="ko-KR" altLang="en-US" dirty="0"/>
              <a:t>문 이후에 호출하면 에러 처리</a:t>
            </a:r>
            <a:endParaRPr lang="en-US" altLang="ko-KR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984776" cy="423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95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사용자 정의 </a:t>
            </a:r>
            <a:r>
              <a:rPr lang="en-US" altLang="ko-KR" dirty="0"/>
              <a:t>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98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Sequence  class </a:t>
            </a:r>
            <a:r>
              <a:rPr lang="ko-KR" altLang="en-US" dirty="0"/>
              <a:t>정의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사용자 </a:t>
            </a:r>
            <a:r>
              <a:rPr lang="en-US" altLang="ko-KR" dirty="0"/>
              <a:t>sequence</a:t>
            </a:r>
            <a:r>
              <a:rPr lang="ko-KR" altLang="en-US" dirty="0"/>
              <a:t>를 </a:t>
            </a:r>
            <a:r>
              <a:rPr lang="ko-KR" altLang="en-US" dirty="0" err="1"/>
              <a:t>만들때</a:t>
            </a:r>
            <a:r>
              <a:rPr lang="ko-KR" altLang="en-US" dirty="0"/>
              <a:t> </a:t>
            </a:r>
            <a:r>
              <a:rPr lang="ko-KR" altLang="en-US" dirty="0" err="1"/>
              <a:t>스페셜메소드로</a:t>
            </a:r>
            <a:r>
              <a:rPr lang="ko-KR" altLang="en-US" dirty="0"/>
              <a:t> 정의하면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함수와 </a:t>
            </a:r>
            <a:r>
              <a:rPr lang="en-US" altLang="ko-KR" dirty="0"/>
              <a:t>[ ](</a:t>
            </a:r>
            <a:r>
              <a:rPr lang="ko-KR" altLang="en-US" dirty="0"/>
              <a:t>인덱스와 </a:t>
            </a:r>
            <a:r>
              <a:rPr lang="ko-KR" altLang="en-US" dirty="0" err="1"/>
              <a:t>슬라이스</a:t>
            </a:r>
            <a:r>
              <a:rPr lang="en-US" altLang="ko-KR" dirty="0"/>
              <a:t>)</a:t>
            </a:r>
            <a:r>
              <a:rPr lang="ko-KR" altLang="en-US" dirty="0"/>
              <a:t>연산자를 사용할 수 있음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427984" y="3429000"/>
            <a:ext cx="273630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</a:t>
            </a:r>
            <a:r>
              <a:rPr lang="en-US" altLang="ko-KR" dirty="0" err="1">
                <a:solidFill>
                  <a:schemeClr val="tx1"/>
                </a:solidFill>
              </a:rPr>
              <a:t>len</a:t>
            </a:r>
            <a:r>
              <a:rPr lang="en-US" altLang="ko-KR" dirty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5976" y="4880193"/>
            <a:ext cx="273630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</a:t>
            </a:r>
            <a:r>
              <a:rPr lang="en-US" altLang="ko-KR" dirty="0" err="1">
                <a:solidFill>
                  <a:schemeClr val="tx1"/>
                </a:solidFill>
              </a:rPr>
              <a:t>getitem</a:t>
            </a:r>
            <a:r>
              <a:rPr lang="en-US" altLang="ko-KR" dirty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350274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Sequence </a:t>
            </a:r>
            <a:r>
              <a:rPr lang="ko-KR" altLang="en-US" dirty="0"/>
              <a:t>길이  호출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495394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Sequence index</a:t>
            </a:r>
            <a:r>
              <a:rPr lang="ko-KR" altLang="en-US" dirty="0"/>
              <a:t>검색 및 </a:t>
            </a:r>
            <a:r>
              <a:rPr lang="en-US" altLang="ko-KR" dirty="0"/>
              <a:t>slice </a:t>
            </a:r>
            <a:r>
              <a:rPr lang="ko-KR" altLang="en-US" dirty="0"/>
              <a:t>검색 연산자 사용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65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Sequence  class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__</a:t>
            </a:r>
            <a:r>
              <a:rPr lang="en-US" altLang="ko-KR" dirty="0" err="1"/>
              <a:t>len</a:t>
            </a:r>
            <a:r>
              <a:rPr lang="en-US" altLang="ko-KR" dirty="0"/>
              <a:t>__, __</a:t>
            </a:r>
            <a:r>
              <a:rPr lang="en-US" altLang="ko-KR" dirty="0" err="1"/>
              <a:t>getitem</a:t>
            </a:r>
            <a:r>
              <a:rPr lang="en-US" altLang="ko-KR" dirty="0"/>
              <a:t>__</a:t>
            </a:r>
            <a:r>
              <a:rPr lang="ko-KR" altLang="en-US" dirty="0"/>
              <a:t>을 정의해서 </a:t>
            </a:r>
            <a:r>
              <a:rPr lang="en-US" altLang="ko-KR" dirty="0"/>
              <a:t>overriding </a:t>
            </a:r>
            <a:r>
              <a:rPr lang="ko-KR" altLang="en-US" dirty="0"/>
              <a:t>없이 </a:t>
            </a:r>
            <a:r>
              <a:rPr lang="en-US" altLang="ko-KR" dirty="0"/>
              <a:t>sequence class </a:t>
            </a:r>
            <a:r>
              <a:rPr lang="ko-KR" altLang="en-US" dirty="0"/>
              <a:t>정의가 가능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5904656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47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Sequence  class </a:t>
            </a:r>
            <a:r>
              <a:rPr lang="ko-KR" altLang="en-US" dirty="0"/>
              <a:t> 활용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__</a:t>
            </a:r>
            <a:r>
              <a:rPr lang="en-US" altLang="ko-KR" dirty="0" err="1"/>
              <a:t>getitem</a:t>
            </a:r>
            <a:r>
              <a:rPr lang="en-US" altLang="ko-KR" dirty="0"/>
              <a:t>__ </a:t>
            </a:r>
            <a:r>
              <a:rPr lang="ko-KR" altLang="en-US" dirty="0"/>
              <a:t>내에 </a:t>
            </a:r>
            <a:r>
              <a:rPr lang="en-US" altLang="ko-KR" dirty="0"/>
              <a:t>list </a:t>
            </a:r>
            <a:r>
              <a:rPr lang="ko-KR" altLang="en-US" dirty="0"/>
              <a:t>타입의 인덱스</a:t>
            </a:r>
            <a:r>
              <a:rPr lang="en-US" altLang="ko-KR" dirty="0"/>
              <a:t>/</a:t>
            </a:r>
            <a:r>
              <a:rPr lang="ko-KR" altLang="en-US" dirty="0" err="1"/>
              <a:t>슬라이스로</a:t>
            </a:r>
            <a:r>
              <a:rPr lang="ko-KR" altLang="en-US" dirty="0"/>
              <a:t> 처리하는 </a:t>
            </a:r>
            <a:r>
              <a:rPr lang="en-US" altLang="ko-KR" dirty="0"/>
              <a:t>return </a:t>
            </a:r>
            <a:r>
              <a:rPr lang="ko-KR" altLang="en-US" dirty="0"/>
              <a:t>결과를 처리</a:t>
            </a:r>
            <a:endParaRPr lang="en-US" altLang="ko-KR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4498826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1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할당 사칙연산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할당 연산으로 계산하면 할당 연산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호출되고 일반 연산으로 하면 일반 연산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호출된다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99048"/>
            <a:ext cx="3528392" cy="351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2670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65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Type special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05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type __new__/__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type </a:t>
            </a:r>
            <a:r>
              <a:rPr lang="ko-KR" altLang="en-US" dirty="0"/>
              <a:t>메타클래스로 클래스를 생성하려면 문자열로 </a:t>
            </a:r>
            <a:r>
              <a:rPr lang="ko-KR" altLang="en-US" dirty="0" err="1"/>
              <a:t>클래스명을</a:t>
            </a:r>
            <a:r>
              <a:rPr lang="ko-KR" altLang="en-US" dirty="0"/>
              <a:t> 정의하고</a:t>
            </a:r>
            <a:r>
              <a:rPr lang="en-US" altLang="ko-KR" dirty="0"/>
              <a:t>, </a:t>
            </a:r>
            <a:r>
              <a:rPr lang="ko-KR" altLang="en-US" dirty="0"/>
              <a:t>상속관계를 </a:t>
            </a:r>
            <a:r>
              <a:rPr lang="en-US" altLang="ko-KR" dirty="0"/>
              <a:t>tuple, namespace</a:t>
            </a:r>
            <a:r>
              <a:rPr lang="ko-KR" altLang="en-US" dirty="0"/>
              <a:t>에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타입으로 선언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첫번째</a:t>
            </a:r>
            <a:r>
              <a:rPr lang="ko-KR" altLang="en-US" dirty="0"/>
              <a:t> 인자는 </a:t>
            </a:r>
            <a:r>
              <a:rPr lang="en-US" altLang="ko-KR" dirty="0"/>
              <a:t>class</a:t>
            </a:r>
            <a:r>
              <a:rPr lang="ko-KR" altLang="en-US" dirty="0"/>
              <a:t>가 와야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718" y="3429000"/>
            <a:ext cx="6519665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type.__new</a:t>
            </a:r>
            <a:r>
              <a:rPr lang="en-US" altLang="ko-KR" dirty="0">
                <a:solidFill>
                  <a:schemeClr val="tx1"/>
                </a:solidFill>
              </a:rPr>
              <a:t>__(type, name, bases, 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type.__</a:t>
            </a:r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r>
              <a:rPr lang="en-US" altLang="ko-KR" dirty="0">
                <a:solidFill>
                  <a:schemeClr val="tx1"/>
                </a:solidFill>
              </a:rPr>
              <a:t>__(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, name, bases, 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580700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'__main__.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'&gt; {'__module__':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35" y="4437112"/>
            <a:ext cx="649694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9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type __call__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type </a:t>
            </a:r>
            <a:r>
              <a:rPr lang="ko-KR" altLang="en-US" dirty="0"/>
              <a:t>메타클래스로 클래스를 생성하려면 문자열로 </a:t>
            </a:r>
            <a:r>
              <a:rPr lang="ko-KR" altLang="en-US" dirty="0" err="1"/>
              <a:t>클래스명을</a:t>
            </a:r>
            <a:r>
              <a:rPr lang="ko-KR" altLang="en-US" dirty="0"/>
              <a:t> 정의하고</a:t>
            </a:r>
            <a:r>
              <a:rPr lang="en-US" altLang="ko-KR" dirty="0"/>
              <a:t>, </a:t>
            </a:r>
            <a:r>
              <a:rPr lang="ko-KR" altLang="en-US" dirty="0"/>
              <a:t>상속관계를 </a:t>
            </a:r>
            <a:r>
              <a:rPr lang="en-US" altLang="ko-KR" dirty="0"/>
              <a:t>tuple, namespace</a:t>
            </a:r>
            <a:r>
              <a:rPr lang="ko-KR" altLang="en-US" dirty="0"/>
              <a:t>에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타입으로 선언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첫번째</a:t>
            </a:r>
            <a:r>
              <a:rPr lang="ko-KR" altLang="en-US" dirty="0"/>
              <a:t> 인자는 </a:t>
            </a:r>
            <a:r>
              <a:rPr lang="en-US" altLang="ko-KR" dirty="0"/>
              <a:t>class</a:t>
            </a:r>
            <a:r>
              <a:rPr lang="ko-KR" altLang="en-US" dirty="0"/>
              <a:t>가 와야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718" y="3429000"/>
            <a:ext cx="6519665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type.__call</a:t>
            </a:r>
            <a:r>
              <a:rPr lang="en-US" altLang="ko-KR" dirty="0">
                <a:solidFill>
                  <a:schemeClr val="tx1"/>
                </a:solidFill>
              </a:rPr>
              <a:t>__(type, name, bases, 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580700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'__main__.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'&gt; </a:t>
            </a:r>
          </a:p>
          <a:p>
            <a:r>
              <a:rPr lang="en-US" altLang="ko-KR" sz="1200" dirty="0"/>
              <a:t>{'__module__':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objects&gt;}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4797152"/>
            <a:ext cx="5915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76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138905</TotalTime>
  <Words>1258</Words>
  <Application>Microsoft Office PowerPoint</Application>
  <PresentationFormat>화면 슬라이드 쇼(4:3)</PresentationFormat>
  <Paragraphs>220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맑은 고딕</vt:lpstr>
      <vt:lpstr>Lucida Sans Unicode</vt:lpstr>
      <vt:lpstr>Wingdings</vt:lpstr>
      <vt:lpstr>Wingdings 2</vt:lpstr>
      <vt:lpstr>가을</vt:lpstr>
      <vt:lpstr>Python 완전정복</vt:lpstr>
      <vt:lpstr>11. 스페셜메소드</vt:lpstr>
      <vt:lpstr>수학 연산자</vt:lpstr>
      <vt:lpstr> 덧셈과 역 덧셈</vt:lpstr>
      <vt:lpstr>할당사칙연산 1</vt:lpstr>
      <vt:lpstr> 할당 사칙연산 2</vt:lpstr>
      <vt:lpstr>Type special method</vt:lpstr>
      <vt:lpstr> type __new__/__init__</vt:lpstr>
      <vt:lpstr> type __call__</vt:lpstr>
      <vt:lpstr> type.__prepare__</vt:lpstr>
      <vt:lpstr>  type.__prepare__ 처리예시</vt:lpstr>
      <vt:lpstr>object special method</vt:lpstr>
      <vt:lpstr>객체생성/초기화/소멸</vt:lpstr>
      <vt:lpstr> 생성, 초기화,소멸 예시</vt:lpstr>
      <vt:lpstr> 클래스.__new__/__init__ </vt:lpstr>
      <vt:lpstr> 인스턴스 생성시 자동처리</vt:lpstr>
      <vt:lpstr>Eval 함수 실행</vt:lpstr>
      <vt:lpstr>객체 내부 속성 관리</vt:lpstr>
      <vt:lpstr>속성 생성/변경/검색/소멸</vt:lpstr>
      <vt:lpstr>속성 생성/변경/검색/소멸 예시</vt:lpstr>
      <vt:lpstr>indexing</vt:lpstr>
      <vt:lpstr>Container 내부 조회/갱신/삭제</vt:lpstr>
      <vt:lpstr>Container 내부 조회</vt:lpstr>
      <vt:lpstr>Container 내부 조회시 예외 </vt:lpstr>
      <vt:lpstr>Container 내부 조회시 missing 1 </vt:lpstr>
      <vt:lpstr>Container 내부 조회시 missing 2 </vt:lpstr>
      <vt:lpstr>Container 내부 조회/갱신/삭제예시 </vt:lpstr>
      <vt:lpstr>반복자와 포함여부</vt:lpstr>
      <vt:lpstr>Container 내부 포함 등</vt:lpstr>
      <vt:lpstr>Container 내부 포함 등 예시 </vt:lpstr>
      <vt:lpstr>길이에 대한 처리</vt:lpstr>
      <vt:lpstr>Iterable 처리</vt:lpstr>
      <vt:lpstr>Iterable 처리</vt:lpstr>
      <vt:lpstr>__getattribute__</vt:lpstr>
      <vt:lpstr>속성 호출</vt:lpstr>
      <vt:lpstr>없는 속성 호출</vt:lpstr>
      <vt:lpstr>__getattribute__ : binding</vt:lpstr>
      <vt:lpstr>속성 조회 : __getattr__ 1</vt:lpstr>
      <vt:lpstr>속성 조회 : __getattr__ 2</vt:lpstr>
      <vt:lpstr>속성 갱신 : __setattr__</vt:lpstr>
      <vt:lpstr>속성 갱신 : __delattr__</vt:lpstr>
      <vt:lpstr>무한루핑 원인</vt:lpstr>
      <vt:lpstr>__getattribute__ 무한루핑 예시</vt:lpstr>
      <vt:lpstr>__getattribute__ 해결방안</vt:lpstr>
      <vt:lpstr>내장함수를 통한 객체접근</vt:lpstr>
      <vt:lpstr>Built-in 내장함수</vt:lpstr>
      <vt:lpstr>Getattr 함수 1</vt:lpstr>
      <vt:lpstr>Getattr 함수 2</vt:lpstr>
      <vt:lpstr>Setattr 함수</vt:lpstr>
      <vt:lpstr> Callable types 타입 구조</vt:lpstr>
      <vt:lpstr> Class Instances : __call__</vt:lpstr>
      <vt:lpstr>Context special method</vt:lpstr>
      <vt:lpstr>With Statement</vt:lpstr>
      <vt:lpstr> file : __enter__/__exit__</vt:lpstr>
      <vt:lpstr>file : __enter__/__exit__예시 </vt:lpstr>
      <vt:lpstr>사용자 정의 sequence</vt:lpstr>
      <vt:lpstr>사용자 Sequence  class 정의</vt:lpstr>
      <vt:lpstr>사용자 Sequence  class </vt:lpstr>
      <vt:lpstr>사용자 Sequence  class 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용준 문</cp:lastModifiedBy>
  <cp:revision>1847</cp:revision>
  <cp:lastPrinted>2016-10-10T03:51:17Z</cp:lastPrinted>
  <dcterms:created xsi:type="dcterms:W3CDTF">2015-12-01T07:34:30Z</dcterms:created>
  <dcterms:modified xsi:type="dcterms:W3CDTF">2018-04-09T14:51:51Z</dcterms:modified>
</cp:coreProperties>
</file>