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44"/>
  </p:notesMasterIdLst>
  <p:sldIdLst>
    <p:sldId id="256" r:id="rId2"/>
    <p:sldId id="5439" r:id="rId3"/>
    <p:sldId id="6701" r:id="rId4"/>
    <p:sldId id="6749" r:id="rId5"/>
    <p:sldId id="6750" r:id="rId6"/>
    <p:sldId id="6751" r:id="rId7"/>
    <p:sldId id="6729" r:id="rId8"/>
    <p:sldId id="6730" r:id="rId9"/>
    <p:sldId id="6703" r:id="rId10"/>
    <p:sldId id="6753" r:id="rId11"/>
    <p:sldId id="6752" r:id="rId12"/>
    <p:sldId id="6731" r:id="rId13"/>
    <p:sldId id="6754" r:id="rId14"/>
    <p:sldId id="6708" r:id="rId15"/>
    <p:sldId id="6702" r:id="rId16"/>
    <p:sldId id="6709" r:id="rId17"/>
    <p:sldId id="6710" r:id="rId18"/>
    <p:sldId id="6711" r:id="rId19"/>
    <p:sldId id="6712" r:id="rId20"/>
    <p:sldId id="6713" r:id="rId21"/>
    <p:sldId id="6714" r:id="rId22"/>
    <p:sldId id="6715" r:id="rId23"/>
    <p:sldId id="6716" r:id="rId24"/>
    <p:sldId id="6717" r:id="rId25"/>
    <p:sldId id="6718" r:id="rId26"/>
    <p:sldId id="6719" r:id="rId27"/>
    <p:sldId id="6720" r:id="rId28"/>
    <p:sldId id="6721" r:id="rId29"/>
    <p:sldId id="6722" r:id="rId30"/>
    <p:sldId id="6723" r:id="rId31"/>
    <p:sldId id="6724" r:id="rId32"/>
    <p:sldId id="6725" r:id="rId33"/>
    <p:sldId id="6726" r:id="rId34"/>
    <p:sldId id="6755" r:id="rId35"/>
    <p:sldId id="6733" r:id="rId36"/>
    <p:sldId id="6735" r:id="rId37"/>
    <p:sldId id="6738" r:id="rId38"/>
    <p:sldId id="6756" r:id="rId39"/>
    <p:sldId id="6739" r:id="rId40"/>
    <p:sldId id="6742" r:id="rId41"/>
    <p:sldId id="6743" r:id="rId42"/>
    <p:sldId id="6744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9512" autoAdjust="0"/>
  </p:normalViewPr>
  <p:slideViewPr>
    <p:cSldViewPr>
      <p:cViewPr varScale="1">
        <p:scale>
          <a:sx n="87" d="100"/>
          <a:sy n="87" d="100"/>
        </p:scale>
        <p:origin x="-135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74DAAFA-6AEC-4163-AE7B-5F2CBA09BE74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B9DC-BFD9-489C-9D87-C5C7B2BB57E1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ECD232B-FC41-485D-BBB3-AD02E18BFC18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A206-9488-4CC2-97B7-E9B36615E1EB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BF48-3451-4BDD-B3F3-F94E8CEEBD7E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AF632E5-17D9-4995-A4F1-9D3E1AD27F34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7211A92-2D57-4002-966A-8E195FF700B8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4947-0DC3-4120-986F-8E32EB13A9B2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A85D-0D81-4CC1-BC3C-A7B028FBB8B3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0C8E-B426-4173-B61B-EC572726CE84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49F8E0C-7A94-4CCB-B3B0-3A3042CE5A8C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6B25D16-B641-4790-A9EF-9215678487FC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9600" dirty="0"/>
              <a:t>Python</a:t>
            </a:r>
            <a:br>
              <a:rPr lang="en-US" altLang="ko-KR" sz="9600" dirty="0"/>
            </a:br>
            <a:r>
              <a:rPr lang="ko-KR" altLang="en-US" sz="9600" dirty="0"/>
              <a:t>완전정복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Moon Yong </a:t>
            </a:r>
            <a:r>
              <a:rPr lang="en-US" altLang="ko-KR" dirty="0" err="1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문자열은 반복자로 변형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문자열을 반복자로 변형하고 </a:t>
            </a:r>
            <a:r>
              <a:rPr lang="en-US" altLang="ko-KR" dirty="0"/>
              <a:t>next </a:t>
            </a:r>
            <a:r>
              <a:rPr lang="ko-KR" altLang="en-US" dirty="0"/>
              <a:t>함수로 처리하면 각 원소별로 처리가 된다</a:t>
            </a:r>
            <a:r>
              <a:rPr lang="en-US" altLang="ko-KR" dirty="0"/>
              <a:t>.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D06A61E-C42B-4C1B-AE9A-C2933F078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2492896"/>
            <a:ext cx="7743825" cy="402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91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리스트와 </a:t>
            </a:r>
            <a:r>
              <a:rPr lang="ko-KR" altLang="en-US" dirty="0" err="1"/>
              <a:t>튜플을</a:t>
            </a:r>
            <a:r>
              <a:rPr lang="ko-KR" altLang="en-US" dirty="0"/>
              <a:t> 반복자로 변형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리스트나 </a:t>
            </a:r>
            <a:r>
              <a:rPr lang="ko-KR" altLang="en-US" dirty="0" err="1"/>
              <a:t>튜플도</a:t>
            </a:r>
            <a:r>
              <a:rPr lang="ko-KR" altLang="en-US" dirty="0"/>
              <a:t> 반복자로 변형이 가능하다</a:t>
            </a:r>
            <a:r>
              <a:rPr lang="en-US" altLang="ko-KR" dirty="0"/>
              <a:t>.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E8CA346-FAA1-4809-9CCF-B2FD84962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80647"/>
            <a:ext cx="4838700" cy="410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8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MAPPING </a:t>
            </a:r>
            <a:r>
              <a:rPr lang="ko-KR" altLang="en-US" dirty="0"/>
              <a:t>모듈 관계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755576" y="1772816"/>
          <a:ext cx="7848872" cy="3212938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61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ABC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Inherits from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Abstract 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Mixin</a:t>
                      </a:r>
                      <a:r>
                        <a:rPr lang="en-US" sz="1200" dirty="0">
                          <a:effectLst/>
                        </a:rPr>
                        <a:t>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16022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Mapping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Sized</a:t>
                      </a:r>
                      <a:r>
                        <a:rPr lang="en-US" sz="1200" dirty="0">
                          <a:effectLst/>
                        </a:rPr>
                        <a:t>, </a:t>
                      </a:r>
                    </a:p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Iterable</a:t>
                      </a:r>
                      <a:r>
                        <a:rPr lang="en-US" sz="1200" dirty="0">
                          <a:effectLst/>
                        </a:rPr>
                        <a:t>,</a:t>
                      </a:r>
                    </a:p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Container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getitem</a:t>
                      </a:r>
                      <a:r>
                        <a:rPr lang="en-US" sz="1200" dirty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 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  __contains__, 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</a:rPr>
                        <a:t>  keys,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</a:rPr>
                        <a:t>  items, 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</a:rPr>
                        <a:t>  values, 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</a:rPr>
                        <a:t>  get,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</a:rPr>
                        <a:t>  __</a:t>
                      </a:r>
                      <a:r>
                        <a:rPr lang="en-US" sz="1200" dirty="0" err="1">
                          <a:effectLst/>
                        </a:rPr>
                        <a:t>eq</a:t>
                      </a:r>
                      <a:r>
                        <a:rPr lang="en-US" sz="1200" dirty="0">
                          <a:effectLst/>
                        </a:rPr>
                        <a:t>__, </a:t>
                      </a:r>
                    </a:p>
                    <a:p>
                      <a:pPr algn="l"/>
                      <a:r>
                        <a:rPr lang="en-US" sz="1200" baseline="0" dirty="0">
                          <a:effectLst/>
                        </a:rPr>
                        <a:t>  </a:t>
                      </a:r>
                      <a:r>
                        <a:rPr lang="en-US" sz="1200" dirty="0">
                          <a:effectLst/>
                        </a:rPr>
                        <a:t> __ne__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1219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MutableMapping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Mapping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__getitem__, </a:t>
                      </a:r>
                    </a:p>
                    <a:p>
                      <a:pPr algn="ctr"/>
                      <a:r>
                        <a:rPr lang="pt-BR" sz="1200" dirty="0">
                          <a:effectLst/>
                        </a:rPr>
                        <a:t>__setitem__,</a:t>
                      </a:r>
                    </a:p>
                    <a:p>
                      <a:pPr algn="ctr"/>
                      <a:r>
                        <a:rPr lang="pt-BR" sz="1200" dirty="0">
                          <a:effectLst/>
                        </a:rPr>
                        <a:t>__delitem__,</a:t>
                      </a:r>
                    </a:p>
                    <a:p>
                      <a:pPr algn="ctr"/>
                      <a:r>
                        <a:rPr lang="pt-BR" sz="1200" dirty="0">
                          <a:effectLst/>
                        </a:rPr>
                        <a:t> __iter__,</a:t>
                      </a:r>
                    </a:p>
                    <a:p>
                      <a:pPr algn="ctr"/>
                      <a:r>
                        <a:rPr lang="pt-BR" sz="1200" dirty="0">
                          <a:effectLst/>
                        </a:rPr>
                        <a:t>__len__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  Inherited </a:t>
                      </a:r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Mapping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</a:rPr>
                        <a:t>  methods</a:t>
                      </a:r>
                    </a:p>
                    <a:p>
                      <a:pPr algn="l"/>
                      <a:r>
                        <a:rPr lang="en-US" sz="1200" baseline="0" dirty="0">
                          <a:effectLst/>
                        </a:rPr>
                        <a:t>  </a:t>
                      </a:r>
                      <a:r>
                        <a:rPr lang="en-US" sz="1200" dirty="0">
                          <a:effectLst/>
                        </a:rPr>
                        <a:t>pop, 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</a:rPr>
                        <a:t>  </a:t>
                      </a:r>
                      <a:r>
                        <a:rPr lang="en-US" sz="1200" dirty="0" err="1">
                          <a:effectLst/>
                        </a:rPr>
                        <a:t>popitem</a:t>
                      </a:r>
                      <a:r>
                        <a:rPr lang="en-US" sz="1200" dirty="0">
                          <a:effectLst/>
                        </a:rPr>
                        <a:t>, 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</a:rPr>
                        <a:t>  clear, 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</a:rPr>
                        <a:t>  update,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</a:rPr>
                        <a:t>  and </a:t>
                      </a:r>
                      <a:r>
                        <a:rPr lang="en-US" sz="1200" dirty="0" err="1">
                          <a:effectLst/>
                        </a:rPr>
                        <a:t>setdefault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821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딕셔너리와</a:t>
            </a:r>
            <a:r>
              <a:rPr lang="ko-KR" altLang="en-US" dirty="0"/>
              <a:t> </a:t>
            </a:r>
            <a:r>
              <a:rPr lang="en-US" altLang="ko-KR" dirty="0"/>
              <a:t>set </a:t>
            </a:r>
            <a:r>
              <a:rPr lang="ko-KR" altLang="en-US" dirty="0"/>
              <a:t>자료형 변형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/>
              <a:t>딕셔너리와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로 반복자로 변형이 가능하다</a:t>
            </a:r>
            <a:r>
              <a:rPr lang="en-US" altLang="ko-KR" dirty="0"/>
              <a:t>.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6A91247-56B7-4883-9FA8-AB0DA68D6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88288"/>
            <a:ext cx="5328592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03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Iterable</a:t>
            </a:r>
            <a:r>
              <a:rPr lang="en-US" altLang="ko-KR" dirty="0"/>
              <a:t>/iterator </a:t>
            </a:r>
            <a:r>
              <a:rPr lang="ko-KR" altLang="en-US" dirty="0"/>
              <a:t>이해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557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iterator </a:t>
            </a:r>
            <a:r>
              <a:rPr lang="ko-KR" altLang="en-US" dirty="0"/>
              <a:t>타입 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 err="1"/>
              <a:t>파이썬</a:t>
            </a:r>
            <a:r>
              <a:rPr lang="ko-KR" altLang="en-US" dirty="0"/>
              <a:t> 언어의 내장타입 클래스는 </a:t>
            </a:r>
            <a:r>
              <a:rPr lang="en-US" altLang="ko-KR" dirty="0" err="1"/>
              <a:t>iterable</a:t>
            </a:r>
            <a:r>
              <a:rPr lang="en-US" altLang="ko-KR" dirty="0"/>
              <a:t>, generator </a:t>
            </a:r>
            <a:r>
              <a:rPr lang="ko-KR" altLang="en-US" dirty="0"/>
              <a:t>생성되면 </a:t>
            </a:r>
            <a:r>
              <a:rPr lang="en-US" altLang="ko-KR" dirty="0"/>
              <a:t>iterator</a:t>
            </a:r>
            <a:r>
              <a:rPr lang="ko-KR" altLang="en-US" dirty="0"/>
              <a:t>로 처리가 가능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80928"/>
            <a:ext cx="8136904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546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en-US" altLang="ko-KR" dirty="0" err="1"/>
              <a:t>collections.abc</a:t>
            </a:r>
            <a:r>
              <a:rPr lang="en-US" altLang="ko-KR" dirty="0"/>
              <a:t> </a:t>
            </a:r>
            <a:r>
              <a:rPr lang="ko-KR" altLang="en-US" dirty="0"/>
              <a:t>모듈 관계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167949"/>
              </p:ext>
            </p:extLst>
          </p:nvPr>
        </p:nvGraphicFramePr>
        <p:xfrm>
          <a:off x="755576" y="1772816"/>
          <a:ext cx="7848872" cy="1296144"/>
        </p:xfrm>
        <a:graphic>
          <a:graphicData uri="http://schemas.openxmlformats.org/drawingml/2006/table">
            <a:tbl>
              <a:tblPr/>
              <a:tblGrid>
                <a:gridCol w="1512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ABC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Inherits from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Abstract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Mixin</a:t>
                      </a:r>
                      <a:r>
                        <a:rPr lang="en-US" sz="1200" dirty="0">
                          <a:effectLst/>
                        </a:rPr>
                        <a:t>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Container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__contains__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Iterable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Iterator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Iterable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__next__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  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28" y="3324538"/>
            <a:ext cx="8162925" cy="3430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74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iterable</a:t>
            </a:r>
            <a:r>
              <a:rPr lang="ko-KR" altLang="en-US" dirty="0"/>
              <a:t>과 </a:t>
            </a:r>
            <a:r>
              <a:rPr lang="en-US" altLang="ko-KR" dirty="0"/>
              <a:t>iterator</a:t>
            </a:r>
            <a:r>
              <a:rPr lang="ko-KR" altLang="en-US" dirty="0"/>
              <a:t>의 차이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Container </a:t>
            </a:r>
            <a:r>
              <a:rPr lang="ko-KR" altLang="en-US" dirty="0"/>
              <a:t>타입은 반복할 수는 있는</a:t>
            </a:r>
            <a:r>
              <a:rPr lang="en-US" altLang="ko-KR" dirty="0"/>
              <a:t> </a:t>
            </a:r>
            <a:r>
              <a:rPr lang="en-US" altLang="ko-KR" dirty="0" err="1"/>
              <a:t>iterable</a:t>
            </a:r>
            <a:r>
              <a:rPr lang="ko-KR" altLang="en-US" dirty="0"/>
              <a:t>이지만 완전한 </a:t>
            </a:r>
            <a:r>
              <a:rPr lang="en-US" altLang="ko-KR" dirty="0"/>
              <a:t>iterator </a:t>
            </a:r>
            <a:r>
              <a:rPr lang="ko-KR" altLang="en-US" dirty="0"/>
              <a:t>객체가 아님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068960"/>
            <a:ext cx="4323556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2976"/>
            <a:ext cx="4139953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7392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iterator types </a:t>
            </a:r>
            <a:r>
              <a:rPr lang="ko-KR" altLang="en-US" dirty="0"/>
              <a:t>타입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iterator types</a:t>
            </a:r>
            <a:r>
              <a:rPr lang="ko-KR" altLang="en-US" dirty="0"/>
              <a:t>은 </a:t>
            </a:r>
            <a:r>
              <a:rPr lang="ko-KR" altLang="en-US" dirty="0" err="1"/>
              <a:t>스페셜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en-US" altLang="ko-KR" dirty="0" err="1"/>
              <a:t>iter</a:t>
            </a:r>
            <a:r>
              <a:rPr lang="en-US" altLang="ko-KR" dirty="0"/>
              <a:t>__, __next__</a:t>
            </a:r>
            <a:r>
              <a:rPr lang="ko-KR" altLang="en-US" dirty="0"/>
              <a:t>가  구현되어 있어야 함 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18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627784" y="3612724"/>
            <a:ext cx="3600400" cy="1916733"/>
            <a:chOff x="2627784" y="4032547"/>
            <a:chExt cx="3600400" cy="1187085"/>
          </a:xfrm>
        </p:grpSpPr>
        <p:sp>
          <p:nvSpPr>
            <p:cNvPr id="7" name="직사각형 6"/>
            <p:cNvSpPr/>
            <p:nvPr/>
          </p:nvSpPr>
          <p:spPr>
            <a:xfrm>
              <a:off x="2627784" y="4032547"/>
              <a:ext cx="3600400" cy="3335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Iterator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usered</a:t>
              </a:r>
              <a:r>
                <a:rPr lang="en-US" altLang="ko-KR" sz="1200" dirty="0">
                  <a:solidFill>
                    <a:schemeClr val="tx1"/>
                  </a:solidFill>
                </a:rPr>
                <a:t> defined class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627784" y="4459322"/>
              <a:ext cx="3600400" cy="3335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Generator expression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627784" y="4886097"/>
              <a:ext cx="3600400" cy="3335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Generator functions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4881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en-US" altLang="ko-KR" dirty="0" err="1"/>
              <a:t>iter</a:t>
            </a:r>
            <a:r>
              <a:rPr lang="en-US" altLang="ko-KR" dirty="0"/>
              <a:t> </a:t>
            </a:r>
            <a:r>
              <a:rPr lang="ko-KR" altLang="en-US" dirty="0"/>
              <a:t>함수의 특징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4657688"/>
          </a:xfrm>
        </p:spPr>
        <p:txBody>
          <a:bodyPr>
            <a:normAutofit/>
          </a:bodyPr>
          <a:lstStyle/>
          <a:p>
            <a:pPr marL="457200" lvl="1" indent="0" fontAlgn="base">
              <a:lnSpc>
                <a:spcPct val="110000"/>
              </a:lnSpc>
              <a:buNone/>
            </a:pPr>
            <a:r>
              <a:rPr lang="en-US" altLang="ko-KR" dirty="0"/>
              <a:t>1. </a:t>
            </a:r>
            <a:r>
              <a:rPr lang="ko-KR" altLang="en-US" dirty="0"/>
              <a:t>객체가 구현되는지</a:t>
            </a:r>
            <a:r>
              <a:rPr lang="en-US" altLang="ko-KR" dirty="0"/>
              <a:t>, __</a:t>
            </a:r>
            <a:r>
              <a:rPr lang="en-US" altLang="ko-KR" dirty="0" err="1"/>
              <a:t>iter</a:t>
            </a:r>
            <a:r>
              <a:rPr lang="en-US" altLang="ko-KR" dirty="0"/>
              <a:t>__</a:t>
            </a:r>
            <a:r>
              <a:rPr lang="ko-KR" altLang="en-US" dirty="0"/>
              <a:t>인지</a:t>
            </a:r>
            <a:r>
              <a:rPr lang="en-US" altLang="ko-KR" dirty="0"/>
              <a:t>, iterator</a:t>
            </a:r>
            <a:r>
              <a:rPr lang="ko-KR" altLang="en-US" dirty="0"/>
              <a:t>를 얻기 위해 객체를 호출하는지 검사합니다</a:t>
            </a:r>
            <a:r>
              <a:rPr lang="en-US" altLang="ko-KR" dirty="0"/>
              <a:t>.</a:t>
            </a:r>
          </a:p>
          <a:p>
            <a:pPr marL="457200" lvl="1" indent="0" fontAlgn="base">
              <a:lnSpc>
                <a:spcPct val="110000"/>
              </a:lnSpc>
              <a:buNone/>
            </a:pPr>
            <a:r>
              <a:rPr lang="en-US" altLang="ko-KR" dirty="0"/>
              <a:t>2. __</a:t>
            </a:r>
            <a:r>
              <a:rPr lang="en-US" altLang="ko-KR" dirty="0" err="1"/>
              <a:t>iter</a:t>
            </a:r>
            <a:r>
              <a:rPr lang="en-US" altLang="ko-KR" dirty="0"/>
              <a:t>__</a:t>
            </a:r>
            <a:r>
              <a:rPr lang="ko-KR" altLang="en-US" dirty="0"/>
              <a:t>가 구현되지 않았지만 </a:t>
            </a:r>
            <a:r>
              <a:rPr lang="en-US" altLang="ko-KR" dirty="0"/>
              <a:t>__</a:t>
            </a:r>
            <a:r>
              <a:rPr lang="en-US" altLang="ko-KR" dirty="0" err="1"/>
              <a:t>getitem</a:t>
            </a:r>
            <a:r>
              <a:rPr lang="en-US" altLang="ko-KR" dirty="0"/>
              <a:t>__</a:t>
            </a:r>
            <a:r>
              <a:rPr lang="ko-KR" altLang="en-US" dirty="0"/>
              <a:t>이 구현되면 </a:t>
            </a:r>
            <a:r>
              <a:rPr lang="en-US" altLang="ko-KR" dirty="0"/>
              <a:t>Python</a:t>
            </a:r>
            <a:r>
              <a:rPr lang="ko-KR" altLang="en-US" dirty="0"/>
              <a:t>은 인덱스 </a:t>
            </a:r>
            <a:r>
              <a:rPr lang="en-US" altLang="ko-KR" dirty="0"/>
              <a:t>0 (</a:t>
            </a:r>
            <a:r>
              <a:rPr lang="ko-KR" altLang="en-US" dirty="0"/>
              <a:t>제로</a:t>
            </a:r>
            <a:r>
              <a:rPr lang="en-US" altLang="ko-KR" dirty="0"/>
              <a:t>)</a:t>
            </a:r>
            <a:r>
              <a:rPr lang="ko-KR" altLang="en-US" dirty="0"/>
              <a:t>로부터 순서에 따라 항목을 꺼내려고 하는 반복자</a:t>
            </a:r>
            <a:r>
              <a:rPr lang="en-US" altLang="ko-KR" dirty="0"/>
              <a:t>.</a:t>
            </a:r>
          </a:p>
          <a:p>
            <a:pPr marL="457200" lvl="1" indent="0" fontAlgn="base">
              <a:lnSpc>
                <a:spcPct val="110000"/>
              </a:lnSpc>
              <a:buNone/>
            </a:pPr>
            <a:r>
              <a:rPr lang="en-US" altLang="ko-KR" dirty="0"/>
              <a:t>3. </a:t>
            </a:r>
            <a:r>
              <a:rPr lang="ko-KR" altLang="en-US" dirty="0"/>
              <a:t>실패하면 </a:t>
            </a:r>
            <a:r>
              <a:rPr lang="en-US" altLang="ko-KR" dirty="0"/>
              <a:t>Python</a:t>
            </a:r>
            <a:r>
              <a:rPr lang="ko-KR" altLang="en-US" dirty="0"/>
              <a:t>은 </a:t>
            </a:r>
            <a:r>
              <a:rPr lang="en-US" altLang="ko-KR" dirty="0" err="1"/>
              <a:t>TypeError</a:t>
            </a:r>
            <a:r>
              <a:rPr lang="ko-KR" altLang="en-US" dirty="0"/>
              <a:t>를 발생시킵니다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9291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91680" y="1412776"/>
            <a:ext cx="7147520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9600" dirty="0"/>
              <a:t>14. </a:t>
            </a:r>
            <a:r>
              <a:rPr lang="ko-KR" altLang="en-US" sz="9600" dirty="0"/>
              <a:t>반복형</a:t>
            </a:r>
            <a:r>
              <a:rPr lang="en-US" altLang="ko-KR" sz="9600" dirty="0"/>
              <a:t>, </a:t>
            </a:r>
            <a:r>
              <a:rPr lang="ko-KR" altLang="en-US" sz="9600" dirty="0"/>
              <a:t>반복자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Moon Yong </a:t>
            </a:r>
            <a:r>
              <a:rPr lang="en-US" altLang="ko-KR" dirty="0" err="1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085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__</a:t>
            </a:r>
            <a:r>
              <a:rPr lang="en-US" altLang="ko-KR" dirty="0" err="1"/>
              <a:t>iter</a:t>
            </a:r>
            <a:r>
              <a:rPr lang="en-US" altLang="ko-KR" dirty="0"/>
              <a:t>__/__next__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iterator protocol</a:t>
            </a:r>
            <a:r>
              <a:rPr lang="ko-KR" altLang="en-US" dirty="0"/>
              <a:t>은 기본으로 </a:t>
            </a:r>
            <a:r>
              <a:rPr lang="en-US" altLang="ko-KR" dirty="0"/>
              <a:t>__</a:t>
            </a:r>
            <a:r>
              <a:rPr lang="en-US" altLang="ko-KR" dirty="0" err="1"/>
              <a:t>iter</a:t>
            </a:r>
            <a:r>
              <a:rPr lang="en-US" altLang="ko-KR" dirty="0"/>
              <a:t>__/__next__ </a:t>
            </a:r>
            <a:r>
              <a:rPr lang="ko-KR" altLang="en-US" dirty="0" err="1"/>
              <a:t>메소드가</a:t>
            </a:r>
            <a:r>
              <a:rPr lang="ko-KR" altLang="en-US" dirty="0"/>
              <a:t> 존재하는 객체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54400"/>
            <a:ext cx="2812926" cy="1330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39952" y="3501008"/>
            <a:ext cx="43204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&lt;class '</a:t>
            </a:r>
            <a:r>
              <a:rPr lang="en-US" altLang="ko-KR" sz="1400" dirty="0" err="1"/>
              <a:t>list_iterator</a:t>
            </a:r>
            <a:r>
              <a:rPr lang="en-US" altLang="ko-KR" sz="1400" dirty="0"/>
              <a:t>'&gt;</a:t>
            </a:r>
          </a:p>
          <a:p>
            <a:r>
              <a:rPr lang="en-US" altLang="ko-KR" sz="1400" dirty="0"/>
              <a:t> ['__class__', '__</a:t>
            </a:r>
            <a:r>
              <a:rPr lang="en-US" altLang="ko-KR" sz="1400" dirty="0" err="1"/>
              <a:t>delattr</a:t>
            </a:r>
            <a:r>
              <a:rPr lang="en-US" altLang="ko-KR" sz="1400" dirty="0"/>
              <a:t>__', '__</a:t>
            </a:r>
            <a:r>
              <a:rPr lang="en-US" altLang="ko-KR" sz="1400" dirty="0" err="1"/>
              <a:t>dir</a:t>
            </a:r>
            <a:r>
              <a:rPr lang="en-US" altLang="ko-KR" sz="1400" dirty="0"/>
              <a:t>__', '__doc__', '__</a:t>
            </a:r>
            <a:r>
              <a:rPr lang="en-US" altLang="ko-KR" sz="1400" dirty="0" err="1"/>
              <a:t>eq</a:t>
            </a:r>
            <a:r>
              <a:rPr lang="en-US" altLang="ko-KR" sz="1400" dirty="0"/>
              <a:t>__', '__format__', '__</a:t>
            </a:r>
            <a:r>
              <a:rPr lang="en-US" altLang="ko-KR" sz="1400" dirty="0" err="1"/>
              <a:t>ge</a:t>
            </a:r>
            <a:r>
              <a:rPr lang="en-US" altLang="ko-KR" sz="1400" dirty="0"/>
              <a:t>__', '__</a:t>
            </a:r>
            <a:r>
              <a:rPr lang="en-US" altLang="ko-KR" sz="1400" dirty="0" err="1"/>
              <a:t>getattribute</a:t>
            </a:r>
            <a:r>
              <a:rPr lang="en-US" altLang="ko-KR" sz="1400" dirty="0"/>
              <a:t>__', '__</a:t>
            </a:r>
            <a:r>
              <a:rPr lang="en-US" altLang="ko-KR" sz="1400" dirty="0" err="1"/>
              <a:t>gt</a:t>
            </a:r>
            <a:r>
              <a:rPr lang="en-US" altLang="ko-KR" sz="1400" dirty="0"/>
              <a:t>__', '__hash__', '__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__', '__</a:t>
            </a:r>
            <a:r>
              <a:rPr lang="en-US" altLang="ko-KR" sz="1400" dirty="0" err="1"/>
              <a:t>iter</a:t>
            </a:r>
            <a:r>
              <a:rPr lang="en-US" altLang="ko-KR" sz="1400" dirty="0"/>
              <a:t>__', '__le__', '__</a:t>
            </a:r>
            <a:r>
              <a:rPr lang="en-US" altLang="ko-KR" sz="1400" dirty="0" err="1"/>
              <a:t>length_hint</a:t>
            </a:r>
            <a:r>
              <a:rPr lang="en-US" altLang="ko-KR" sz="1400" dirty="0"/>
              <a:t>__', '__</a:t>
            </a:r>
            <a:r>
              <a:rPr lang="en-US" altLang="ko-KR" sz="1400" dirty="0" err="1"/>
              <a:t>lt</a:t>
            </a:r>
            <a:r>
              <a:rPr lang="en-US" altLang="ko-KR" sz="1400" dirty="0"/>
              <a:t>__', '__ne__', '__new__', '__next__', '__reduce__', '__</a:t>
            </a:r>
            <a:r>
              <a:rPr lang="en-US" altLang="ko-KR" sz="1400" dirty="0" err="1"/>
              <a:t>reduce_ex</a:t>
            </a:r>
            <a:r>
              <a:rPr lang="en-US" altLang="ko-KR" sz="1400" dirty="0"/>
              <a:t>__', '__</a:t>
            </a:r>
            <a:r>
              <a:rPr lang="en-US" altLang="ko-KR" sz="1400" dirty="0" err="1"/>
              <a:t>repr</a:t>
            </a:r>
            <a:r>
              <a:rPr lang="en-US" altLang="ko-KR" sz="1400" dirty="0"/>
              <a:t>__', '__</a:t>
            </a:r>
            <a:r>
              <a:rPr lang="en-US" altLang="ko-KR" sz="1400" dirty="0" err="1"/>
              <a:t>setattr</a:t>
            </a:r>
            <a:r>
              <a:rPr lang="en-US" altLang="ko-KR" sz="1400" dirty="0"/>
              <a:t>__', '__</a:t>
            </a:r>
            <a:r>
              <a:rPr lang="en-US" altLang="ko-KR" sz="1400" dirty="0" err="1"/>
              <a:t>setstate</a:t>
            </a:r>
            <a:r>
              <a:rPr lang="en-US" altLang="ko-KR" sz="1400" dirty="0"/>
              <a:t>__', '__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__', '__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__', '__</a:t>
            </a:r>
            <a:r>
              <a:rPr lang="en-US" altLang="ko-KR" sz="1400" dirty="0" err="1"/>
              <a:t>subclasshook</a:t>
            </a:r>
            <a:r>
              <a:rPr lang="en-US" altLang="ko-KR" sz="1400" dirty="0"/>
              <a:t>__']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01422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en-US" altLang="ko-KR" dirty="0" err="1"/>
              <a:t>iter</a:t>
            </a:r>
            <a:r>
              <a:rPr lang="en-US" altLang="ko-KR" dirty="0"/>
              <a:t> </a:t>
            </a:r>
            <a:r>
              <a:rPr lang="ko-KR" altLang="en-US" dirty="0"/>
              <a:t>함수의 특징 </a:t>
            </a:r>
            <a:r>
              <a:rPr lang="en-US" altLang="ko-KR" dirty="0"/>
              <a:t>: </a:t>
            </a: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057288"/>
          </a:xfrm>
        </p:spPr>
        <p:txBody>
          <a:bodyPr>
            <a:normAutofit/>
          </a:bodyPr>
          <a:lstStyle/>
          <a:p>
            <a:pPr marL="457200" lvl="1" indent="0" fontAlgn="base">
              <a:lnSpc>
                <a:spcPct val="110000"/>
              </a:lnSpc>
              <a:buNone/>
            </a:pPr>
            <a:r>
              <a:rPr lang="en-US" altLang="ko-KR" dirty="0"/>
              <a:t>1. </a:t>
            </a:r>
            <a:r>
              <a:rPr lang="ko-KR" altLang="en-US" dirty="0"/>
              <a:t>객체가 구현되는지</a:t>
            </a:r>
            <a:r>
              <a:rPr lang="en-US" altLang="ko-KR" dirty="0"/>
              <a:t>, __</a:t>
            </a:r>
            <a:r>
              <a:rPr lang="en-US" altLang="ko-KR" dirty="0" err="1"/>
              <a:t>iter</a:t>
            </a:r>
            <a:r>
              <a:rPr lang="en-US" altLang="ko-KR" dirty="0"/>
              <a:t>__</a:t>
            </a:r>
            <a:r>
              <a:rPr lang="ko-KR" altLang="en-US" dirty="0"/>
              <a:t>인지</a:t>
            </a:r>
            <a:r>
              <a:rPr lang="en-US" altLang="ko-KR" dirty="0"/>
              <a:t>, iterator</a:t>
            </a:r>
            <a:r>
              <a:rPr lang="ko-KR" altLang="en-US" dirty="0"/>
              <a:t>를 얻기 위해 객체를 호출하는지 검사합니다</a:t>
            </a:r>
            <a:r>
              <a:rPr lang="en-US" altLang="ko-KR" dirty="0"/>
              <a:t>. 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84984"/>
            <a:ext cx="373380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232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en-US" altLang="ko-KR" dirty="0" err="1"/>
              <a:t>iter</a:t>
            </a:r>
            <a:r>
              <a:rPr lang="en-US" altLang="ko-KR" dirty="0"/>
              <a:t> </a:t>
            </a:r>
            <a:r>
              <a:rPr lang="ko-KR" altLang="en-US" dirty="0"/>
              <a:t>함수의 특징 </a:t>
            </a:r>
            <a:r>
              <a:rPr lang="en-US" altLang="ko-KR" dirty="0"/>
              <a:t>: </a:t>
            </a:r>
            <a:r>
              <a:rPr lang="ko-KR" altLang="en-US" dirty="0"/>
              <a:t>예시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lnSpc>
                <a:spcPct val="110000"/>
              </a:lnSpc>
              <a:buNone/>
            </a:pPr>
            <a:r>
              <a:rPr lang="en-US" altLang="ko-KR" dirty="0"/>
              <a:t>2. __</a:t>
            </a:r>
            <a:r>
              <a:rPr lang="en-US" altLang="ko-KR" dirty="0" err="1"/>
              <a:t>iter</a:t>
            </a:r>
            <a:r>
              <a:rPr lang="en-US" altLang="ko-KR" dirty="0"/>
              <a:t>__</a:t>
            </a:r>
            <a:r>
              <a:rPr lang="ko-KR" altLang="en-US" dirty="0"/>
              <a:t>가 구현되지 않았지만 </a:t>
            </a:r>
            <a:r>
              <a:rPr lang="en-US" altLang="ko-KR" dirty="0"/>
              <a:t>__</a:t>
            </a:r>
            <a:r>
              <a:rPr lang="en-US" altLang="ko-KR" dirty="0" err="1"/>
              <a:t>getitem</a:t>
            </a:r>
            <a:r>
              <a:rPr lang="en-US" altLang="ko-KR" dirty="0"/>
              <a:t>__</a:t>
            </a:r>
            <a:r>
              <a:rPr lang="ko-KR" altLang="en-US" dirty="0"/>
              <a:t>이 구현되면 </a:t>
            </a:r>
            <a:r>
              <a:rPr lang="en-US" altLang="ko-KR" dirty="0"/>
              <a:t>Python</a:t>
            </a:r>
            <a:r>
              <a:rPr lang="ko-KR" altLang="en-US" dirty="0"/>
              <a:t>은 인덱스 </a:t>
            </a:r>
            <a:r>
              <a:rPr lang="en-US" altLang="ko-KR" dirty="0"/>
              <a:t>0 (</a:t>
            </a:r>
            <a:r>
              <a:rPr lang="ko-KR" altLang="en-US" dirty="0"/>
              <a:t>제로</a:t>
            </a:r>
            <a:r>
              <a:rPr lang="en-US" altLang="ko-KR" dirty="0"/>
              <a:t>)</a:t>
            </a:r>
            <a:r>
              <a:rPr lang="ko-KR" altLang="en-US" dirty="0"/>
              <a:t>로부터 순서에 따라 항목을 꺼내려고 하는 반복자</a:t>
            </a:r>
            <a:r>
              <a:rPr lang="en-US" altLang="ko-KR" dirty="0"/>
              <a:t>.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140968"/>
            <a:ext cx="4968552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272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next </a:t>
            </a:r>
            <a:r>
              <a:rPr lang="ko-KR" altLang="en-US" dirty="0"/>
              <a:t>함수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sequence </a:t>
            </a:r>
            <a:r>
              <a:rPr lang="ko-KR" altLang="en-US" dirty="0"/>
              <a:t>타입 등을 </a:t>
            </a:r>
            <a:r>
              <a:rPr lang="en-US" altLang="ko-KR" dirty="0" err="1"/>
              <a:t>iter</a:t>
            </a:r>
            <a:r>
              <a:rPr lang="en-US" altLang="ko-KR" dirty="0"/>
              <a:t>()</a:t>
            </a:r>
            <a:r>
              <a:rPr lang="ko-KR" altLang="en-US" dirty="0"/>
              <a:t>로 처리하면 </a:t>
            </a:r>
            <a:r>
              <a:rPr lang="en-US" altLang="ko-KR" dirty="0"/>
              <a:t>iterator </a:t>
            </a:r>
            <a:r>
              <a:rPr lang="ko-KR" altLang="en-US" dirty="0"/>
              <a:t>객체가 만들어지고 실행됨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853" y="2708920"/>
            <a:ext cx="5976664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490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sentinel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iter</a:t>
            </a:r>
            <a:r>
              <a:rPr lang="en-US" altLang="ko-KR" dirty="0"/>
              <a:t> </a:t>
            </a:r>
            <a:r>
              <a:rPr lang="ko-KR" altLang="en-US" dirty="0"/>
              <a:t>함수 내에 </a:t>
            </a:r>
            <a:r>
              <a:rPr lang="en-US" altLang="ko-KR" dirty="0"/>
              <a:t>sentinel</a:t>
            </a:r>
            <a:r>
              <a:rPr lang="ko-KR" altLang="en-US" dirty="0"/>
              <a:t>에 값이 </a:t>
            </a:r>
            <a:r>
              <a:rPr lang="ko-KR" altLang="en-US" dirty="0" err="1"/>
              <a:t>세팅되면</a:t>
            </a:r>
            <a:r>
              <a:rPr lang="ko-KR" altLang="en-US" dirty="0"/>
              <a:t> </a:t>
            </a:r>
            <a:r>
              <a:rPr lang="en-US" altLang="ko-KR" dirty="0"/>
              <a:t>callable(</a:t>
            </a:r>
            <a:r>
              <a:rPr lang="ko-KR" altLang="en-US" dirty="0"/>
              <a:t>함수 등</a:t>
            </a:r>
            <a:r>
              <a:rPr lang="en-US" altLang="ko-KR" dirty="0"/>
              <a:t>)</a:t>
            </a:r>
            <a:r>
              <a:rPr lang="ko-KR" altLang="en-US" dirty="0"/>
              <a:t>의 결과가 </a:t>
            </a:r>
            <a:r>
              <a:rPr lang="en-US" altLang="ko-KR" dirty="0" err="1"/>
              <a:t>setinel</a:t>
            </a:r>
            <a:r>
              <a:rPr lang="ko-KR" altLang="en-US" dirty="0"/>
              <a:t>보다 작을 때까지만 실행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924944"/>
            <a:ext cx="448627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47" y="3645024"/>
            <a:ext cx="331236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0748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Iterator : </a:t>
            </a:r>
            <a:r>
              <a:rPr lang="en-US" altLang="ko-KR" dirty="0" err="1"/>
              <a:t>getitem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714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사용자 정의 클래스</a:t>
            </a:r>
            <a:r>
              <a:rPr lang="en-US" altLang="ko-KR" dirty="0"/>
              <a:t> :</a:t>
            </a:r>
            <a:r>
              <a:rPr lang="en-US" altLang="ko-KR" dirty="0" err="1"/>
              <a:t>getitem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Sentence </a:t>
            </a:r>
            <a:r>
              <a:rPr lang="ko-KR" altLang="en-US" dirty="0"/>
              <a:t>클래스를 </a:t>
            </a:r>
            <a:r>
              <a:rPr lang="en-US" altLang="ko-KR" dirty="0"/>
              <a:t>sequence </a:t>
            </a:r>
            <a:r>
              <a:rPr lang="ko-KR" altLang="en-US" dirty="0"/>
              <a:t>구조로 정의</a:t>
            </a:r>
            <a:r>
              <a:rPr lang="en-US" altLang="ko-KR" dirty="0"/>
              <a:t>.__</a:t>
            </a:r>
            <a:r>
              <a:rPr lang="en-US" altLang="ko-KR" dirty="0" err="1"/>
              <a:t>iter</a:t>
            </a:r>
            <a:r>
              <a:rPr lang="en-US" altLang="ko-KR" dirty="0"/>
              <a:t>__</a:t>
            </a:r>
            <a:r>
              <a:rPr lang="ko-KR" altLang="en-US" dirty="0"/>
              <a:t>가 </a:t>
            </a:r>
            <a:r>
              <a:rPr lang="ko-KR" altLang="en-US" dirty="0" err="1"/>
              <a:t>미존재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47" y="2636912"/>
            <a:ext cx="7705725" cy="369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08104" y="3356992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words</a:t>
            </a:r>
            <a:r>
              <a:rPr lang="ko-KR" altLang="en-US" dirty="0"/>
              <a:t>라는 속성을 </a:t>
            </a:r>
            <a:r>
              <a:rPr lang="en-US" altLang="ko-KR" dirty="0"/>
              <a:t>list </a:t>
            </a:r>
            <a:r>
              <a:rPr lang="ko-KR" altLang="en-US" dirty="0"/>
              <a:t>타입으로 만들어서 </a:t>
            </a:r>
            <a:r>
              <a:rPr lang="en-US" altLang="ko-KR" dirty="0" err="1"/>
              <a:t>iterable</a:t>
            </a:r>
            <a:r>
              <a:rPr lang="ko-KR" altLang="en-US" dirty="0"/>
              <a:t>한 </a:t>
            </a:r>
            <a:r>
              <a:rPr lang="en-US" altLang="ko-KR" dirty="0"/>
              <a:t>class </a:t>
            </a:r>
            <a:r>
              <a:rPr lang="ko-KR" altLang="en-US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3399019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사용자 정의 클래스</a:t>
            </a:r>
            <a:r>
              <a:rPr lang="en-US" altLang="ko-KR" dirty="0"/>
              <a:t>: </a:t>
            </a:r>
            <a:r>
              <a:rPr lang="en-US" altLang="ko-KR" dirty="0" err="1"/>
              <a:t>iter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Sentence</a:t>
            </a:r>
            <a:r>
              <a:rPr lang="ko-KR" altLang="en-US" dirty="0"/>
              <a:t>로 하나의 </a:t>
            </a:r>
            <a:r>
              <a:rPr lang="ko-KR" altLang="en-US" dirty="0" err="1"/>
              <a:t>인스턴스를</a:t>
            </a:r>
            <a:r>
              <a:rPr lang="ko-KR" altLang="en-US" dirty="0"/>
              <a:t> 만들고 </a:t>
            </a:r>
            <a:r>
              <a:rPr lang="en-US" altLang="ko-KR" dirty="0" err="1"/>
              <a:t>iter</a:t>
            </a:r>
            <a:r>
              <a:rPr lang="en-US" altLang="ko-KR" dirty="0"/>
              <a:t> </a:t>
            </a:r>
            <a:r>
              <a:rPr lang="ko-KR" altLang="en-US" dirty="0"/>
              <a:t>함수로 </a:t>
            </a:r>
            <a:r>
              <a:rPr lang="en-US" altLang="ko-KR" dirty="0"/>
              <a:t>iterator </a:t>
            </a:r>
            <a:r>
              <a:rPr lang="ko-KR" altLang="en-US" dirty="0" err="1"/>
              <a:t>인스턴스를</a:t>
            </a:r>
            <a:r>
              <a:rPr lang="ko-KR" altLang="en-US" dirty="0"/>
              <a:t> 만들어서 실행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84984"/>
            <a:ext cx="55435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0115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사용자 정의 반복자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990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사용자 정의 클래스</a:t>
            </a:r>
            <a:r>
              <a:rPr lang="en-US" altLang="ko-KR" dirty="0"/>
              <a:t> : </a:t>
            </a:r>
            <a:r>
              <a:rPr lang="en-US" altLang="ko-KR" dirty="0" err="1"/>
              <a:t>iter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SentenceIterator</a:t>
            </a:r>
            <a:r>
              <a:rPr lang="en-US" altLang="ko-KR" dirty="0"/>
              <a:t> </a:t>
            </a:r>
            <a:r>
              <a:rPr lang="ko-KR" altLang="en-US" dirty="0"/>
              <a:t>클래스를 </a:t>
            </a:r>
            <a:r>
              <a:rPr lang="en-US" altLang="ko-KR" dirty="0"/>
              <a:t>sequence </a:t>
            </a:r>
            <a:r>
              <a:rPr lang="ko-KR" altLang="en-US" dirty="0"/>
              <a:t>구조로 정의</a:t>
            </a:r>
            <a:r>
              <a:rPr lang="en-US" altLang="ko-KR" dirty="0"/>
              <a:t> __</a:t>
            </a:r>
            <a:r>
              <a:rPr lang="en-US" altLang="ko-KR" dirty="0" err="1"/>
              <a:t>iter</a:t>
            </a:r>
            <a:r>
              <a:rPr lang="en-US" altLang="ko-KR" dirty="0"/>
              <a:t>__</a:t>
            </a:r>
            <a:r>
              <a:rPr lang="ko-KR" altLang="en-US" dirty="0"/>
              <a:t> 존재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F39E238-B2BE-4EBC-B8BD-606610140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708920"/>
            <a:ext cx="54006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7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iterable</a:t>
            </a:r>
            <a:r>
              <a:rPr lang="en-US" altLang="ko-KR" dirty="0"/>
              <a:t>/iterator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592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사용자 정의 클래스</a:t>
            </a:r>
            <a:r>
              <a:rPr lang="en-US" altLang="ko-KR" dirty="0"/>
              <a:t> 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Sequence </a:t>
            </a:r>
            <a:r>
              <a:rPr lang="ko-KR" altLang="en-US" dirty="0"/>
              <a:t>클래스는 </a:t>
            </a:r>
            <a:r>
              <a:rPr lang="en-US" altLang="ko-KR" dirty="0"/>
              <a:t>__</a:t>
            </a:r>
            <a:r>
              <a:rPr lang="en-US" altLang="ko-KR" dirty="0" err="1"/>
              <a:t>iter</a:t>
            </a:r>
            <a:r>
              <a:rPr lang="en-US" altLang="ko-KR" dirty="0"/>
              <a:t>__</a:t>
            </a:r>
            <a:r>
              <a:rPr lang="ko-KR" altLang="en-US" dirty="0" err="1"/>
              <a:t>호출시</a:t>
            </a:r>
            <a:r>
              <a:rPr lang="ko-KR" altLang="en-US" dirty="0"/>
              <a:t> </a:t>
            </a:r>
            <a:r>
              <a:rPr lang="en-US" altLang="ko-KR" dirty="0" err="1"/>
              <a:t>SequenceIterator</a:t>
            </a:r>
            <a:r>
              <a:rPr lang="ko-KR" altLang="en-US" dirty="0"/>
              <a:t>를 실행해서 처리 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3855C7D-BA81-4135-A694-24F231A6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780928"/>
            <a:ext cx="4981575" cy="356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52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사용자 정의 반복자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457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반복자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for </a:t>
            </a:r>
            <a:r>
              <a:rPr lang="ko-KR" altLang="en-US" dirty="0"/>
              <a:t>문으로 실행하면 </a:t>
            </a:r>
            <a:r>
              <a:rPr lang="en-US" altLang="ko-KR" dirty="0"/>
              <a:t>next() </a:t>
            </a:r>
            <a:r>
              <a:rPr lang="ko-KR" altLang="en-US" dirty="0" err="1"/>
              <a:t>메소드가</a:t>
            </a:r>
            <a:r>
              <a:rPr lang="ko-KR" altLang="en-US" dirty="0"/>
              <a:t> 호출되어 </a:t>
            </a:r>
            <a:r>
              <a:rPr lang="en-US" altLang="ko-KR" dirty="0"/>
              <a:t>exception</a:t>
            </a:r>
            <a:r>
              <a:rPr lang="ko-KR" altLang="en-US" dirty="0"/>
              <a:t>이 나오면 끝냄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B77AD5E-B27F-4B80-A29F-808D91D4B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667000"/>
            <a:ext cx="53530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29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반복자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for </a:t>
            </a:r>
            <a:r>
              <a:rPr lang="ko-KR" altLang="en-US" dirty="0"/>
              <a:t>문으로 실행하면 </a:t>
            </a:r>
            <a:r>
              <a:rPr lang="en-US" altLang="ko-KR" dirty="0"/>
              <a:t>next() </a:t>
            </a:r>
            <a:r>
              <a:rPr lang="ko-KR" altLang="en-US" dirty="0" err="1"/>
              <a:t>메소드가</a:t>
            </a:r>
            <a:r>
              <a:rPr lang="ko-KR" altLang="en-US" dirty="0"/>
              <a:t> 호출되어 </a:t>
            </a:r>
            <a:r>
              <a:rPr lang="en-US" altLang="ko-KR" dirty="0"/>
              <a:t>exception</a:t>
            </a:r>
            <a:r>
              <a:rPr lang="ko-KR" altLang="en-US" dirty="0"/>
              <a:t>이 나오면 종료한다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793E796-C9F7-49B1-A356-BB9532341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542469"/>
            <a:ext cx="5334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04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반복자 실행 </a:t>
            </a:r>
            <a:r>
              <a:rPr lang="en-US" altLang="ko-KR" dirty="0"/>
              <a:t>: </a:t>
            </a:r>
            <a:r>
              <a:rPr lang="ko-KR" altLang="en-US" dirty="0"/>
              <a:t>예외없이 종료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예외없이 종료하려면 </a:t>
            </a:r>
            <a:r>
              <a:rPr lang="en-US" altLang="ko-KR" dirty="0"/>
              <a:t>next </a:t>
            </a:r>
            <a:r>
              <a:rPr lang="ko-KR" altLang="en-US" dirty="0"/>
              <a:t>함수 두번째 인자에 값을 넣고 처리하면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140C429-CE6C-4300-9158-5F75FFD19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4904"/>
            <a:ext cx="7467600" cy="405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16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Iterable</a:t>
            </a:r>
            <a:r>
              <a:rPr lang="en-US" altLang="ko-KR" dirty="0"/>
              <a:t> : list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6483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반복자 모듈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다양한 반복자를 처리할 수 있도록 함수와 클래스를 제공한다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4CDB2F0-9F82-4964-912B-989656DFE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636912"/>
            <a:ext cx="5328592" cy="410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73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accumulate : </a:t>
            </a:r>
            <a:r>
              <a:rPr lang="ko-KR" altLang="en-US" dirty="0" err="1"/>
              <a:t>누적값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itertools</a:t>
            </a:r>
            <a:r>
              <a:rPr lang="en-US" altLang="ko-KR" dirty="0"/>
              <a:t>. accumulate </a:t>
            </a:r>
            <a:r>
              <a:rPr lang="ko-KR" altLang="en-US" dirty="0"/>
              <a:t>를 이용해서 누적의 값을 구하기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2D7FEEC-A6E9-4770-8B57-084CF5783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708920"/>
            <a:ext cx="56959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83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accumulate : </a:t>
            </a:r>
            <a:r>
              <a:rPr lang="ko-KR" altLang="en-US" dirty="0" err="1"/>
              <a:t>누적값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itertools</a:t>
            </a:r>
            <a:r>
              <a:rPr lang="en-US" altLang="ko-KR" dirty="0"/>
              <a:t>. accumulate </a:t>
            </a:r>
            <a:r>
              <a:rPr lang="ko-KR" altLang="en-US" dirty="0"/>
              <a:t>를 이용해서 누적의 값을 구하기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2D7FEEC-A6E9-4770-8B57-084CF5783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708920"/>
            <a:ext cx="56959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506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chain : </a:t>
            </a:r>
            <a:r>
              <a:rPr lang="ko-KR" altLang="en-US" dirty="0"/>
              <a:t> 연결하기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itertools</a:t>
            </a:r>
            <a:r>
              <a:rPr lang="en-US" altLang="ko-KR" dirty="0"/>
              <a:t>. chain </a:t>
            </a:r>
            <a:r>
              <a:rPr lang="ko-KR" altLang="en-US" dirty="0"/>
              <a:t>를 이용해서  문자열</a:t>
            </a:r>
            <a:r>
              <a:rPr lang="en-US" altLang="ko-KR" dirty="0"/>
              <a:t>, </a:t>
            </a:r>
            <a:r>
              <a:rPr lang="ko-KR" altLang="en-US" dirty="0"/>
              <a:t>리스트 등을 연결하기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237" y="3573016"/>
            <a:ext cx="54006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27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반복형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반복형 내의 실제 구성된 스페셜 메소드를 확인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B9698B9-B8F9-4AFB-BC7B-0F3AE06A2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94" y="2780928"/>
            <a:ext cx="81819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660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permutations: </a:t>
            </a:r>
            <a:r>
              <a:rPr lang="ko-KR" altLang="en-US" dirty="0"/>
              <a:t>순열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itertools</a:t>
            </a:r>
            <a:r>
              <a:rPr lang="en-US" altLang="ko-KR" dirty="0"/>
              <a:t>. combinations </a:t>
            </a:r>
            <a:r>
              <a:rPr lang="ko-KR" altLang="en-US" dirty="0"/>
              <a:t>를 이용해서 조합을 구하기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868960"/>
            <a:ext cx="4550668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08920"/>
            <a:ext cx="3816424" cy="385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4650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product: </a:t>
            </a:r>
            <a:r>
              <a:rPr lang="ko-KR" altLang="en-US" dirty="0"/>
              <a:t>중복순열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itertools</a:t>
            </a:r>
            <a:r>
              <a:rPr lang="en-US" altLang="ko-KR" dirty="0"/>
              <a:t>. product </a:t>
            </a:r>
            <a:r>
              <a:rPr lang="ko-KR" altLang="en-US" dirty="0"/>
              <a:t>를 이용해서 조합을 구하기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852936"/>
            <a:ext cx="4114800" cy="3493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0" y="2852936"/>
            <a:ext cx="4248472" cy="3493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3292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combinations: </a:t>
            </a:r>
            <a:r>
              <a:rPr lang="ko-KR" altLang="en-US" dirty="0"/>
              <a:t>조합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itertools</a:t>
            </a:r>
            <a:r>
              <a:rPr lang="en-US" altLang="ko-KR" dirty="0"/>
              <a:t>. combinations </a:t>
            </a:r>
            <a:r>
              <a:rPr lang="ko-KR" altLang="en-US" dirty="0"/>
              <a:t>를 이용해서 조합을 구하기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324350"/>
            <a:ext cx="5688632" cy="220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36913"/>
            <a:ext cx="6562725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04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반복자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반복자 내의 실제 구성된 스페셜 메소드를 확인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9890BB7-0E1A-4E98-859B-6C7F06635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98" y="2348880"/>
            <a:ext cx="83439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0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반복형과 반복자의 차이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반복형은 일반적으로 반복할 수 있는 </a:t>
            </a:r>
            <a:r>
              <a:rPr lang="en-US" altLang="ko-KR" dirty="0"/>
              <a:t>__next__ </a:t>
            </a:r>
            <a:r>
              <a:rPr lang="ko-KR" altLang="en-US" dirty="0"/>
              <a:t>메소드가 없다</a:t>
            </a:r>
            <a:r>
              <a:rPr lang="en-US" altLang="ko-KR" dirty="0"/>
              <a:t>. </a:t>
            </a:r>
            <a:r>
              <a:rPr lang="ko-KR" altLang="en-US" dirty="0"/>
              <a:t>주로 고정적인 원소를 가지고 처리하는 것을 알 수 있다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BFF1583-4396-4D70-BE22-1DA07E0DC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512504"/>
            <a:ext cx="576064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3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내장 자료형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25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SEQUENCE  </a:t>
            </a:r>
            <a:r>
              <a:rPr lang="ko-KR" altLang="en-US" dirty="0"/>
              <a:t>상속 </a:t>
            </a:r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55576" y="1916834"/>
          <a:ext cx="7848872" cy="4464492"/>
        </p:xfrm>
        <a:graphic>
          <a:graphicData uri="http://schemas.openxmlformats.org/drawingml/2006/table">
            <a:tbl>
              <a:tblPr/>
              <a:tblGrid>
                <a:gridCol w="18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52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ABC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Inherits from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Abstract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Mixin</a:t>
                      </a:r>
                      <a:r>
                        <a:rPr lang="en-US" sz="1200" dirty="0">
                          <a:effectLst/>
                        </a:rPr>
                        <a:t>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26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Container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__contains__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26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Iterable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26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Sized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26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Callable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__call__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97211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Sequence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Sized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Iterable</a:t>
                      </a:r>
                      <a:r>
                        <a:rPr lang="en-US" sz="1200" dirty="0">
                          <a:effectLst/>
                        </a:rPr>
                        <a:t>,</a:t>
                      </a:r>
                    </a:p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Container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getitem</a:t>
                      </a:r>
                      <a:r>
                        <a:rPr lang="en-US" sz="1200" dirty="0">
                          <a:effectLst/>
                        </a:rPr>
                        <a:t>__, 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  __contains__, 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</a:rPr>
                        <a:t>  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>
                          <a:effectLst/>
                        </a:rPr>
                        <a:t>__, 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</a:rPr>
                        <a:t>  __reversed__, 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</a:rPr>
                        <a:t>  index, 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</a:rPr>
                        <a:t>  and count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076461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MutableSequence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Sequence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getitem</a:t>
                      </a:r>
                      <a:r>
                        <a:rPr lang="en-US" sz="1200" dirty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 __</a:t>
                      </a:r>
                      <a:r>
                        <a:rPr lang="en-US" sz="1200" dirty="0" err="1">
                          <a:effectLst/>
                        </a:rPr>
                        <a:t>setitem</a:t>
                      </a:r>
                      <a:r>
                        <a:rPr lang="en-US" sz="1200" dirty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delitem</a:t>
                      </a:r>
                      <a:r>
                        <a:rPr lang="en-US" sz="1200" dirty="0">
                          <a:effectLst/>
                        </a:rPr>
                        <a:t>__, 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insert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  Inherited </a:t>
                      </a:r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Sequence </a:t>
                      </a:r>
                      <a:r>
                        <a:rPr lang="en-US" sz="1200" dirty="0">
                          <a:effectLst/>
                        </a:rPr>
                        <a:t>methods and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</a:rPr>
                        <a:t>  append, reverse, extend, 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</a:rPr>
                        <a:t>  </a:t>
                      </a:r>
                      <a:r>
                        <a:rPr lang="en-US" sz="1200" dirty="0" err="1">
                          <a:effectLst/>
                        </a:rPr>
                        <a:t>pop,remove</a:t>
                      </a:r>
                      <a:r>
                        <a:rPr lang="en-US" sz="1200" dirty="0">
                          <a:effectLst/>
                        </a:rPr>
                        <a:t>, and __</a:t>
                      </a:r>
                      <a:r>
                        <a:rPr lang="en-US" sz="1200" dirty="0" err="1">
                          <a:effectLst/>
                        </a:rPr>
                        <a:t>iadd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4475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ByteString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Sequence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getitem</a:t>
                      </a:r>
                      <a:r>
                        <a:rPr lang="en-US" sz="1200" dirty="0">
                          <a:effectLst/>
                        </a:rPr>
                        <a:t>__, 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  Inherited </a:t>
                      </a:r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Sequence</a:t>
                      </a:r>
                      <a:r>
                        <a:rPr lang="en-US" sz="12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769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문자열 내부 구조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문자열은 반복형이지만 반복자는 아니다</a:t>
            </a:r>
            <a:r>
              <a:rPr lang="en-US" altLang="ko-KR" dirty="0"/>
              <a:t>.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7049038-EB7E-481C-BC8B-4E3601A14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19" y="2276872"/>
            <a:ext cx="7743825" cy="418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73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138912</TotalTime>
  <Words>800</Words>
  <Application>Microsoft Office PowerPoint</Application>
  <PresentationFormat>화면 슬라이드 쇼(4:3)</PresentationFormat>
  <Paragraphs>219</Paragraphs>
  <Slides>42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가을</vt:lpstr>
      <vt:lpstr>Python 완전정복</vt:lpstr>
      <vt:lpstr>14. 반복형, 반복자</vt:lpstr>
      <vt:lpstr> iterable/iterator</vt:lpstr>
      <vt:lpstr> 반복형 </vt:lpstr>
      <vt:lpstr> 반복자 </vt:lpstr>
      <vt:lpstr> 반복형과 반복자의 차이</vt:lpstr>
      <vt:lpstr>내장 자료형</vt:lpstr>
      <vt:lpstr>SEQUENCE  상속 class</vt:lpstr>
      <vt:lpstr> 문자열 내부 구조 확인</vt:lpstr>
      <vt:lpstr> 문자열은 반복자로 변형</vt:lpstr>
      <vt:lpstr> 리스트와 튜플을 반복자로 변형</vt:lpstr>
      <vt:lpstr>MAPPING 모듈 관계</vt:lpstr>
      <vt:lpstr> 딕셔너리와 set 자료형 변형</vt:lpstr>
      <vt:lpstr>Iterable/iterator 이해</vt:lpstr>
      <vt:lpstr> iterator 타입 관계</vt:lpstr>
      <vt:lpstr> collections.abc 모듈 관계</vt:lpstr>
      <vt:lpstr> iterable과 iterator의 차이</vt:lpstr>
      <vt:lpstr> iterator types 타입 구조</vt:lpstr>
      <vt:lpstr> iter 함수의 특징</vt:lpstr>
      <vt:lpstr> __iter__/__next__</vt:lpstr>
      <vt:lpstr> iter 함수의 특징 : 예시 1</vt:lpstr>
      <vt:lpstr> iter 함수의 특징 : 예시 2</vt:lpstr>
      <vt:lpstr> next 함수 처리</vt:lpstr>
      <vt:lpstr>sentinel</vt:lpstr>
      <vt:lpstr>Iterator : getitem</vt:lpstr>
      <vt:lpstr>사용자 정의 클래스 :getitem</vt:lpstr>
      <vt:lpstr>사용자 정의 클래스: iter 처리</vt:lpstr>
      <vt:lpstr>사용자 정의 반복자</vt:lpstr>
      <vt:lpstr>사용자 정의 클래스 : iter</vt:lpstr>
      <vt:lpstr>사용자 정의 클래스  실행</vt:lpstr>
      <vt:lpstr>사용자 정의 반복자</vt:lpstr>
      <vt:lpstr>반복자 정의</vt:lpstr>
      <vt:lpstr>반복자 실행</vt:lpstr>
      <vt:lpstr>반복자 실행 : 예외없이 종료</vt:lpstr>
      <vt:lpstr>Iterable : list</vt:lpstr>
      <vt:lpstr> 반복자 모듈 </vt:lpstr>
      <vt:lpstr> accumulate : 누적값</vt:lpstr>
      <vt:lpstr> accumulate : 누적값</vt:lpstr>
      <vt:lpstr> chain :  연결하기</vt:lpstr>
      <vt:lpstr>permutations: 순열</vt:lpstr>
      <vt:lpstr>product: 중복순열</vt:lpstr>
      <vt:lpstr> combinations: 조합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1840</cp:revision>
  <cp:lastPrinted>2016-10-10T03:51:17Z</cp:lastPrinted>
  <dcterms:created xsi:type="dcterms:W3CDTF">2015-12-01T07:34:30Z</dcterms:created>
  <dcterms:modified xsi:type="dcterms:W3CDTF">2018-04-10T02:19:47Z</dcterms:modified>
</cp:coreProperties>
</file>