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3"/>
  </p:notesMasterIdLst>
  <p:sldIdLst>
    <p:sldId id="256" r:id="rId2"/>
    <p:sldId id="5440" r:id="rId3"/>
    <p:sldId id="6599" r:id="rId4"/>
    <p:sldId id="6600" r:id="rId5"/>
    <p:sldId id="6601" r:id="rId6"/>
    <p:sldId id="6814" r:id="rId7"/>
    <p:sldId id="6606" r:id="rId8"/>
    <p:sldId id="6813" r:id="rId9"/>
    <p:sldId id="6607" r:id="rId10"/>
    <p:sldId id="6612" r:id="rId11"/>
    <p:sldId id="6613" r:id="rId12"/>
    <p:sldId id="6615" r:id="rId13"/>
    <p:sldId id="6617" r:id="rId14"/>
    <p:sldId id="6619" r:id="rId15"/>
    <p:sldId id="6704" r:id="rId16"/>
    <p:sldId id="6702" r:id="rId17"/>
    <p:sldId id="6815" r:id="rId18"/>
    <p:sldId id="6620" r:id="rId19"/>
    <p:sldId id="6816" r:id="rId20"/>
    <p:sldId id="6785" r:id="rId21"/>
    <p:sldId id="6622" r:id="rId22"/>
    <p:sldId id="6790" r:id="rId23"/>
    <p:sldId id="6623" r:id="rId24"/>
    <p:sldId id="6447" r:id="rId25"/>
    <p:sldId id="6448" r:id="rId26"/>
    <p:sldId id="6817" r:id="rId27"/>
    <p:sldId id="6818" r:id="rId28"/>
    <p:sldId id="6791" r:id="rId29"/>
    <p:sldId id="6450" r:id="rId30"/>
    <p:sldId id="6451" r:id="rId31"/>
    <p:sldId id="6452" r:id="rId32"/>
    <p:sldId id="6801" r:id="rId33"/>
    <p:sldId id="6802" r:id="rId34"/>
    <p:sldId id="6803" r:id="rId35"/>
    <p:sldId id="6805" r:id="rId36"/>
    <p:sldId id="6806" r:id="rId37"/>
    <p:sldId id="6807" r:id="rId38"/>
    <p:sldId id="6809" r:id="rId39"/>
    <p:sldId id="6810" r:id="rId40"/>
    <p:sldId id="6811" r:id="rId41"/>
    <p:sldId id="6812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9512" autoAdjust="0"/>
  </p:normalViewPr>
  <p:slideViewPr>
    <p:cSldViewPr>
      <p:cViewPr varScale="1">
        <p:scale>
          <a:sx n="86" d="100"/>
          <a:sy n="86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완전정복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정의시</a:t>
            </a:r>
            <a:r>
              <a:rPr lang="ko-KR" altLang="en-US" dirty="0"/>
              <a:t> 값을 정하지 않고  호출 시 </a:t>
            </a:r>
            <a:r>
              <a:rPr lang="en-US" altLang="ko-KR" dirty="0"/>
              <a:t>Set</a:t>
            </a:r>
            <a:r>
              <a:rPr lang="ko-KR" altLang="en-US" dirty="0"/>
              <a:t> 내의 값들이 처리되도록 구성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A = { </a:t>
            </a:r>
            <a:r>
              <a:rPr lang="ko-KR" altLang="en-US" dirty="0" err="1"/>
              <a:t>표현식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sequence if </a:t>
            </a:r>
            <a:r>
              <a:rPr lang="ko-KR" altLang="en-US" dirty="0"/>
              <a:t>논리식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AA4644-682D-4ABB-8630-5FAFB5CF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371130"/>
            <a:ext cx="4667250" cy="25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1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 Comprehension : </a:t>
            </a:r>
            <a:r>
              <a:rPr lang="ko-KR" altLang="en-US" dirty="0"/>
              <a:t>다중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set</a:t>
            </a:r>
            <a:r>
              <a:rPr lang="ko-KR" altLang="en-US" dirty="0"/>
              <a:t> 내의 다중 </a:t>
            </a:r>
            <a:r>
              <a:rPr lang="en-US" altLang="ko-KR" dirty="0"/>
              <a:t>for</a:t>
            </a:r>
            <a:r>
              <a:rPr lang="ko-KR" altLang="en-US" dirty="0"/>
              <a:t>문을 이용해서 처리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A = {</a:t>
            </a:r>
            <a:r>
              <a:rPr lang="ko-KR" altLang="en-US" dirty="0" err="1"/>
              <a:t>표현식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sequence for j in sequence if </a:t>
            </a:r>
            <a:r>
              <a:rPr lang="ko-KR" altLang="en-US" dirty="0"/>
              <a:t>논리식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C92EB-BF5F-44B1-9840-13B0761E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84984"/>
            <a:ext cx="5760640" cy="32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Dict</a:t>
            </a:r>
            <a:r>
              <a:rPr lang="en-US" altLang="ko-KR" dirty="0"/>
              <a:t>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사전 </a:t>
            </a:r>
            <a:r>
              <a:rPr lang="ko-KR" altLang="en-US" dirty="0" err="1"/>
              <a:t>정의시</a:t>
            </a:r>
            <a:r>
              <a:rPr lang="ko-KR" altLang="en-US" dirty="0"/>
              <a:t> 값을 정하지 않고  호출 시 사전 내의 값들이 처리되도록 구성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A = {</a:t>
            </a:r>
            <a:r>
              <a:rPr lang="ko-KR" altLang="en-US" dirty="0" err="1"/>
              <a:t>표현식</a:t>
            </a:r>
            <a:r>
              <a:rPr lang="en-US" altLang="ko-KR" dirty="0"/>
              <a:t> for (</a:t>
            </a:r>
            <a:r>
              <a:rPr lang="en-US" altLang="ko-KR" dirty="0" err="1"/>
              <a:t>k,v</a:t>
            </a:r>
            <a:r>
              <a:rPr lang="en-US" altLang="ko-KR" dirty="0"/>
              <a:t>) in sequence if </a:t>
            </a:r>
            <a:r>
              <a:rPr lang="ko-KR" altLang="en-US" dirty="0"/>
              <a:t>논리식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2AA388-ABE2-492F-A2FA-3DA84F78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140968"/>
            <a:ext cx="6553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dict</a:t>
            </a:r>
            <a:r>
              <a:rPr lang="en-US" altLang="ko-KR" dirty="0"/>
              <a:t> Comprehension : </a:t>
            </a:r>
            <a:r>
              <a:rPr lang="ko-KR" altLang="en-US" dirty="0"/>
              <a:t>다중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dict</a:t>
            </a:r>
            <a:r>
              <a:rPr lang="ko-KR" altLang="en-US" dirty="0"/>
              <a:t> 내의 다중 </a:t>
            </a:r>
            <a:r>
              <a:rPr lang="en-US" altLang="ko-KR" dirty="0"/>
              <a:t>for</a:t>
            </a:r>
            <a:r>
              <a:rPr lang="ko-KR" altLang="en-US" dirty="0"/>
              <a:t>문을 이용해서 처리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A = {</a:t>
            </a:r>
            <a:r>
              <a:rPr lang="ko-KR" altLang="en-US" dirty="0" err="1"/>
              <a:t>표현식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sequence for j in sequence if </a:t>
            </a:r>
            <a:r>
              <a:rPr lang="ko-KR" altLang="en-US" dirty="0"/>
              <a:t>논리식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38970-68CD-463E-9F4D-07E5D2D7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10" y="3429000"/>
            <a:ext cx="631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3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 generator </a:t>
            </a:r>
            <a:r>
              <a:rPr lang="ko-KR" altLang="en-US" dirty="0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9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 </a:t>
            </a:r>
            <a:r>
              <a:rPr lang="ko-KR" altLang="en-US" dirty="0"/>
              <a:t>구조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Iterator</a:t>
            </a:r>
            <a:r>
              <a:rPr lang="ko-KR" altLang="en-US" dirty="0"/>
              <a:t>와 </a:t>
            </a:r>
            <a:r>
              <a:rPr lang="en-US" altLang="ko-KR" dirty="0"/>
              <a:t>Generator </a:t>
            </a:r>
            <a:r>
              <a:rPr lang="ko-KR" altLang="en-US" dirty="0"/>
              <a:t>차이는 </a:t>
            </a:r>
            <a:r>
              <a:rPr lang="en-US" altLang="ko-KR" sz="2800" dirty="0"/>
              <a:t>close, send, throw </a:t>
            </a:r>
            <a:r>
              <a:rPr lang="ko-KR" altLang="en-US" sz="2800" dirty="0"/>
              <a:t>등의 </a:t>
            </a:r>
            <a:r>
              <a:rPr lang="ko-KR" altLang="en-US" sz="2800" dirty="0" err="1"/>
              <a:t>메소드가</a:t>
            </a:r>
            <a:r>
              <a:rPr lang="ko-KR" altLang="en-US" sz="2800" dirty="0"/>
              <a:t> 추가 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739D40-563F-47ED-AFBC-1DB411F7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06641"/>
            <a:ext cx="5976664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3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iterator </a:t>
            </a:r>
            <a:r>
              <a:rPr lang="ko-KR" altLang="en-US" dirty="0"/>
              <a:t>와 </a:t>
            </a:r>
            <a:r>
              <a:rPr lang="ko-KR" altLang="en-US" dirty="0" err="1"/>
              <a:t>제너레이터</a:t>
            </a:r>
            <a:r>
              <a:rPr lang="ko-KR" altLang="en-US" dirty="0"/>
              <a:t>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파이썬</a:t>
            </a:r>
            <a:r>
              <a:rPr lang="ko-KR" altLang="en-US" dirty="0"/>
              <a:t> 언어의 내장타입 클래스는 </a:t>
            </a:r>
            <a:r>
              <a:rPr lang="en-US" altLang="ko-KR" dirty="0" err="1"/>
              <a:t>iterable</a:t>
            </a:r>
            <a:r>
              <a:rPr lang="en-US" altLang="ko-KR" dirty="0"/>
              <a:t>, generator </a:t>
            </a:r>
            <a:r>
              <a:rPr lang="ko-KR" altLang="en-US" dirty="0"/>
              <a:t>생성되면 </a:t>
            </a:r>
            <a:r>
              <a:rPr lang="en-US" altLang="ko-KR" dirty="0"/>
              <a:t>iterator</a:t>
            </a:r>
            <a:r>
              <a:rPr lang="ko-KR" altLang="en-US" dirty="0"/>
              <a:t>로 처리가 가능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136904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54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 generator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46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 </a:t>
            </a:r>
            <a:r>
              <a:rPr lang="ko-KR" altLang="en-US" dirty="0"/>
              <a:t>생성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/>
              <a:t>tuple(immutable)</a:t>
            </a:r>
            <a:r>
              <a:rPr lang="ko-KR" altLang="en-US" dirty="0"/>
              <a:t>에는 </a:t>
            </a:r>
            <a:r>
              <a:rPr lang="en-US" altLang="ko-KR" dirty="0"/>
              <a:t>comprehension</a:t>
            </a:r>
            <a:r>
              <a:rPr lang="ko-KR" altLang="en-US" dirty="0"/>
              <a:t>이 존재하지 않고 </a:t>
            </a:r>
            <a:r>
              <a:rPr lang="en-US" altLang="ko-KR" dirty="0"/>
              <a:t>syntax </a:t>
            </a:r>
            <a:r>
              <a:rPr lang="ko-KR" altLang="en-US" dirty="0"/>
              <a:t>상으로 </a:t>
            </a:r>
            <a:r>
              <a:rPr lang="en-US" altLang="ko-KR" dirty="0"/>
              <a:t>generator </a:t>
            </a:r>
            <a:r>
              <a:rPr lang="ko-KR" altLang="en-US" dirty="0"/>
              <a:t>가 생성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4D2D7-B9AE-4D0D-9AFA-308ED741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904656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 </a:t>
            </a:r>
            <a:r>
              <a:rPr lang="ko-KR" altLang="en-US" dirty="0"/>
              <a:t>표현식 로컬 영역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제너레이터도</a:t>
            </a:r>
            <a:r>
              <a:rPr lang="ko-KR" altLang="en-US" dirty="0"/>
              <a:t> 내부 네임스페이스를 별도로 관리한다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B13B8B-7A24-4B59-9827-2A8E037C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309678"/>
            <a:ext cx="64293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15. </a:t>
            </a:r>
            <a:r>
              <a:rPr lang="ko-KR" altLang="en-US" sz="9600" dirty="0" err="1"/>
              <a:t>제너레이터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59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 </a:t>
            </a:r>
            <a:r>
              <a:rPr lang="ko-KR" altLang="en-US" dirty="0"/>
              <a:t>호출 </a:t>
            </a:r>
            <a:r>
              <a:rPr lang="en-US" altLang="ko-KR" dirty="0"/>
              <a:t>: send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send</a:t>
            </a:r>
            <a:r>
              <a:rPr lang="ko-KR" altLang="en-US" dirty="0"/>
              <a:t>함수로 보낼 때는 일단 </a:t>
            </a:r>
            <a:r>
              <a:rPr lang="en-US" altLang="ko-KR" dirty="0"/>
              <a:t>None</a:t>
            </a:r>
            <a:r>
              <a:rPr lang="ko-KR" altLang="en-US" dirty="0"/>
              <a:t>을 인자로 전달하고 처리해야 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561662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586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 generator </a:t>
            </a:r>
            <a:r>
              <a:rPr lang="ko-KR" altLang="en-US" dirty="0" err="1"/>
              <a:t>정의문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1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결과 처리</a:t>
            </a:r>
            <a:r>
              <a:rPr lang="en-US" altLang="ko-KR" dirty="0"/>
              <a:t>-yield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return </a:t>
            </a:r>
            <a:r>
              <a:rPr lang="ko-KR" altLang="en-US" dirty="0"/>
              <a:t>를 </a:t>
            </a:r>
            <a:r>
              <a:rPr lang="en-US" altLang="ko-KR" dirty="0"/>
              <a:t>yield</a:t>
            </a:r>
            <a:r>
              <a:rPr lang="ko-KR" altLang="en-US" dirty="0"/>
              <a:t>로 대체할 경우는 </a:t>
            </a:r>
            <a:r>
              <a:rPr lang="en-US" altLang="ko-KR" dirty="0"/>
              <a:t>Generator</a:t>
            </a:r>
            <a:r>
              <a:rPr lang="ko-KR" altLang="en-US" dirty="0"/>
              <a:t>가 발생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먼저 </a:t>
            </a:r>
            <a:r>
              <a:rPr lang="en-US" altLang="ko-KR" dirty="0"/>
              <a:t>yield </a:t>
            </a:r>
            <a:r>
              <a:rPr lang="ko-KR" altLang="en-US" dirty="0"/>
              <a:t>의 뜻을 알아보면</a:t>
            </a:r>
            <a:r>
              <a:rPr lang="en-US" altLang="ko-KR" dirty="0"/>
              <a:t>, </a:t>
            </a:r>
            <a:r>
              <a:rPr lang="ko-KR" altLang="en-US" dirty="0"/>
              <a:t>여기서는 </a:t>
            </a:r>
            <a:r>
              <a:rPr lang="en-US" altLang="ko-KR" dirty="0"/>
              <a:t>'</a:t>
            </a:r>
            <a:r>
              <a:rPr lang="ko-KR" altLang="en-US" dirty="0"/>
              <a:t>내다</a:t>
            </a:r>
            <a:r>
              <a:rPr lang="en-US" altLang="ko-KR" dirty="0"/>
              <a:t>, </a:t>
            </a:r>
            <a:r>
              <a:rPr lang="ko-KR" altLang="en-US" dirty="0"/>
              <a:t>산출하다</a:t>
            </a:r>
            <a:r>
              <a:rPr lang="en-US" altLang="ko-KR" dirty="0"/>
              <a:t>' </a:t>
            </a:r>
            <a:r>
              <a:rPr lang="ko-KR" altLang="en-US" dirty="0"/>
              <a:t>정도의 뜻으로 보인다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yield </a:t>
            </a:r>
            <a:r>
              <a:rPr lang="ko-KR" altLang="en-US" dirty="0"/>
              <a:t>를 사용하면 값을 바로 반환하는 것이 아니고</a:t>
            </a:r>
            <a:r>
              <a:rPr lang="en-US" altLang="ko-KR" dirty="0"/>
              <a:t>, next() </a:t>
            </a:r>
            <a:r>
              <a:rPr lang="ko-KR" altLang="en-US" dirty="0"/>
              <a:t>를 통해 </a:t>
            </a:r>
            <a:r>
              <a:rPr lang="en-US" altLang="ko-KR" dirty="0"/>
              <a:t>iteration </a:t>
            </a:r>
            <a:r>
              <a:rPr lang="ko-KR" altLang="en-US" dirty="0"/>
              <a:t>이 소진될 때까지 순차적으로 진행되며 값을 반환하고</a:t>
            </a:r>
            <a:r>
              <a:rPr lang="en-US" altLang="ko-KR" dirty="0"/>
              <a:t>, 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34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 : </a:t>
            </a:r>
            <a:r>
              <a:rPr lang="ko-KR" altLang="en-US" dirty="0"/>
              <a:t>한번 처리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제너레이터를</a:t>
            </a:r>
            <a:r>
              <a:rPr lang="ko-KR" altLang="en-US" dirty="0"/>
              <a:t> 생성하고 </a:t>
            </a:r>
            <a:r>
              <a:rPr lang="ko-KR" altLang="en-US" dirty="0" err="1"/>
              <a:t>두번</a:t>
            </a:r>
            <a:r>
              <a:rPr lang="ko-KR" altLang="en-US" dirty="0"/>
              <a:t> 호출하면 한번만 처리할 수 있으므로 반복이 끝났다고 표시됨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44031C-A8CA-47FE-9385-E38A3F02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109054"/>
            <a:ext cx="7753350" cy="35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24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:</a:t>
            </a:r>
            <a:r>
              <a:rPr lang="ko-KR" altLang="en-US" dirty="0"/>
              <a:t> </a:t>
            </a:r>
            <a:r>
              <a:rPr lang="ko-KR" altLang="en-US" dirty="0" err="1"/>
              <a:t>두번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함수를 생성하면 </a:t>
            </a:r>
            <a:r>
              <a:rPr lang="en-US" altLang="ko-KR" dirty="0"/>
              <a:t>generator </a:t>
            </a:r>
            <a:r>
              <a:rPr lang="ko-KR" altLang="en-US" dirty="0"/>
              <a:t>객체가 만들어지고 </a:t>
            </a:r>
            <a:r>
              <a:rPr lang="en-US" altLang="ko-KR" dirty="0"/>
              <a:t>next</a:t>
            </a:r>
            <a:r>
              <a:rPr lang="ko-KR" altLang="en-US" dirty="0"/>
              <a:t>함수나 </a:t>
            </a:r>
            <a:r>
              <a:rPr lang="en-US" altLang="ko-KR" dirty="0"/>
              <a:t>next</a:t>
            </a:r>
            <a:r>
              <a:rPr lang="ko-KR" altLang="en-US" dirty="0" err="1"/>
              <a:t>메소드로</a:t>
            </a:r>
            <a:r>
              <a:rPr lang="ko-KR" altLang="en-US" dirty="0"/>
              <a:t>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F01268-E3D3-4BC1-A3DD-2E624689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564904"/>
            <a:ext cx="7686675" cy="39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60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반복호출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ko-KR" altLang="en-US" dirty="0"/>
              <a:t>문을 이용해서 </a:t>
            </a:r>
            <a:r>
              <a:rPr lang="ko-KR" altLang="en-US" dirty="0" err="1"/>
              <a:t>제너레이터를</a:t>
            </a:r>
            <a:r>
              <a:rPr lang="ko-KR" altLang="en-US" dirty="0"/>
              <a:t> 반복해서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5995E2-997F-4514-96A0-37182E51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824536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55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 </a:t>
            </a:r>
            <a:r>
              <a:rPr lang="ko-KR" altLang="en-US" dirty="0"/>
              <a:t>연속호출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두개의 </a:t>
            </a:r>
            <a:r>
              <a:rPr lang="ko-KR" altLang="en-US" dirty="0" err="1"/>
              <a:t>제너레이터를</a:t>
            </a:r>
            <a:r>
              <a:rPr lang="ko-KR" altLang="en-US" dirty="0"/>
              <a:t> 연속해서 해서 호출할 경우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C19C31-95A3-48F6-9133-53B180EF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52936"/>
            <a:ext cx="5534025" cy="37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29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 </a:t>
            </a:r>
            <a:r>
              <a:rPr lang="ko-KR" altLang="en-US" dirty="0"/>
              <a:t>연속호출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두개의 </a:t>
            </a:r>
            <a:r>
              <a:rPr lang="ko-KR" altLang="en-US" dirty="0" err="1"/>
              <a:t>제너레이터를</a:t>
            </a:r>
            <a:r>
              <a:rPr lang="ko-KR" altLang="en-US" dirty="0"/>
              <a:t> 연속해서 해서 호출할 경우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237E50-4315-466A-8A78-69972803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92896"/>
            <a:ext cx="5400600" cy="42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88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결과 처리</a:t>
            </a:r>
            <a:r>
              <a:rPr lang="en-US" altLang="ko-KR" dirty="0"/>
              <a:t>-yield from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3.3</a:t>
            </a:r>
            <a:r>
              <a:rPr lang="ko-KR" altLang="en-US" dirty="0"/>
              <a:t>버전부터 </a:t>
            </a:r>
            <a:r>
              <a:rPr lang="en-US" altLang="ko-KR" dirty="0"/>
              <a:t>yield from</a:t>
            </a:r>
            <a:r>
              <a:rPr lang="ko-KR" altLang="en-US" dirty="0"/>
              <a:t>으로 </a:t>
            </a:r>
            <a:r>
              <a:rPr lang="en-US" altLang="ko-KR" dirty="0"/>
              <a:t>for</a:t>
            </a:r>
            <a:r>
              <a:rPr lang="ko-KR" altLang="en-US" dirty="0"/>
              <a:t>문을 한번 축약해서 처리가 가능함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2976"/>
            <a:ext cx="31718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35337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46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Coroutine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comprehension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Coroutine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r>
              <a:rPr lang="en-US" altLang="ko-KR" dirty="0"/>
              <a:t>: send </a:t>
            </a:r>
            <a:r>
              <a:rPr lang="ko-KR" altLang="en-US" dirty="0" err="1"/>
              <a:t>메소드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변수에 </a:t>
            </a:r>
            <a:r>
              <a:rPr lang="en-US" altLang="ko-KR" dirty="0"/>
              <a:t>yield</a:t>
            </a:r>
            <a:r>
              <a:rPr lang="ko-KR" altLang="en-US" dirty="0"/>
              <a:t>를 할당할 경우 이 </a:t>
            </a:r>
            <a:r>
              <a:rPr lang="ko-KR" altLang="en-US" dirty="0" err="1"/>
              <a:t>제너레이터</a:t>
            </a:r>
            <a:r>
              <a:rPr lang="ko-KR" altLang="en-US" dirty="0"/>
              <a:t> 함수에 값을 </a:t>
            </a:r>
            <a:r>
              <a:rPr lang="en-US" altLang="ko-KR" dirty="0"/>
              <a:t>send </a:t>
            </a:r>
            <a:r>
              <a:rPr lang="ko-KR" altLang="en-US" dirty="0" err="1"/>
              <a:t>메소드로</a:t>
            </a:r>
            <a:r>
              <a:rPr lang="ko-KR" altLang="en-US" dirty="0"/>
              <a:t> 전달해서 처리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89040"/>
            <a:ext cx="21812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429309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Yield</a:t>
            </a:r>
            <a:r>
              <a:rPr lang="ko-KR" altLang="en-US" dirty="0"/>
              <a:t>가 </a:t>
            </a:r>
            <a:r>
              <a:rPr lang="ko-KR" altLang="en-US" dirty="0" err="1"/>
              <a:t>생성되기전</a:t>
            </a:r>
            <a:r>
              <a:rPr lang="ko-KR" altLang="en-US" dirty="0"/>
              <a:t> 값을 </a:t>
            </a:r>
            <a:r>
              <a:rPr lang="en-US" altLang="ko-KR" dirty="0"/>
              <a:t>send </a:t>
            </a:r>
            <a:r>
              <a:rPr lang="ko-KR" altLang="en-US" dirty="0" err="1"/>
              <a:t>메소드로</a:t>
            </a:r>
            <a:r>
              <a:rPr lang="ko-KR" altLang="en-US" dirty="0"/>
              <a:t> 전달해서 값을 조정할 수 있음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69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 </a:t>
            </a:r>
            <a:r>
              <a:rPr lang="en-US" altLang="ko-KR" dirty="0"/>
              <a:t>:  </a:t>
            </a:r>
            <a:r>
              <a:rPr lang="ko-KR" altLang="en-US" dirty="0"/>
              <a:t>연계 처리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Generator </a:t>
            </a:r>
            <a:r>
              <a:rPr lang="ko-KR" altLang="en-US" dirty="0"/>
              <a:t>함수간 정보 전달을 위해서는 </a:t>
            </a:r>
            <a:r>
              <a:rPr lang="en-US" altLang="ko-KR" dirty="0"/>
              <a:t>send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이용해서 처리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3743325" cy="369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63688" y="4725145"/>
            <a:ext cx="2160240" cy="6480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40152" y="458112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ko-KR" altLang="en-US" dirty="0" err="1"/>
              <a:t>제너레이터</a:t>
            </a:r>
            <a:r>
              <a:rPr lang="ko-KR" altLang="en-US" dirty="0"/>
              <a:t> 함수 실행</a:t>
            </a:r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 flipV="1">
            <a:off x="3923928" y="4904294"/>
            <a:ext cx="2016224" cy="1808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53546" y="5445225"/>
            <a:ext cx="2160240" cy="6480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558924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ko-KR" altLang="en-US" dirty="0" err="1"/>
              <a:t>제너레이터</a:t>
            </a:r>
            <a:r>
              <a:rPr lang="ko-KR" altLang="en-US" dirty="0"/>
              <a:t> 함수 실행</a:t>
            </a:r>
            <a:r>
              <a:rPr lang="en-US" altLang="ko-KR" dirty="0"/>
              <a:t>(</a:t>
            </a:r>
            <a:r>
              <a:rPr lang="ko-KR" altLang="en-US" dirty="0"/>
              <a:t>인자로 </a:t>
            </a:r>
            <a:r>
              <a:rPr lang="ko-KR" altLang="en-US" dirty="0" err="1"/>
              <a:t>제너레이터</a:t>
            </a:r>
            <a:r>
              <a:rPr lang="ko-KR" altLang="en-US" dirty="0"/>
              <a:t> 전달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10" idx="3"/>
            <a:endCxn id="11" idx="1"/>
          </p:cNvCxnSpPr>
          <p:nvPr/>
        </p:nvCxnSpPr>
        <p:spPr>
          <a:xfrm>
            <a:off x="3913786" y="5769261"/>
            <a:ext cx="2098374" cy="2816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804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Coroutine</a:t>
            </a:r>
            <a:r>
              <a:rPr lang="en-US" altLang="ko-KR" dirty="0"/>
              <a:t>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70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coroutine</a:t>
            </a:r>
            <a:r>
              <a:rPr lang="en-US" altLang="ko-KR" dirty="0"/>
              <a:t> </a:t>
            </a:r>
            <a:r>
              <a:rPr lang="ko-KR" altLang="en-US" dirty="0"/>
              <a:t>사용 이유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4502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coroutine</a:t>
            </a:r>
            <a:r>
              <a:rPr lang="ko-KR" altLang="en-US" dirty="0"/>
              <a:t>은 특정 위치에서 실행을 일시 중단하고 다시 시작할 </a:t>
            </a:r>
            <a:r>
              <a:rPr lang="ko-KR" altLang="en-US" dirty="0" err="1"/>
              <a:t>수있는</a:t>
            </a:r>
            <a:r>
              <a:rPr lang="ko-KR" altLang="en-US" dirty="0"/>
              <a:t> 여러 진입 점을 허용하여 비 선점 멀티 </a:t>
            </a:r>
            <a:r>
              <a:rPr lang="ko-KR" altLang="en-US" dirty="0" err="1"/>
              <a:t>태스킹을</a:t>
            </a:r>
            <a:r>
              <a:rPr lang="ko-KR" altLang="en-US" dirty="0"/>
              <a:t> 위해 서브 루틴을 일반화하는 컴퓨터 프로그램 구성 </a:t>
            </a:r>
            <a:r>
              <a:rPr lang="ko-KR" altLang="en-US" dirty="0" err="1"/>
              <a:t>요소입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Coroutine</a:t>
            </a:r>
            <a:r>
              <a:rPr lang="ko-KR" altLang="en-US" dirty="0"/>
              <a:t>은 협동 작업</a:t>
            </a:r>
            <a:r>
              <a:rPr lang="en-US" altLang="ko-KR" dirty="0"/>
              <a:t>, </a:t>
            </a:r>
            <a:r>
              <a:rPr lang="ko-KR" altLang="en-US" dirty="0"/>
              <a:t>예외</a:t>
            </a:r>
            <a:r>
              <a:rPr lang="en-US" altLang="ko-KR" dirty="0"/>
              <a:t>, </a:t>
            </a:r>
            <a:r>
              <a:rPr lang="ko-KR" altLang="en-US" dirty="0"/>
              <a:t>이벤트 루프</a:t>
            </a:r>
            <a:r>
              <a:rPr lang="en-US" altLang="ko-KR" dirty="0"/>
              <a:t>, </a:t>
            </a:r>
            <a:r>
              <a:rPr lang="ko-KR" altLang="en-US" dirty="0"/>
              <a:t>반복자</a:t>
            </a:r>
            <a:r>
              <a:rPr lang="en-US" altLang="ko-KR" dirty="0"/>
              <a:t>, </a:t>
            </a:r>
            <a:r>
              <a:rPr lang="ko-KR" altLang="en-US" dirty="0"/>
              <a:t>무한 목록 및 파이프와 같이 익숙한 프로그램 구성 요소를 구현하는 데 적합</a:t>
            </a:r>
          </a:p>
        </p:txBody>
      </p:sp>
    </p:spTree>
    <p:extLst>
      <p:ext uri="{BB962C8B-B14F-4D97-AF65-F5344CB8AC3E}">
        <p14:creationId xmlns:p14="http://schemas.microsoft.com/office/powerpoint/2010/main" val="3144098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관계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82726"/>
              </p:ext>
            </p:extLst>
          </p:nvPr>
        </p:nvGraphicFramePr>
        <p:xfrm>
          <a:off x="755576" y="3356992"/>
          <a:ext cx="7848872" cy="1252938"/>
        </p:xfrm>
        <a:graphic>
          <a:graphicData uri="http://schemas.openxmlformats.org/drawingml/2006/table">
            <a:tbl>
              <a:tblPr/>
              <a:tblGrid>
                <a:gridCol w="136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__await__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Coroutine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send, throw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close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Generator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데이터 생성이고 </a:t>
            </a:r>
            <a:r>
              <a:rPr lang="en-US" altLang="ko-KR" dirty="0" err="1"/>
              <a:t>coroutine</a:t>
            </a:r>
            <a:r>
              <a:rPr lang="ko-KR" altLang="en-US" dirty="0"/>
              <a:t>은 데이터의 소비를 처리하므로 </a:t>
            </a:r>
            <a:r>
              <a:rPr lang="en-US" altLang="ko-KR" dirty="0"/>
              <a:t>send</a:t>
            </a:r>
            <a:r>
              <a:rPr lang="ko-KR" altLang="en-US" dirty="0"/>
              <a:t>로 데이터를 전달해야 함</a:t>
            </a:r>
          </a:p>
        </p:txBody>
      </p:sp>
    </p:spTree>
    <p:extLst>
      <p:ext uri="{BB962C8B-B14F-4D97-AF65-F5344CB8AC3E}">
        <p14:creationId xmlns:p14="http://schemas.microsoft.com/office/powerpoint/2010/main" val="50975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send</a:t>
            </a:r>
            <a:r>
              <a:rPr lang="ko-KR" altLang="en-US" dirty="0"/>
              <a:t>로 초기화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변수에 </a:t>
            </a:r>
            <a:r>
              <a:rPr lang="en-US" altLang="ko-KR" dirty="0"/>
              <a:t>yield</a:t>
            </a:r>
            <a:r>
              <a:rPr lang="ko-KR" altLang="en-US" dirty="0"/>
              <a:t>를 할당할 경우 이 </a:t>
            </a:r>
            <a:r>
              <a:rPr lang="ko-KR" altLang="en-US" dirty="0" err="1"/>
              <a:t>제너레이터</a:t>
            </a:r>
            <a:r>
              <a:rPr lang="ko-KR" altLang="en-US" dirty="0"/>
              <a:t> 함수에 값을 </a:t>
            </a:r>
            <a:r>
              <a:rPr lang="en-US" altLang="ko-KR" dirty="0"/>
              <a:t>send 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/>
              <a:t>None</a:t>
            </a:r>
            <a:r>
              <a:rPr lang="ko-KR" altLang="en-US" dirty="0"/>
              <a:t>를 전달해서 초기화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12976"/>
            <a:ext cx="3333353" cy="289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65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next </a:t>
            </a:r>
            <a:r>
              <a:rPr lang="ko-KR" altLang="en-US" dirty="0"/>
              <a:t>함수로 초기화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코루틴을</a:t>
            </a:r>
            <a:r>
              <a:rPr lang="ko-KR" altLang="en-US" dirty="0"/>
              <a:t> 최초 실행여부를 </a:t>
            </a:r>
            <a:r>
              <a:rPr lang="en-US" altLang="ko-KR" dirty="0"/>
              <a:t>next</a:t>
            </a:r>
            <a:r>
              <a:rPr lang="ko-KR" altLang="en-US" dirty="0"/>
              <a:t>함수로 초기처리가 필요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3400425" cy="322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633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Decorator</a:t>
            </a:r>
            <a:r>
              <a:rPr lang="ko-KR" altLang="en-US" dirty="0"/>
              <a:t>를 이용해서 초기화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Decorator</a:t>
            </a:r>
            <a:r>
              <a:rPr lang="ko-KR" altLang="en-US" dirty="0"/>
              <a:t>로 부분에 초기화를 넣어 실행함수를 처리하도록 정의하고 실행함수에 실행부분을 처리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768752" cy="392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075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generator </a:t>
            </a:r>
            <a:r>
              <a:rPr lang="en-US" altLang="ko-KR" dirty="0" err="1"/>
              <a:t>vs.coroutine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생성자는</a:t>
            </a:r>
            <a:r>
              <a:rPr lang="ko-KR" altLang="en-US" dirty="0"/>
              <a:t> 데이터를 생성하므로 반복자 처리하면 되지만 </a:t>
            </a:r>
            <a:r>
              <a:rPr lang="en-US" altLang="ko-KR" dirty="0" err="1"/>
              <a:t>coroutine</a:t>
            </a:r>
            <a:r>
              <a:rPr lang="ko-KR" altLang="en-US" dirty="0"/>
              <a:t>은 데이터를 전달해야 하므로 실세 </a:t>
            </a:r>
            <a:r>
              <a:rPr lang="en-US" altLang="ko-KR" dirty="0" err="1"/>
              <a:t>coroutine</a:t>
            </a:r>
            <a:r>
              <a:rPr lang="en-US" altLang="ko-KR" dirty="0"/>
              <a:t> </a:t>
            </a:r>
            <a:r>
              <a:rPr lang="ko-KR" altLang="en-US" dirty="0"/>
              <a:t>내에서 데이터를 소비해야 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3124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48472"/>
            <a:ext cx="3276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238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generator </a:t>
            </a:r>
            <a:r>
              <a:rPr lang="en-US" altLang="ko-KR" dirty="0" err="1"/>
              <a:t>vs.coroutine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yield</a:t>
            </a:r>
            <a:r>
              <a:rPr lang="ko-KR" altLang="en-US" dirty="0"/>
              <a:t>를 문을 보시면</a:t>
            </a:r>
            <a:r>
              <a:rPr lang="en-US" altLang="ko-KR" dirty="0"/>
              <a:t>, </a:t>
            </a:r>
            <a:r>
              <a:rPr lang="ko-KR" altLang="en-US" dirty="0"/>
              <a:t>뒤에 변수가 없을 경우는  </a:t>
            </a:r>
            <a:r>
              <a:rPr lang="en-US" altLang="ko-KR" dirty="0"/>
              <a:t>yield</a:t>
            </a:r>
            <a:r>
              <a:rPr lang="ko-KR" altLang="en-US" dirty="0"/>
              <a:t>를 입력으로 받고</a:t>
            </a:r>
            <a:r>
              <a:rPr lang="en-US" altLang="ko-KR" dirty="0"/>
              <a:t>(</a:t>
            </a:r>
            <a:r>
              <a:rPr lang="en-US" altLang="ko-KR" dirty="0" err="1"/>
              <a:t>coroutine</a:t>
            </a:r>
            <a:r>
              <a:rPr lang="en-US" altLang="ko-KR" dirty="0"/>
              <a:t>), </a:t>
            </a:r>
            <a:r>
              <a:rPr lang="ko-KR" altLang="en-US" dirty="0"/>
              <a:t>변수가 있을 경우는 출력</a:t>
            </a:r>
            <a:r>
              <a:rPr lang="en-US" altLang="ko-KR" dirty="0"/>
              <a:t>(generator)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56992"/>
            <a:ext cx="33051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26955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조건제시법</a:t>
            </a:r>
            <a:r>
              <a:rPr lang="en-US" altLang="ko-KR" dirty="0"/>
              <a:t>/</a:t>
            </a:r>
            <a:r>
              <a:rPr lang="ko-KR" altLang="en-US" dirty="0" err="1"/>
              <a:t>원소나열법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dirty="0"/>
              <a:t>수학 집합을 표시할 때 원소를 나열하는 법과 특정 조건을 함축하여 표시</a:t>
            </a:r>
            <a:endParaRPr lang="en-US" altLang="ko-KR" dirty="0"/>
          </a:p>
          <a:p>
            <a:pPr marL="320040" lvl="1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3429000"/>
            <a:ext cx="590465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# </a:t>
            </a:r>
            <a:r>
              <a:rPr kumimoji="1" lang="ko-KR" altLang="en-US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원소나열</a:t>
            </a:r>
            <a:r>
              <a:rPr kumimoji="1" lang="en-US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    </a:t>
            </a:r>
          </a:p>
          <a:p>
            <a:r>
              <a:rPr kumimoji="1" lang="en-US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         S 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{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1,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2,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4,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8,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...,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¹²</a:t>
            </a:r>
            <a:r>
              <a:rPr kumimoji="1" lang="en-US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}</a:t>
            </a:r>
          </a:p>
          <a:p>
            <a:endParaRPr kumimoji="1" lang="en-US" altLang="ko-KR" sz="800" b="1" dirty="0">
              <a:solidFill>
                <a:schemeClr val="bg1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br>
              <a:rPr kumimoji="1" lang="ko-KR" altLang="ko-KR" sz="8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en-US" altLang="ko-KR" sz="8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kumimoji="1" lang="en-US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# </a:t>
            </a:r>
            <a:r>
              <a:rPr kumimoji="1" lang="ko-KR" altLang="en-US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조건 제시</a:t>
            </a:r>
            <a:endParaRPr kumimoji="1" lang="en-US" altLang="ko-KR" b="1" dirty="0">
              <a:solidFill>
                <a:schemeClr val="bg1"/>
              </a:solidFill>
              <a:latin typeface="Arial"/>
              <a:ea typeface="굴림" pitchFamily="50" charset="-127"/>
              <a:cs typeface="굴림" pitchFamily="50" charset="-127"/>
            </a:endParaRPr>
          </a:p>
          <a:p>
            <a:r>
              <a:rPr kumimoji="1" lang="en-US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       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M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{x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|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in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and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b="1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b="1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even}</a:t>
            </a:r>
            <a:br>
              <a:rPr kumimoji="1" lang="ko-KR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22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 </a:t>
            </a:r>
            <a:r>
              <a:rPr lang="en-US" altLang="ko-KR" dirty="0"/>
              <a:t>:  </a:t>
            </a:r>
            <a:r>
              <a:rPr lang="ko-KR" altLang="en-US" dirty="0"/>
              <a:t>연계 처리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Generator </a:t>
            </a:r>
            <a:r>
              <a:rPr lang="ko-KR" altLang="en-US" dirty="0"/>
              <a:t>함수간 정보 전달을 위해서는 </a:t>
            </a:r>
            <a:r>
              <a:rPr lang="en-US" altLang="ko-KR" dirty="0"/>
              <a:t>send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이용해서 처리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52936"/>
            <a:ext cx="4392488" cy="373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23528" y="4246984"/>
            <a:ext cx="3960440" cy="838200"/>
            <a:chOff x="323528" y="4246984"/>
            <a:chExt cx="4691062" cy="838200"/>
          </a:xfrm>
        </p:grpSpPr>
        <p:grpSp>
          <p:nvGrpSpPr>
            <p:cNvPr id="14" name="그룹 13"/>
            <p:cNvGrpSpPr/>
            <p:nvPr/>
          </p:nvGrpSpPr>
          <p:grpSpPr>
            <a:xfrm>
              <a:off x="323528" y="4246984"/>
              <a:ext cx="3848100" cy="838200"/>
              <a:chOff x="251520" y="4365104"/>
              <a:chExt cx="3848100" cy="838200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4365104"/>
                <a:ext cx="3848100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3313180" y="4365104"/>
                <a:ext cx="610748" cy="72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665" y="4293401"/>
              <a:ext cx="16859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3973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 </a:t>
            </a:r>
            <a:r>
              <a:rPr lang="en-US" altLang="ko-KR" dirty="0"/>
              <a:t>:  </a:t>
            </a:r>
            <a:r>
              <a:rPr lang="ko-KR" altLang="en-US" dirty="0"/>
              <a:t>연계 처리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 내부에서 타</a:t>
            </a:r>
            <a:r>
              <a:rPr lang="en-US" altLang="ko-KR" dirty="0"/>
              <a:t> </a:t>
            </a:r>
            <a:r>
              <a:rPr lang="ko-KR" altLang="en-US" dirty="0"/>
              <a:t>함수에 </a:t>
            </a:r>
            <a:r>
              <a:rPr lang="en-US" altLang="ko-KR" dirty="0"/>
              <a:t>send </a:t>
            </a:r>
            <a:r>
              <a:rPr lang="ko-KR" altLang="en-US" dirty="0"/>
              <a:t>호출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35289"/>
            <a:ext cx="4528170" cy="361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23528" y="4246984"/>
            <a:ext cx="3848100" cy="838200"/>
            <a:chOff x="251520" y="4365104"/>
            <a:chExt cx="3848100" cy="8382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365104"/>
              <a:ext cx="38481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313180" y="4365104"/>
              <a:ext cx="610748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0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조건 제시 표현은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표현식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sequence if </a:t>
            </a:r>
            <a:r>
              <a:rPr lang="ko-KR" altLang="en-US" dirty="0"/>
              <a:t>논리식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6677" y="3068960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표현식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450635" y="3068960"/>
            <a:ext cx="220053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연속처리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804520" y="3068960"/>
            <a:ext cx="20078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연속처리 제약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60370" y="4941168"/>
            <a:ext cx="2479781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For </a:t>
            </a:r>
            <a:r>
              <a:rPr lang="ko-KR" altLang="en-US" b="1" dirty="0"/>
              <a:t>문 </a:t>
            </a:r>
            <a:r>
              <a:rPr lang="en-US" altLang="ko-KR" b="1" dirty="0"/>
              <a:t>:</a:t>
            </a:r>
          </a:p>
          <a:p>
            <a:r>
              <a:rPr lang="en-US" altLang="ko-KR" b="1" dirty="0"/>
              <a:t>    If</a:t>
            </a:r>
            <a:r>
              <a:rPr lang="ko-KR" altLang="en-US" b="1" dirty="0"/>
              <a:t>문</a:t>
            </a:r>
            <a:endParaRPr lang="en-US" altLang="ko-KR" b="1" dirty="0"/>
          </a:p>
          <a:p>
            <a:r>
              <a:rPr lang="ko-KR" altLang="en-US" b="1" dirty="0"/>
              <a:t>        </a:t>
            </a:r>
            <a:r>
              <a:rPr lang="ko-KR" altLang="en-US" b="1" dirty="0" err="1"/>
              <a:t>표현식</a:t>
            </a:r>
            <a:endParaRPr lang="ko-KR" altLang="en-US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4283968" y="4221088"/>
            <a:ext cx="720080" cy="56121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971600" y="2924944"/>
            <a:ext cx="705678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5436096" y="43120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동일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네임스페이스 별도관리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지역 변수를 관리하는 체계로 구성되어 있고 이 변수를 외부에서 호출하면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7CDF3B-95F3-472F-96A3-00D81256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636912"/>
            <a:ext cx="8496300" cy="37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5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리스트 </a:t>
            </a:r>
            <a:r>
              <a:rPr lang="ko-KR" altLang="en-US" dirty="0" err="1"/>
              <a:t>정의시</a:t>
            </a:r>
            <a:r>
              <a:rPr lang="ko-KR" altLang="en-US" dirty="0"/>
              <a:t> 값을 정하지 않고  호출 시 리스트 내의 값들이 처리되도록 구성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A = [ </a:t>
            </a:r>
            <a:r>
              <a:rPr lang="ko-KR" altLang="en-US" dirty="0" err="1"/>
              <a:t>표현식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sequence if </a:t>
            </a:r>
            <a:r>
              <a:rPr lang="ko-KR" altLang="en-US" dirty="0"/>
              <a:t>논리식</a:t>
            </a:r>
            <a:r>
              <a:rPr lang="en-US" altLang="ko-KR" dirty="0"/>
              <a:t>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7A5AF5-E3B0-43D5-B009-9F72329F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40968"/>
            <a:ext cx="5172075" cy="34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Comprehension : </a:t>
            </a:r>
            <a:r>
              <a:rPr lang="ko-KR" altLang="en-US" dirty="0"/>
              <a:t>필터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리스트 내의 다중 </a:t>
            </a:r>
            <a:r>
              <a:rPr lang="en-US" altLang="ko-KR" dirty="0"/>
              <a:t>for</a:t>
            </a:r>
            <a:r>
              <a:rPr lang="ko-KR" altLang="en-US" dirty="0"/>
              <a:t>문을 이용해서 처리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A = [ </a:t>
            </a:r>
            <a:r>
              <a:rPr lang="ko-KR" altLang="en-US" dirty="0" err="1"/>
              <a:t>표현식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sequence for j in sequence if </a:t>
            </a:r>
            <a:r>
              <a:rPr lang="ko-KR" altLang="en-US" dirty="0"/>
              <a:t>논리식</a:t>
            </a:r>
            <a:r>
              <a:rPr lang="en-US" altLang="ko-KR" dirty="0"/>
              <a:t>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15A258-2F14-4841-8B8B-8E885164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212976"/>
            <a:ext cx="81153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9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Comprehension : </a:t>
            </a:r>
            <a:r>
              <a:rPr lang="ko-KR" altLang="en-US" dirty="0"/>
              <a:t>다중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리스트 내의 다중 </a:t>
            </a:r>
            <a:r>
              <a:rPr lang="en-US" altLang="ko-KR" dirty="0"/>
              <a:t>for</a:t>
            </a:r>
            <a:r>
              <a:rPr lang="ko-KR" altLang="en-US" dirty="0"/>
              <a:t>문을 이용해서 처리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A = [ </a:t>
            </a:r>
            <a:r>
              <a:rPr lang="ko-KR" altLang="en-US" dirty="0" err="1"/>
              <a:t>표현식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sequence for j in sequence…]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2F378-8D20-4A6D-8CA1-BCBD3EC9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2" y="2924944"/>
            <a:ext cx="7715250" cy="37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1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138919</TotalTime>
  <Words>783</Words>
  <Application>Microsoft Office PowerPoint</Application>
  <PresentationFormat>화면 슬라이드 쇼(4:3)</PresentationFormat>
  <Paragraphs>158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Arial Unicode MS</vt:lpstr>
      <vt:lpstr>굴림</vt:lpstr>
      <vt:lpstr>맑은 고딕</vt:lpstr>
      <vt:lpstr>Arial</vt:lpstr>
      <vt:lpstr>Lucida Sans Unicode</vt:lpstr>
      <vt:lpstr>Wingdings</vt:lpstr>
      <vt:lpstr>Wingdings 2</vt:lpstr>
      <vt:lpstr>가을</vt:lpstr>
      <vt:lpstr>Python 완전정복</vt:lpstr>
      <vt:lpstr>15. 제너레이터</vt:lpstr>
      <vt:lpstr>comprehension</vt:lpstr>
      <vt:lpstr>조건제시법/원소나열법</vt:lpstr>
      <vt:lpstr>Comprehension</vt:lpstr>
      <vt:lpstr>네임스페이스 별도관리</vt:lpstr>
      <vt:lpstr>List Comprehension</vt:lpstr>
      <vt:lpstr>List Comprehension : 필터</vt:lpstr>
      <vt:lpstr>List Comprehension : 다중</vt:lpstr>
      <vt:lpstr>Set Comprehension</vt:lpstr>
      <vt:lpstr>set Comprehension : 다중</vt:lpstr>
      <vt:lpstr>Dict Comprehension</vt:lpstr>
      <vt:lpstr>dict Comprehension : 다중</vt:lpstr>
      <vt:lpstr>  generator 구조</vt:lpstr>
      <vt:lpstr>Generator 구조</vt:lpstr>
      <vt:lpstr> iterator 와 제너레이터 관계</vt:lpstr>
      <vt:lpstr>  generator 표현식</vt:lpstr>
      <vt:lpstr>Generator 생성</vt:lpstr>
      <vt:lpstr>Generator 표현식 로컬 영역</vt:lpstr>
      <vt:lpstr>Generator 호출 : send</vt:lpstr>
      <vt:lpstr>  generator 정의문</vt:lpstr>
      <vt:lpstr>함수 결과 처리-yield</vt:lpstr>
      <vt:lpstr>Generator : 한번 처리</vt:lpstr>
      <vt:lpstr>Generator : 두번 처리</vt:lpstr>
      <vt:lpstr>Generator 함수 : 반복호출 </vt:lpstr>
      <vt:lpstr>Generator  연속호출 1 </vt:lpstr>
      <vt:lpstr>Generator  연속호출 2 </vt:lpstr>
      <vt:lpstr>함수 결과 처리-yield from</vt:lpstr>
      <vt:lpstr>Coroutine 처리</vt:lpstr>
      <vt:lpstr>Coroutine 처리: send 메소드 </vt:lpstr>
      <vt:lpstr>Generator 함수 :  연계 처리 </vt:lpstr>
      <vt:lpstr>Coroutine 기본 </vt:lpstr>
      <vt:lpstr> coroutine 사용 이유</vt:lpstr>
      <vt:lpstr> collections.abc 모듈 관계</vt:lpstr>
      <vt:lpstr>send로 초기화 </vt:lpstr>
      <vt:lpstr>next 함수로 초기화 </vt:lpstr>
      <vt:lpstr>Decorator를 이용해서 초기화 </vt:lpstr>
      <vt:lpstr> generator vs.coroutine 1</vt:lpstr>
      <vt:lpstr> generator vs.coroutine 2</vt:lpstr>
      <vt:lpstr>Generator 함수 :  연계 처리 </vt:lpstr>
      <vt:lpstr>Generator 함수 :  연계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용준 문</cp:lastModifiedBy>
  <cp:revision>1846</cp:revision>
  <cp:lastPrinted>2016-10-10T03:51:17Z</cp:lastPrinted>
  <dcterms:created xsi:type="dcterms:W3CDTF">2015-12-01T07:34:30Z</dcterms:created>
  <dcterms:modified xsi:type="dcterms:W3CDTF">2018-04-09T15:20:29Z</dcterms:modified>
</cp:coreProperties>
</file>