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63"/>
  </p:notesMasterIdLst>
  <p:sldIdLst>
    <p:sldId id="256" r:id="rId2"/>
    <p:sldId id="5430" r:id="rId3"/>
    <p:sldId id="6642" r:id="rId4"/>
    <p:sldId id="6643" r:id="rId5"/>
    <p:sldId id="6644" r:id="rId6"/>
    <p:sldId id="5517" r:id="rId7"/>
    <p:sldId id="6656" r:id="rId8"/>
    <p:sldId id="6667" r:id="rId9"/>
    <p:sldId id="6671" r:id="rId10"/>
    <p:sldId id="6666" r:id="rId11"/>
    <p:sldId id="6669" r:id="rId12"/>
    <p:sldId id="6670" r:id="rId13"/>
    <p:sldId id="6641" r:id="rId14"/>
    <p:sldId id="6640" r:id="rId15"/>
    <p:sldId id="6648" r:id="rId16"/>
    <p:sldId id="6657" r:id="rId17"/>
    <p:sldId id="6658" r:id="rId18"/>
    <p:sldId id="6649" r:id="rId19"/>
    <p:sldId id="6659" r:id="rId20"/>
    <p:sldId id="6321" r:id="rId21"/>
    <p:sldId id="6322" r:id="rId22"/>
    <p:sldId id="6650" r:id="rId23"/>
    <p:sldId id="6324" r:id="rId24"/>
    <p:sldId id="6660" r:id="rId25"/>
    <p:sldId id="6328" r:id="rId26"/>
    <p:sldId id="6330" r:id="rId27"/>
    <p:sldId id="6331" r:id="rId28"/>
    <p:sldId id="6662" r:id="rId29"/>
    <p:sldId id="6332" r:id="rId30"/>
    <p:sldId id="6333" r:id="rId31"/>
    <p:sldId id="6335" r:id="rId32"/>
    <p:sldId id="6336" r:id="rId33"/>
    <p:sldId id="6337" r:id="rId34"/>
    <p:sldId id="6661" r:id="rId35"/>
    <p:sldId id="6676" r:id="rId36"/>
    <p:sldId id="6672" r:id="rId37"/>
    <p:sldId id="6664" r:id="rId38"/>
    <p:sldId id="6339" r:id="rId39"/>
    <p:sldId id="6340" r:id="rId40"/>
    <p:sldId id="6341" r:id="rId41"/>
    <p:sldId id="6665" r:id="rId42"/>
    <p:sldId id="6678" r:id="rId43"/>
    <p:sldId id="6342" r:id="rId44"/>
    <p:sldId id="6343" r:id="rId45"/>
    <p:sldId id="6679" r:id="rId46"/>
    <p:sldId id="6345" r:id="rId47"/>
    <p:sldId id="6346" r:id="rId48"/>
    <p:sldId id="6349" r:id="rId49"/>
    <p:sldId id="6352" r:id="rId50"/>
    <p:sldId id="6680" r:id="rId51"/>
    <p:sldId id="6684" r:id="rId52"/>
    <p:sldId id="6674" r:id="rId53"/>
    <p:sldId id="6673" r:id="rId54"/>
    <p:sldId id="6675" r:id="rId55"/>
    <p:sldId id="6677" r:id="rId56"/>
    <p:sldId id="6681" r:id="rId57"/>
    <p:sldId id="6682" r:id="rId58"/>
    <p:sldId id="6366" r:id="rId59"/>
    <p:sldId id="6629" r:id="rId60"/>
    <p:sldId id="6685" r:id="rId61"/>
    <p:sldId id="6686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5262" autoAdjust="0"/>
  </p:normalViewPr>
  <p:slideViewPr>
    <p:cSldViewPr>
      <p:cViewPr varScale="1">
        <p:scale>
          <a:sx n="83" d="100"/>
          <a:sy n="83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완전정복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가변 </a:t>
            </a:r>
            <a:r>
              <a:rPr lang="en-US" altLang="ko-KR" dirty="0" smtClean="0"/>
              <a:t>unpacking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1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할당된 값과 변수가 불일치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참조 </a:t>
            </a:r>
            <a:r>
              <a:rPr lang="ko-KR" altLang="en-US" dirty="0" err="1"/>
              <a:t>변수쪽이</a:t>
            </a:r>
            <a:r>
              <a:rPr lang="ko-KR" altLang="en-US" dirty="0"/>
              <a:t> 개수가 부족해서  </a:t>
            </a:r>
            <a:r>
              <a:rPr lang="en-US" altLang="ko-KR" dirty="0"/>
              <a:t>unpack</a:t>
            </a:r>
            <a:r>
              <a:rPr lang="ko-KR" altLang="en-US" dirty="0"/>
              <a:t>할 경우 예외가 발생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E57AACF-1537-40B7-BCDD-96525C11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8" y="3140968"/>
            <a:ext cx="76104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1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개수가 부족 </a:t>
            </a:r>
            <a:r>
              <a:rPr lang="en-US" altLang="ko-KR" dirty="0"/>
              <a:t>: * </a:t>
            </a:r>
            <a:r>
              <a:rPr lang="ko-KR" altLang="en-US" dirty="0"/>
              <a:t>사용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python 3</a:t>
            </a:r>
            <a:r>
              <a:rPr lang="ko-KR" altLang="en-US" dirty="0"/>
              <a:t>버전부터는 할당되는 변수 앞에 </a:t>
            </a:r>
            <a:r>
              <a:rPr lang="en-US" altLang="ko-KR" dirty="0"/>
              <a:t>*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붙이면 다양한 개수를 받는 </a:t>
            </a:r>
            <a:r>
              <a:rPr lang="en-US" altLang="ko-KR" dirty="0"/>
              <a:t>sequence </a:t>
            </a:r>
            <a:r>
              <a:rPr lang="ko-KR" altLang="en-US" dirty="0"/>
              <a:t>타입으로 처리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70" y="3212976"/>
            <a:ext cx="31908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2895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25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리터럴</a:t>
            </a:r>
            <a:r>
              <a:rPr lang="ko-KR" altLang="en-US" dirty="0"/>
              <a:t> 생성 </a:t>
            </a:r>
            <a:r>
              <a:rPr lang="en-US" altLang="ko-KR" dirty="0"/>
              <a:t>unpack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내의 원소에 변수 할당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Set </a:t>
            </a:r>
            <a:r>
              <a:rPr lang="ko-KR" altLang="en-US" dirty="0" err="1"/>
              <a:t>리터럴을</a:t>
            </a:r>
            <a:r>
              <a:rPr lang="ko-KR" altLang="en-US" dirty="0"/>
              <a:t> 만들 때 실제 원소만 들어가야 하는데 변수로 처리하면 예외가 발생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CC708D6-BE7B-4612-A36E-AB864D88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80928"/>
            <a:ext cx="7534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 err="1"/>
              <a:t>리터럴</a:t>
            </a:r>
            <a:r>
              <a:rPr lang="ko-KR" altLang="en-US" dirty="0"/>
              <a:t> 생성시</a:t>
            </a:r>
            <a:r>
              <a:rPr lang="en-US" altLang="ko-KR" dirty="0"/>
              <a:t> </a:t>
            </a:r>
            <a:r>
              <a:rPr lang="ko-KR" altLang="en-US" dirty="0"/>
              <a:t>변수 사용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Set </a:t>
            </a:r>
            <a:r>
              <a:rPr lang="ko-KR" altLang="en-US" dirty="0" err="1"/>
              <a:t>리터럴을</a:t>
            </a:r>
            <a:r>
              <a:rPr lang="ko-KR" altLang="en-US" dirty="0"/>
              <a:t> 만들 때 실제 원소만 들어가야 하는데 </a:t>
            </a:r>
            <a:r>
              <a:rPr lang="ko-KR" altLang="en-US" dirty="0" err="1"/>
              <a:t>변수앞에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를 이용하면 실제 </a:t>
            </a:r>
            <a:r>
              <a:rPr lang="ko-KR" altLang="en-US" dirty="0" err="1"/>
              <a:t>원소값만</a:t>
            </a:r>
            <a:r>
              <a:rPr lang="ko-KR" altLang="en-US" dirty="0"/>
              <a:t> 처리됨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5256584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00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 err="1"/>
              <a:t>리터럴</a:t>
            </a:r>
            <a:r>
              <a:rPr lang="ko-KR" altLang="en-US" dirty="0"/>
              <a:t> 생성시</a:t>
            </a:r>
            <a:r>
              <a:rPr lang="en-US" altLang="ko-KR" dirty="0"/>
              <a:t> </a:t>
            </a:r>
            <a:r>
              <a:rPr lang="ko-KR" altLang="en-US" dirty="0"/>
              <a:t>변수 사용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list </a:t>
            </a:r>
            <a:r>
              <a:rPr lang="ko-KR" altLang="en-US" dirty="0" err="1"/>
              <a:t>리터럴을</a:t>
            </a:r>
            <a:r>
              <a:rPr lang="ko-KR" altLang="en-US" dirty="0"/>
              <a:t> 만들 때 실제 원소만 들어가야 하는데 </a:t>
            </a:r>
            <a:r>
              <a:rPr lang="ko-KR" altLang="en-US" dirty="0" err="1"/>
              <a:t>변수앞에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를 이용하면 실제 </a:t>
            </a:r>
            <a:r>
              <a:rPr lang="ko-KR" altLang="en-US" dirty="0" err="1"/>
              <a:t>원소값만</a:t>
            </a:r>
            <a:r>
              <a:rPr lang="ko-KR" altLang="en-US" dirty="0"/>
              <a:t> 처리됨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92CB15-A9E4-438D-87DE-DE625F7C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760640" cy="31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딕셔너리내의</a:t>
            </a:r>
            <a:r>
              <a:rPr lang="ko-KR" altLang="en-US" dirty="0"/>
              <a:t> 원소에 변수 할당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 err="1"/>
              <a:t>리터럴을</a:t>
            </a:r>
            <a:r>
              <a:rPr lang="ko-KR" altLang="en-US" dirty="0"/>
              <a:t> 만들 때 실제 원소만 들어가야 하는데 변수로 처리하면 예외가 발생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BDB377C-E265-42B8-AC9C-F89D4EB8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67025"/>
            <a:ext cx="76295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 err="1"/>
              <a:t>리터럴</a:t>
            </a:r>
            <a:r>
              <a:rPr lang="ko-KR" altLang="en-US" dirty="0"/>
              <a:t> 생성시</a:t>
            </a:r>
            <a:r>
              <a:rPr lang="en-US" altLang="ko-KR" dirty="0"/>
              <a:t> </a:t>
            </a:r>
            <a:r>
              <a:rPr lang="ko-KR" altLang="en-US" dirty="0"/>
              <a:t>변수 사용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리터럴을</a:t>
            </a:r>
            <a:r>
              <a:rPr lang="ko-KR" altLang="en-US" dirty="0"/>
              <a:t> 만들 때 실제 원소만 들어가야 하는데 변수 앞에 </a:t>
            </a:r>
            <a:r>
              <a:rPr lang="en-US" altLang="ko-KR" dirty="0"/>
              <a:t>*</a:t>
            </a:r>
            <a:r>
              <a:rPr lang="ko-KR" altLang="en-US" dirty="0"/>
              <a:t>으로 이용하는 경우는 </a:t>
            </a:r>
            <a:r>
              <a:rPr lang="en-US" altLang="ko-KR" dirty="0"/>
              <a:t>set</a:t>
            </a:r>
            <a:r>
              <a:rPr lang="ko-KR" altLang="en-US" dirty="0"/>
              <a:t>이 되고 </a:t>
            </a:r>
            <a:r>
              <a:rPr lang="en-US" altLang="ko-KR" dirty="0"/>
              <a:t>**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사용해야 </a:t>
            </a:r>
            <a:r>
              <a:rPr lang="ko-KR" altLang="en-US" dirty="0" err="1"/>
              <a:t>딕셔너리가</a:t>
            </a:r>
            <a:r>
              <a:rPr lang="ko-KR" altLang="en-US" dirty="0"/>
              <a:t> 됨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FEFD3F-98F3-497E-9AF9-51BFF8FA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996952"/>
            <a:ext cx="5976663" cy="37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5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 err="1"/>
              <a:t>리터럴</a:t>
            </a:r>
            <a:r>
              <a:rPr lang="ko-KR" altLang="en-US" dirty="0"/>
              <a:t> 생성시</a:t>
            </a:r>
            <a:r>
              <a:rPr lang="en-US" altLang="ko-KR" dirty="0"/>
              <a:t> </a:t>
            </a:r>
            <a:r>
              <a:rPr lang="ko-KR" altLang="en-US" dirty="0"/>
              <a:t>주의사항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키가 숫자일 경우 </a:t>
            </a:r>
            <a:r>
              <a:rPr lang="ko-KR" altLang="en-US" dirty="0" err="1"/>
              <a:t>리터럴</a:t>
            </a:r>
            <a:r>
              <a:rPr lang="ko-KR" altLang="en-US" dirty="0"/>
              <a:t> 정의에서는 예외가 발생하지 않지만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생성자일 경우는 문자열이 아닌 경우는 예외를 발생시킴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A3B9B0-4F7D-4637-9FD5-EDCB25B0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0" y="3140967"/>
            <a:ext cx="7534275" cy="36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0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4. </a:t>
            </a:r>
            <a:r>
              <a:rPr lang="ko-KR" altLang="en-US" sz="9600" dirty="0"/>
              <a:t>패킹</a:t>
            </a:r>
            <a:r>
              <a:rPr lang="en-US" altLang="ko-KR" sz="9600" dirty="0"/>
              <a:t>/</a:t>
            </a:r>
            <a:r>
              <a:rPr lang="ko-KR" altLang="en-US" sz="9600" dirty="0" err="1"/>
              <a:t>언패킹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2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Parameter/</a:t>
            </a:r>
            <a:r>
              <a:rPr lang="en-US" altLang="ko-KR" dirty="0" err="1"/>
              <a:t>argment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2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인자 종류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/>
              <a:t>함수 인자 처리하는 방법으로는 </a:t>
            </a:r>
            <a:r>
              <a:rPr lang="en-US" altLang="ko-KR" sz="2800" dirty="0"/>
              <a:t>4</a:t>
            </a:r>
            <a:r>
              <a:rPr lang="ko-KR" altLang="en-US" sz="2800" dirty="0"/>
              <a:t>가지가 있음</a:t>
            </a:r>
            <a:endParaRPr lang="en-US" altLang="ko-KR" sz="2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910812" y="2901312"/>
            <a:ext cx="3528392" cy="3163282"/>
            <a:chOff x="1619672" y="2996478"/>
            <a:chExt cx="5555569" cy="3163282"/>
          </a:xfrm>
        </p:grpSpPr>
        <p:sp>
          <p:nvSpPr>
            <p:cNvPr id="3" name="직사각형 2"/>
            <p:cNvSpPr/>
            <p:nvPr/>
          </p:nvSpPr>
          <p:spPr>
            <a:xfrm>
              <a:off x="1630625" y="3441846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고정인자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19672" y="5170038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가변인자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42993" y="2996478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위치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42993" y="3834881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키</a:t>
              </a:r>
              <a:r>
                <a:rPr lang="en-US" altLang="ko-KR" sz="1400" b="1" dirty="0"/>
                <a:t>/</a:t>
              </a:r>
              <a:r>
                <a:rPr lang="ko-KR" altLang="en-US" sz="1400" b="1" dirty="0"/>
                <a:t>값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42993" y="4673284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위치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42993" y="5511688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키</a:t>
              </a:r>
              <a:r>
                <a:rPr lang="en-US" altLang="ko-KR" sz="1400" b="1" dirty="0"/>
                <a:t>/</a:t>
              </a:r>
              <a:r>
                <a:rPr lang="ko-KR" altLang="en-US" sz="1400" b="1" dirty="0"/>
                <a:t>값</a:t>
              </a:r>
            </a:p>
          </p:txBody>
        </p:sp>
        <p:cxnSp>
          <p:nvCxnSpPr>
            <p:cNvPr id="8" name="꺾인 연결선 7"/>
            <p:cNvCxnSpPr>
              <a:stCxn id="3" idx="3"/>
              <a:endCxn id="16" idx="1"/>
            </p:cNvCxnSpPr>
            <p:nvPr/>
          </p:nvCxnSpPr>
          <p:spPr>
            <a:xfrm flipV="1">
              <a:off x="3862873" y="3320514"/>
              <a:ext cx="1080120" cy="44536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3" idx="3"/>
              <a:endCxn id="17" idx="1"/>
            </p:cNvCxnSpPr>
            <p:nvPr/>
          </p:nvCxnSpPr>
          <p:spPr>
            <a:xfrm>
              <a:off x="3862873" y="3765882"/>
              <a:ext cx="1080120" cy="39303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5" idx="3"/>
              <a:endCxn id="18" idx="1"/>
            </p:cNvCxnSpPr>
            <p:nvPr/>
          </p:nvCxnSpPr>
          <p:spPr>
            <a:xfrm flipV="1">
              <a:off x="3851920" y="4997320"/>
              <a:ext cx="1091073" cy="49675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15" idx="3"/>
              <a:endCxn id="19" idx="1"/>
            </p:cNvCxnSpPr>
            <p:nvPr/>
          </p:nvCxnSpPr>
          <p:spPr>
            <a:xfrm>
              <a:off x="3851920" y="5494074"/>
              <a:ext cx="1091073" cy="3416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000803" y="2924944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en-US" altLang="ko-KR" sz="1200" dirty="0" err="1"/>
              <a:t>x,y,z</a:t>
            </a:r>
            <a:r>
              <a:rPr lang="en-US" altLang="ko-KR" sz="1200" dirty="0"/>
              <a:t>) </a:t>
            </a:r>
            <a:r>
              <a:rPr lang="ko-KR" altLang="en-US" sz="1200" dirty="0"/>
              <a:t>처럼 위치를 고정해서 의미를 확정하는 것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0803" y="376334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고정인자이지만 키</a:t>
            </a:r>
            <a:r>
              <a:rPr lang="en-US" altLang="ko-KR" sz="1200" dirty="0"/>
              <a:t>/</a:t>
            </a:r>
            <a:r>
              <a:rPr lang="ko-KR" altLang="en-US" sz="1200" dirty="0"/>
              <a:t>값으로 구성되므로 위치에 상관없이 이름으로 인식해서 처리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00803" y="441922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위치에 대한 인자 수를 고정하지 않고 실제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것을 모두 처리</a:t>
            </a:r>
            <a:endParaRPr lang="en-US" altLang="ko-KR" sz="1200" dirty="0"/>
          </a:p>
          <a:p>
            <a:r>
              <a:rPr lang="ko-KR" altLang="en-US" sz="1200" dirty="0"/>
              <a:t>가변위치는 아무것도 없거나 인자가 있을 경우 처리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00803" y="528332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키</a:t>
            </a:r>
            <a:r>
              <a:rPr lang="en-US" altLang="ko-KR" sz="1200" dirty="0"/>
              <a:t>/</a:t>
            </a:r>
            <a:r>
              <a:rPr lang="ko-KR" altLang="en-US" sz="1200" dirty="0"/>
              <a:t>값으로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인자 수를 고정하지 않고 실제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것을 모두 처리</a:t>
            </a:r>
            <a:endParaRPr lang="en-US" altLang="ko-KR" sz="1200" dirty="0"/>
          </a:p>
          <a:p>
            <a:r>
              <a:rPr lang="ko-KR" altLang="en-US" sz="1200" dirty="0"/>
              <a:t>가변 키</a:t>
            </a:r>
            <a:r>
              <a:rPr lang="en-US" altLang="ko-KR" sz="1200" dirty="0"/>
              <a:t>/</a:t>
            </a:r>
            <a:r>
              <a:rPr lang="ko-KR" altLang="en-US" sz="1200" dirty="0"/>
              <a:t>값은 아무것도 없거나 인자가 있을 경우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7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파라미터는</a:t>
            </a:r>
            <a:r>
              <a:rPr lang="ko-KR" altLang="en-US" dirty="0"/>
              <a:t> 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함수 정의한 </a:t>
            </a:r>
            <a:r>
              <a:rPr lang="ko-KR" altLang="en-US" dirty="0" err="1"/>
              <a:t>파라미터는</a:t>
            </a:r>
            <a:r>
              <a:rPr lang="ko-KR" altLang="en-US" dirty="0"/>
              <a:t> 지역변수이고 인자는 값으로 처리된다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en-US" altLang="ko-KR" dirty="0"/>
              <a:t>code </a:t>
            </a:r>
            <a:r>
              <a:rPr lang="ko-KR" altLang="en-US" dirty="0"/>
              <a:t>객체에서 변수명과 인자를 가져오면 동일한 처리인 것을 알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96DB4D-38EF-4081-A1BA-D8727B39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77844"/>
            <a:ext cx="583264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9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전달 인자 </a:t>
            </a:r>
            <a:r>
              <a:rPr lang="ko-KR" altLang="en-US" dirty="0" err="1"/>
              <a:t>레퍼런스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함수 </a:t>
            </a:r>
            <a:r>
              <a:rPr lang="ko-KR" altLang="en-US" dirty="0" err="1"/>
              <a:t>파라미터와</a:t>
            </a:r>
            <a:r>
              <a:rPr lang="ko-KR" altLang="en-US" dirty="0"/>
              <a:t> 인자가 지역 네임스페이스에  </a:t>
            </a:r>
            <a:r>
              <a:rPr lang="en-US" altLang="ko-KR" dirty="0"/>
              <a:t>key/value</a:t>
            </a:r>
            <a:r>
              <a:rPr lang="ko-KR" altLang="en-US" dirty="0"/>
              <a:t>로 설정됨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72B8D6B-C919-4624-B3A1-1EEE2FDF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20" y="2452936"/>
            <a:ext cx="590465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6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전달 인자에 </a:t>
            </a:r>
            <a:r>
              <a:rPr lang="en-US" altLang="ko-KR" dirty="0"/>
              <a:t>call by value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함수 매개변수가 리스트로 처리할 경우 전역변수로 연결되므로 변경이 되므로 함수 내부에서 변경이 없이 처리하고자 하면 새로운 인스턴스로 전달해야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2EDBF93-2AB8-4331-92A8-40EE4DCD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77092"/>
            <a:ext cx="5796644" cy="34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파라미터에</a:t>
            </a:r>
            <a:r>
              <a:rPr lang="ko-KR" altLang="en-US" dirty="0"/>
              <a:t> 없는 변수 사용시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실제 </a:t>
            </a:r>
            <a:r>
              <a:rPr lang="ko-KR" altLang="en-US" dirty="0" err="1"/>
              <a:t>파라미터가</a:t>
            </a:r>
            <a:r>
              <a:rPr lang="ko-KR" altLang="en-US" dirty="0"/>
              <a:t> 존재하지 않으므로 에러가 남</a:t>
            </a:r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62" y="3068960"/>
            <a:ext cx="58959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50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Inspect</a:t>
            </a:r>
            <a:r>
              <a:rPr lang="ko-KR" altLang="en-US" dirty="0"/>
              <a:t>모듈 </a:t>
            </a:r>
            <a:r>
              <a:rPr lang="en-US" altLang="ko-KR" dirty="0" err="1"/>
              <a:t>getcallargs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err="1"/>
              <a:t>getcallargs</a:t>
            </a:r>
            <a:r>
              <a:rPr lang="en-US" altLang="ko-KR" sz="2800" dirty="0"/>
              <a:t>(</a:t>
            </a:r>
            <a:r>
              <a:rPr lang="ko-KR" altLang="en-US" sz="2800" dirty="0" err="1"/>
              <a:t>함수명</a:t>
            </a:r>
            <a:r>
              <a:rPr lang="en-US" altLang="ko-KR" sz="2800" dirty="0"/>
              <a:t>,</a:t>
            </a:r>
            <a:r>
              <a:rPr lang="ko-KR" altLang="en-US" sz="2800" dirty="0" err="1"/>
              <a:t>변수명</a:t>
            </a:r>
            <a:r>
              <a:rPr lang="en-US" altLang="ko-KR" sz="2800" dirty="0"/>
              <a:t>,…)</a:t>
            </a:r>
            <a:r>
              <a:rPr lang="ko-KR" altLang="en-US" sz="2800" dirty="0"/>
              <a:t>을</a:t>
            </a:r>
            <a:r>
              <a:rPr lang="en-US" altLang="ko-KR" sz="2800" dirty="0"/>
              <a:t> </a:t>
            </a:r>
            <a:r>
              <a:rPr lang="ko-KR" altLang="en-US" sz="2800" dirty="0"/>
              <a:t>사용해서 내부 </a:t>
            </a:r>
            <a:r>
              <a:rPr lang="ko-KR" altLang="en-US" sz="2800" dirty="0" err="1"/>
              <a:t>파라미터</a:t>
            </a:r>
            <a:r>
              <a:rPr lang="ko-KR" altLang="en-US" sz="2800" dirty="0"/>
              <a:t> 정보를 조회할 수 있음</a:t>
            </a:r>
            <a:endParaRPr lang="en-US" altLang="ko-KR" sz="2800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760640" cy="299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위치인자와 초기값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8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위치인자 매핑 방식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/>
              <a:t>매개변수와 인자가 할당될 경우 실제 각 매개변수에 할당된 값을 </a:t>
            </a:r>
            <a:r>
              <a:rPr lang="ko-KR" altLang="en-US" sz="2800" dirty="0" err="1"/>
              <a:t>매핑시켜서</a:t>
            </a:r>
            <a:r>
              <a:rPr lang="ko-KR" altLang="en-US" sz="2800" dirty="0"/>
              <a:t> 확인해 본다</a:t>
            </a:r>
            <a:r>
              <a:rPr lang="en-US" altLang="ko-KR" sz="280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A6A14DE-A011-4839-8079-9EEB2580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324605"/>
            <a:ext cx="5372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64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Default </a:t>
            </a:r>
            <a:r>
              <a:rPr lang="ko-KR" altLang="en-US" dirty="0" err="1"/>
              <a:t>파라미터</a:t>
            </a:r>
            <a:r>
              <a:rPr lang="ko-KR" altLang="en-US" dirty="0"/>
              <a:t> 관리 기준</a:t>
            </a:r>
          </a:p>
        </p:txBody>
      </p:sp>
      <p:sp>
        <p:nvSpPr>
          <p:cNvPr id="2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7281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3100" dirty="0"/>
              <a:t>함수가 정의되면 함수를 객체로 전환할 때 </a:t>
            </a:r>
            <a:r>
              <a:rPr lang="ko-KR" altLang="en-US" sz="3100" dirty="0" err="1"/>
              <a:t>파라미터</a:t>
            </a:r>
            <a:r>
              <a:rPr lang="ko-KR" altLang="en-US" sz="3100" dirty="0"/>
              <a:t> 중에 </a:t>
            </a:r>
            <a:r>
              <a:rPr lang="en-US" altLang="ko-KR" sz="3100" dirty="0"/>
              <a:t>default</a:t>
            </a:r>
            <a:r>
              <a:rPr lang="ko-KR" altLang="en-US" sz="3100" dirty="0"/>
              <a:t>값이 정해지면 </a:t>
            </a:r>
            <a:r>
              <a:rPr lang="en-US" altLang="ko-KR" sz="3100" dirty="0"/>
              <a:t>__defaults__ (tuple</a:t>
            </a:r>
            <a:r>
              <a:rPr lang="ko-KR" altLang="en-US" sz="3100" dirty="0"/>
              <a:t>타입</a:t>
            </a:r>
            <a:r>
              <a:rPr lang="en-US" altLang="ko-KR" sz="3100" dirty="0"/>
              <a:t>)</a:t>
            </a:r>
            <a:r>
              <a:rPr lang="ko-KR" altLang="en-US" sz="3100" dirty="0"/>
              <a:t>속성에 값을 저장</a:t>
            </a:r>
            <a:endParaRPr lang="en-US" altLang="ko-KR" sz="3100" dirty="0"/>
          </a:p>
        </p:txBody>
      </p:sp>
      <p:sp>
        <p:nvSpPr>
          <p:cNvPr id="3" name="직사각형 2"/>
          <p:cNvSpPr/>
          <p:nvPr/>
        </p:nvSpPr>
        <p:spPr>
          <a:xfrm>
            <a:off x="1043608" y="4149080"/>
            <a:ext cx="2808312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함수명</a:t>
            </a:r>
            <a:r>
              <a:rPr lang="en-US" altLang="ko-KR" dirty="0">
                <a:solidFill>
                  <a:schemeClr val="tx1"/>
                </a:solidFill>
              </a:rPr>
              <a:t>(k= 10)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5873" y="4130418"/>
            <a:ext cx="2808312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__defaults__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(10,)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3" idx="3"/>
            <a:endCxn id="31" idx="1"/>
          </p:cNvCxnSpPr>
          <p:nvPr/>
        </p:nvCxnSpPr>
        <p:spPr>
          <a:xfrm flipV="1">
            <a:off x="3851920" y="4814494"/>
            <a:ext cx="1353953" cy="18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1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Unpacking a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12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인자 </a:t>
            </a:r>
            <a:r>
              <a:rPr lang="en-US" altLang="ko-KR" dirty="0"/>
              <a:t>-</a:t>
            </a:r>
            <a:r>
              <a:rPr lang="ko-KR" altLang="en-US" dirty="0"/>
              <a:t>초기값</a:t>
            </a:r>
            <a:r>
              <a:rPr lang="en-US" altLang="ko-KR" dirty="0"/>
              <a:t> </a:t>
            </a:r>
            <a:r>
              <a:rPr lang="ko-KR" altLang="en-US" dirty="0"/>
              <a:t>할당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함수 내의 인자를 별도의 이름공간에 관리하므로 고정인자일 경우에도 이름에 값을 할당 가능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C052E94-334B-4B06-B60F-51720193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257128"/>
            <a:ext cx="4286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Default </a:t>
            </a:r>
            <a:r>
              <a:rPr lang="ko-KR" altLang="en-US" dirty="0"/>
              <a:t>값에 따른 처리 방식 </a:t>
            </a:r>
          </a:p>
        </p:txBody>
      </p:sp>
      <p:sp>
        <p:nvSpPr>
          <p:cNvPr id="2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72815"/>
          </a:xfrm>
        </p:spPr>
        <p:txBody>
          <a:bodyPr>
            <a:normAutofit fontScale="62500" lnSpcReduction="20000"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sz="3100" dirty="0"/>
              <a:t>함수가 </a:t>
            </a:r>
            <a:r>
              <a:rPr lang="ko-KR" altLang="en-US" sz="3100" dirty="0" err="1"/>
              <a:t>실행시</a:t>
            </a:r>
            <a:r>
              <a:rPr lang="ko-KR" altLang="en-US" sz="3100" dirty="0"/>
              <a:t> 함수 실행을 위한 프레임을 하나를 가지고 실행</a:t>
            </a:r>
            <a:endParaRPr lang="en-US" altLang="ko-KR" sz="3100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sz="3100" dirty="0"/>
              <a:t>반복적으로 함수를 호출 시 인자의 값이 참조 객체일 경우는 지속적으로 연결</a:t>
            </a:r>
            <a:endParaRPr lang="en-US" altLang="ko-KR" sz="3100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sz="3100" dirty="0"/>
              <a:t>인자에 </a:t>
            </a:r>
            <a:r>
              <a:rPr lang="ko-KR" altLang="en-US" sz="3100" dirty="0" err="1"/>
              <a:t>참조형을</a:t>
            </a:r>
            <a:r>
              <a:rPr lang="ko-KR" altLang="en-US" sz="3100" dirty="0"/>
              <a:t> 기본 인자로 사용하면 원하지 않는 결과가 생기므로 </a:t>
            </a:r>
            <a:r>
              <a:rPr lang="en-US" altLang="ko-KR" sz="3100" dirty="0"/>
              <a:t>None</a:t>
            </a:r>
            <a:r>
              <a:rPr lang="ko-KR" altLang="en-US" sz="3100" dirty="0"/>
              <a:t>으로 처리한 후 함수 내부에 </a:t>
            </a:r>
            <a:r>
              <a:rPr lang="ko-KR" altLang="en-US" sz="3100" dirty="0" err="1"/>
              <a:t>참조형을</a:t>
            </a:r>
            <a:r>
              <a:rPr lang="ko-KR" altLang="en-US" sz="3100" dirty="0"/>
              <a:t> 추가 정의해야 함 </a:t>
            </a:r>
            <a:endParaRPr lang="en-US" altLang="ko-KR" sz="3100" dirty="0"/>
          </a:p>
        </p:txBody>
      </p:sp>
      <p:sp>
        <p:nvSpPr>
          <p:cNvPr id="7" name="직사각형 6"/>
          <p:cNvSpPr/>
          <p:nvPr/>
        </p:nvSpPr>
        <p:spPr>
          <a:xfrm>
            <a:off x="969488" y="3965996"/>
            <a:ext cx="1302802" cy="108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def</a:t>
            </a:r>
            <a:r>
              <a:rPr lang="en-US" altLang="ko-KR" sz="1000" dirty="0">
                <a:solidFill>
                  <a:schemeClr val="tx1"/>
                </a:solidFill>
              </a:rPr>
              <a:t> f(a, l=[])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l.append</a:t>
            </a:r>
            <a:r>
              <a:rPr lang="en-US" altLang="ko-KR" sz="1000" dirty="0">
                <a:solidFill>
                  <a:schemeClr val="tx1"/>
                </a:solidFill>
              </a:rPr>
              <a:t>(a)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9488" y="5133794"/>
            <a:ext cx="1302802" cy="1121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f(1)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f(2)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f(3)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165638"/>
            <a:ext cx="53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함수정의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368" y="5417276"/>
            <a:ext cx="53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함수실행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42037" y="5103438"/>
            <a:ext cx="1107753" cy="32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{ ‘a’:1, ‘l’ :[1]}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4219" y="4820908"/>
            <a:ext cx="132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함수 내부이름공간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42037" y="5568383"/>
            <a:ext cx="1107753" cy="32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{ ‘a’:2, ‘l’ :[1,2]}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4730" y="6000656"/>
            <a:ext cx="1107753" cy="32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{ ‘a’:2, ‘l’ :[1,2,3]}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5554" y="5196427"/>
            <a:ext cx="51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f(1) </a:t>
            </a:r>
            <a:r>
              <a:rPr lang="ko-KR" altLang="en-US" sz="1000" dirty="0"/>
              <a:t>실행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5693" y="5622003"/>
            <a:ext cx="51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f(2) </a:t>
            </a:r>
            <a:r>
              <a:rPr lang="ko-KR" altLang="en-US" sz="1000" dirty="0"/>
              <a:t>실행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55693" y="6128057"/>
            <a:ext cx="51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f(3) </a:t>
            </a:r>
            <a:r>
              <a:rPr lang="ko-KR" altLang="en-US" sz="1000" dirty="0"/>
              <a:t>실행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48031" y="5568383"/>
            <a:ext cx="737900" cy="32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실제 </a:t>
            </a:r>
            <a:r>
              <a:rPr lang="en-US" altLang="ko-KR" sz="1000" dirty="0">
                <a:solidFill>
                  <a:schemeClr val="tx1"/>
                </a:solidFill>
              </a:rPr>
              <a:t>List </a:t>
            </a:r>
            <a:r>
              <a:rPr lang="ko-KR" altLang="en-US" sz="1000" dirty="0">
                <a:solidFill>
                  <a:schemeClr val="tx1"/>
                </a:solidFill>
              </a:rPr>
              <a:t>객체</a:t>
            </a:r>
          </a:p>
        </p:txBody>
      </p:sp>
      <p:cxnSp>
        <p:nvCxnSpPr>
          <p:cNvPr id="20" name="꺾인 연결선 19"/>
          <p:cNvCxnSpPr>
            <a:stCxn id="11" idx="3"/>
            <a:endCxn id="18" idx="0"/>
          </p:cNvCxnSpPr>
          <p:nvPr/>
        </p:nvCxnSpPr>
        <p:spPr>
          <a:xfrm>
            <a:off x="4149790" y="5266169"/>
            <a:ext cx="667191" cy="302215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8" idx="1"/>
          </p:cNvCxnSpPr>
          <p:nvPr/>
        </p:nvCxnSpPr>
        <p:spPr>
          <a:xfrm>
            <a:off x="4149790" y="5731114"/>
            <a:ext cx="298241" cy="820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3"/>
            <a:endCxn id="18" idx="2"/>
          </p:cNvCxnSpPr>
          <p:nvPr/>
        </p:nvCxnSpPr>
        <p:spPr>
          <a:xfrm flipV="1">
            <a:off x="4152483" y="5893845"/>
            <a:ext cx="664498" cy="269541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5002" y="4450087"/>
            <a:ext cx="123896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참조객체를 함수 인자에 초기값으로 받을 경우 함수 </a:t>
            </a:r>
            <a:r>
              <a:rPr lang="ko-KR" altLang="en-US" sz="1000" dirty="0" err="1"/>
              <a:t>호출시에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연결된게</a:t>
            </a:r>
            <a:r>
              <a:rPr lang="ko-KR" altLang="en-US" sz="1000" dirty="0"/>
              <a:t> 남아있는다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740214" y="3733381"/>
            <a:ext cx="1656184" cy="1930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def</a:t>
            </a:r>
            <a:r>
              <a:rPr lang="en-US" altLang="ko-KR" sz="1000" dirty="0">
                <a:solidFill>
                  <a:schemeClr val="tx1"/>
                </a:solidFill>
              </a:rPr>
              <a:t> f(a, l=None)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l = []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l.append</a:t>
            </a:r>
            <a:r>
              <a:rPr lang="en-US" altLang="ko-KR" sz="1000" dirty="0">
                <a:solidFill>
                  <a:schemeClr val="tx1"/>
                </a:solidFill>
              </a:rPr>
              <a:t>(a)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6136" y="4689756"/>
            <a:ext cx="80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함수정의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80202" y="4108745"/>
            <a:ext cx="396044" cy="3031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08304" y="4260302"/>
            <a:ext cx="648072" cy="3031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3573016"/>
            <a:ext cx="237626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인자에  </a:t>
            </a:r>
            <a:r>
              <a:rPr lang="ko-KR" altLang="en-US" sz="1000" dirty="0" err="1"/>
              <a:t>변경가능한</a:t>
            </a:r>
            <a:r>
              <a:rPr lang="ko-KR" altLang="en-US" sz="1000" dirty="0"/>
              <a:t> 값을 할당하지 않음</a:t>
            </a:r>
          </a:p>
        </p:txBody>
      </p:sp>
      <p:cxnSp>
        <p:nvCxnSpPr>
          <p:cNvPr id="19" name="직선 화살표 연결선 18"/>
          <p:cNvCxnSpPr>
            <a:endCxn id="5" idx="1"/>
          </p:cNvCxnSpPr>
          <p:nvPr/>
        </p:nvCxnSpPr>
        <p:spPr>
          <a:xfrm flipV="1">
            <a:off x="1876246" y="3773071"/>
            <a:ext cx="1471618" cy="487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5" idx="3"/>
          </p:cNvCxnSpPr>
          <p:nvPr/>
        </p:nvCxnSpPr>
        <p:spPr>
          <a:xfrm flipH="1" flipV="1">
            <a:off x="5724128" y="3773071"/>
            <a:ext cx="1584176" cy="5156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90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Default </a:t>
            </a:r>
            <a:r>
              <a:rPr lang="ko-KR" altLang="en-US" dirty="0"/>
              <a:t>값 대치하기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79550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함수 인자의  </a:t>
            </a:r>
            <a:r>
              <a:rPr lang="en-US" altLang="ko-KR" sz="2800" dirty="0"/>
              <a:t>defaults </a:t>
            </a:r>
            <a:r>
              <a:rPr lang="ko-KR" altLang="en-US" sz="2800" dirty="0"/>
              <a:t>값은</a:t>
            </a:r>
            <a:r>
              <a:rPr lang="en-US" altLang="ko-KR" sz="2800" dirty="0"/>
              <a:t> </a:t>
            </a:r>
            <a:r>
              <a:rPr lang="ko-KR" altLang="en-US" sz="2800" dirty="0"/>
              <a:t>함수 호출과 </a:t>
            </a:r>
            <a:r>
              <a:rPr lang="ko-KR" altLang="en-US" sz="2800" dirty="0" err="1"/>
              <a:t>상관업이</a:t>
            </a:r>
            <a:r>
              <a:rPr lang="ko-KR" altLang="en-US" sz="2800" dirty="0"/>
              <a:t> 항상 값을 유지하고 있고 </a:t>
            </a:r>
            <a:r>
              <a:rPr lang="en-US" altLang="ko-KR" sz="2800" dirty="0"/>
              <a:t>tuple</a:t>
            </a:r>
            <a:r>
              <a:rPr lang="ko-KR" altLang="en-US" sz="2800" dirty="0"/>
              <a:t>이므로 동일한 </a:t>
            </a:r>
            <a:r>
              <a:rPr lang="en-US" altLang="ko-KR" sz="2800" dirty="0"/>
              <a:t>tuple</a:t>
            </a:r>
            <a:r>
              <a:rPr lang="ko-KR" altLang="en-US" sz="2800" dirty="0"/>
              <a:t>로 갱신하면 변경됨</a:t>
            </a:r>
            <a:endParaRPr lang="en-US" altLang="ko-KR" sz="2800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468052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08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Default</a:t>
            </a:r>
            <a:r>
              <a:rPr lang="ko-KR" altLang="en-US" dirty="0"/>
              <a:t>를 </a:t>
            </a:r>
            <a:r>
              <a:rPr lang="en-US" altLang="ko-KR" dirty="0"/>
              <a:t>mutable</a:t>
            </a:r>
            <a:r>
              <a:rPr lang="ko-KR" altLang="en-US" dirty="0"/>
              <a:t>처리 이슈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79550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함수의 </a:t>
            </a:r>
            <a:r>
              <a:rPr lang="en-US" altLang="ko-KR" sz="2800" dirty="0"/>
              <a:t>default </a:t>
            </a:r>
            <a:r>
              <a:rPr lang="ko-KR" altLang="en-US" sz="2800" dirty="0"/>
              <a:t>값은 함수 정의 영역에서 보관하므로 함수가 계속 호출되면 </a:t>
            </a:r>
            <a:r>
              <a:rPr lang="en-US" altLang="ko-KR" sz="2800" dirty="0"/>
              <a:t>default </a:t>
            </a:r>
            <a:r>
              <a:rPr lang="ko-KR" altLang="en-US" sz="2800" dirty="0"/>
              <a:t>영역에 추가되므로 초기값으로는 리스트를 사용시 주의해야 함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393BB6-CB9C-4120-B51D-33B3251B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840360"/>
            <a:ext cx="5797574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0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Default</a:t>
            </a:r>
            <a:r>
              <a:rPr lang="ko-KR" altLang="en-US" dirty="0"/>
              <a:t>를 </a:t>
            </a:r>
            <a:r>
              <a:rPr lang="en-US" altLang="ko-KR" dirty="0"/>
              <a:t>mutable</a:t>
            </a:r>
            <a:r>
              <a:rPr lang="ko-KR" altLang="en-US" dirty="0"/>
              <a:t>해결 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79550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특정한 객체 인스턴스를 초기값으로 주고 그 값을 처리하면 초기값이 변경없이 처리되는 것을 알 수 있다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AD21A47-704B-471F-8715-EF09C2FC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140968"/>
            <a:ext cx="3505200" cy="3409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CBD42DA-DCC2-4EF9-9E06-0963ECDD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64" y="2642499"/>
            <a:ext cx="38385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88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고정 키워드 인자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93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위치인자를 </a:t>
            </a:r>
            <a:r>
              <a:rPr lang="en-US" altLang="ko-KR" dirty="0"/>
              <a:t>key=value</a:t>
            </a:r>
            <a:r>
              <a:rPr lang="ko-KR" altLang="en-US" dirty="0"/>
              <a:t>로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위치인자도 함수 </a:t>
            </a:r>
            <a:r>
              <a:rPr lang="ko-KR" altLang="en-US" dirty="0" err="1"/>
              <a:t>정의시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정보를 가지고 있으므로 위치와 상관없이 </a:t>
            </a:r>
            <a:r>
              <a:rPr lang="ko-KR" altLang="en-US" dirty="0" err="1"/>
              <a:t>파라미터에</a:t>
            </a:r>
            <a:r>
              <a:rPr lang="ko-KR" altLang="en-US" dirty="0"/>
              <a:t> 맞는 변수에 값을 정의해서 처리가 가능</a:t>
            </a:r>
            <a:endParaRPr lang="en-US" altLang="ko-K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475252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88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 키워드 인자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위치인자로 정의할 경우 실제  인자에 값을 넣거나 해당 변수명과 값을 같이 넣어 처리할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0E9E1EE-1684-4018-A2A6-014E3E17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924944"/>
            <a:ext cx="48863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6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가변 위치인자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47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가변위치인자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함수 </a:t>
            </a:r>
            <a:r>
              <a:rPr lang="ko-KR" altLang="en-US" dirty="0" err="1"/>
              <a:t>정의시</a:t>
            </a:r>
            <a:r>
              <a:rPr lang="ko-KR" altLang="en-US" dirty="0"/>
              <a:t>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로 </a:t>
            </a:r>
            <a:r>
              <a:rPr lang="ko-KR" altLang="en-US" dirty="0" err="1"/>
              <a:t>정의시</a:t>
            </a:r>
            <a:r>
              <a:rPr lang="ko-KR" altLang="en-US" dirty="0"/>
              <a:t> </a:t>
            </a:r>
            <a:r>
              <a:rPr lang="en-US" altLang="ko-KR" dirty="0"/>
              <a:t>namespace</a:t>
            </a:r>
            <a:r>
              <a:rPr lang="ko-KR" altLang="en-US" dirty="0"/>
              <a:t>에  </a:t>
            </a:r>
            <a:r>
              <a:rPr lang="en-US" altLang="ko-KR" dirty="0" err="1"/>
              <a:t>args</a:t>
            </a:r>
            <a:r>
              <a:rPr lang="en-US" altLang="ko-KR" dirty="0"/>
              <a:t>(key),  </a:t>
            </a:r>
            <a:r>
              <a:rPr lang="ko-KR" altLang="en-US" dirty="0"/>
              <a:t>실제 위치인자를 </a:t>
            </a:r>
            <a:r>
              <a:rPr lang="en-US" altLang="ko-KR" dirty="0"/>
              <a:t> </a:t>
            </a:r>
            <a:r>
              <a:rPr lang="ko-KR" altLang="en-US" dirty="0" err="1"/>
              <a:t>튜플</a:t>
            </a:r>
            <a:r>
              <a:rPr lang="en-US" altLang="ko-KR" dirty="0"/>
              <a:t>(value)</a:t>
            </a:r>
            <a:r>
              <a:rPr lang="ko-KR" altLang="en-US" dirty="0"/>
              <a:t>로 저장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5748F39-1233-4B3C-BB80-1F6F45A8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5400600" cy="34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4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Unpacking a Sequence </a:t>
            </a:r>
            <a:r>
              <a:rPr lang="ko-KR" altLang="en-US" dirty="0"/>
              <a:t>이란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기분으로 값에 대한 </a:t>
            </a:r>
            <a:r>
              <a:rPr lang="en-US" altLang="ko-KR" dirty="0"/>
              <a:t>unpack</a:t>
            </a:r>
            <a:r>
              <a:rPr lang="ko-KR" altLang="en-US" dirty="0"/>
              <a:t>을 처리하는 기준으로 동일한 개수와 동일하지 않는 개수 처리</a:t>
            </a:r>
            <a:r>
              <a:rPr lang="en-US" altLang="ko-KR" dirty="0"/>
              <a:t>(</a:t>
            </a:r>
            <a:r>
              <a:rPr lang="ko-KR" altLang="en-US" dirty="0"/>
              <a:t>버전</a:t>
            </a:r>
            <a:r>
              <a:rPr lang="en-US" altLang="ko-KR" dirty="0"/>
              <a:t>3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  <a:r>
              <a:rPr lang="ko-KR" altLang="en-US" dirty="0"/>
              <a:t>에 사용</a:t>
            </a:r>
            <a:r>
              <a:rPr lang="en-US" altLang="ko-KR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11760" y="3501008"/>
            <a:ext cx="547260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= sequence </a:t>
            </a:r>
            <a:r>
              <a:rPr lang="ko-KR" altLang="en-US" dirty="0">
                <a:solidFill>
                  <a:schemeClr val="tx1"/>
                </a:solidFill>
              </a:rPr>
              <a:t>객체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632" y="3645024"/>
            <a:ext cx="18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개수가 일치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11760" y="4869160"/>
            <a:ext cx="547260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r>
              <a:rPr lang="en-US" altLang="ko-KR" dirty="0">
                <a:solidFill>
                  <a:schemeClr val="tx1"/>
                </a:solidFill>
              </a:rPr>
              <a:t>, *</a:t>
            </a:r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= sequence </a:t>
            </a:r>
            <a:r>
              <a:rPr lang="ko-KR" altLang="en-US" dirty="0">
                <a:solidFill>
                  <a:schemeClr val="tx1"/>
                </a:solidFill>
              </a:rPr>
              <a:t>객체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5080538"/>
            <a:ext cx="180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개수가 불일치</a:t>
            </a:r>
            <a:endParaRPr lang="en-US" altLang="ko-KR" dirty="0"/>
          </a:p>
          <a:p>
            <a:pPr algn="ctr"/>
            <a:r>
              <a:rPr lang="en-US" altLang="ko-KR" dirty="0"/>
              <a:t>(3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94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고정 및 가변 위치인자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가변 위치인자는 </a:t>
            </a:r>
            <a:r>
              <a:rPr lang="en-US" altLang="ko-KR" dirty="0" err="1"/>
              <a:t>args</a:t>
            </a:r>
            <a:r>
              <a:rPr lang="en-US" altLang="ko-KR" dirty="0"/>
              <a:t> key</a:t>
            </a:r>
            <a:r>
              <a:rPr lang="ko-KR" altLang="en-US" dirty="0"/>
              <a:t>와 </a:t>
            </a:r>
            <a:r>
              <a:rPr lang="en-US" altLang="ko-KR" dirty="0"/>
              <a:t>tuple value</a:t>
            </a:r>
            <a:r>
              <a:rPr lang="ko-KR" altLang="en-US" dirty="0"/>
              <a:t>로 구성되므로 이들 값을 호출하여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4137E6-DEEE-4AB7-B2B5-C79C33804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38425"/>
            <a:ext cx="6153150" cy="338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7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위치인자 처리 예시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71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Inspect </a:t>
            </a:r>
            <a:r>
              <a:rPr lang="ko-KR" altLang="en-US" dirty="0"/>
              <a:t>모듈을 이용해서 함수와 인자를 같이 넣어서 함수의 로컬 네임스페이스를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A236A78-39DB-49BC-BAFD-A1C13604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19251"/>
            <a:ext cx="55626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60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가변 위치인자와 고정 키워드인자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71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가변 위치인자 이후에 고정인자를 처리할 때 명확히 키워드 인자로 처리해야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7077075" cy="387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885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가변 키워드 인자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62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키워드 인자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**</a:t>
            </a:r>
            <a:r>
              <a:rPr lang="en-US" altLang="ko-KR" dirty="0" err="1"/>
              <a:t>kargs</a:t>
            </a:r>
            <a:r>
              <a:rPr lang="ko-KR" altLang="en-US" dirty="0"/>
              <a:t>를 통합하여 </a:t>
            </a:r>
            <a:r>
              <a:rPr lang="ko-KR" altLang="en-US" dirty="0" err="1"/>
              <a:t>파라미터를</a:t>
            </a:r>
            <a:r>
              <a:rPr lang="ko-KR" altLang="en-US" dirty="0"/>
              <a:t> 지정해서 </a:t>
            </a:r>
            <a:r>
              <a:rPr lang="en-US" altLang="ko-KR" dirty="0"/>
              <a:t>keyword </a:t>
            </a:r>
            <a:r>
              <a:rPr lang="ko-KR" altLang="en-US" dirty="0"/>
              <a:t>인자 </a:t>
            </a:r>
            <a:r>
              <a:rPr lang="ko-KR" altLang="en-US" dirty="0" smtClean="0"/>
              <a:t>처리하면 내부에 </a:t>
            </a:r>
            <a:r>
              <a:rPr lang="ko-KR" altLang="en-US" dirty="0" err="1" smtClean="0"/>
              <a:t>딕셔너리로</a:t>
            </a:r>
            <a:r>
              <a:rPr lang="ko-KR" altLang="en-US" dirty="0"/>
              <a:t> </a:t>
            </a:r>
            <a:r>
              <a:rPr lang="ko-KR" altLang="en-US" dirty="0" smtClean="0"/>
              <a:t>관리하는 것을 확인할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11864"/>
            <a:ext cx="576064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67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값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키워드 인자는 </a:t>
            </a:r>
            <a:r>
              <a:rPr lang="ko-KR" altLang="en-US" dirty="0" err="1" smtClean="0"/>
              <a:t>딕셔너리로</a:t>
            </a:r>
            <a:r>
              <a:rPr lang="ko-KR" altLang="en-US" dirty="0" smtClean="0"/>
              <a:t> 관리하므로 그 내부의 키와 값을 가지고 처리한다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504056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232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인자</a:t>
            </a:r>
            <a:r>
              <a:rPr lang="en-US" altLang="ko-KR" dirty="0"/>
              <a:t> </a:t>
            </a:r>
            <a:r>
              <a:rPr lang="ko-KR" altLang="en-US" dirty="0"/>
              <a:t>혼용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3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 할당 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인자를 처리시 아래의 순서를 준수해야 함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763280"/>
            <a:ext cx="6408712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위치인자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키워드 인자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가변위치인자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가변 키워드 인자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02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가변인자 혼용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가변 위치인자와 가변 키워드 인자는 </a:t>
            </a:r>
            <a:r>
              <a:rPr lang="ko-KR" altLang="en-US" sz="2800" dirty="0" err="1" smtClean="0"/>
              <a:t>튜플과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으로 관리해서 내부의 값을 가져와서 계산이 필요</a:t>
            </a:r>
            <a:endParaRPr lang="en-US" altLang="ko-KR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40" y="2708920"/>
            <a:ext cx="5544616" cy="384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545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혼용할 때 인자 제대로 넣기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매개변수 정의할 때 고정인자와 가변인자를 혼용했다면 고정인자의 값은 전부 처리해야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고정 키워드 인자도 명확히 값을 넣어야 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2780928"/>
            <a:ext cx="7038975" cy="390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63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자료형 </a:t>
            </a:r>
            <a:r>
              <a:rPr lang="ko-KR" altLang="en-US" dirty="0" err="1"/>
              <a:t>언팩처리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변수와 값이 동일한 개수가 있을 경우 각 변수에 하나의 값이 할당된다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0B2B600-A789-4C9B-9CF5-8C5FE626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96952"/>
            <a:ext cx="446449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85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혼용할 때 인자 제대로 넣기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고정인자만 명확히 넣고 처리하고 가변위치인자와 고정키워드 인자 처리하고 실제 모든 인자를 다 넣고 처리한 결과를 확인할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501008"/>
            <a:ext cx="68770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209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인자  명확히 표기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고정 키워드 인자를 명확히 사용하고 싶을 경우는 가변 위치인자를 </a:t>
            </a:r>
            <a:r>
              <a:rPr lang="en-US" altLang="ko-KR" dirty="0" smtClean="0"/>
              <a:t>*</a:t>
            </a:r>
            <a:r>
              <a:rPr lang="ko-KR" altLang="en-US" dirty="0" smtClean="0"/>
              <a:t>로만 표기하면 실제 가변 위치인자는 처리되지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068960"/>
            <a:ext cx="7019925" cy="368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180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람다함수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39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위치인자 및 초기값처리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Lambda</a:t>
            </a:r>
            <a:r>
              <a:rPr lang="ko-KR" altLang="en-US" sz="2800" dirty="0"/>
              <a:t> 함수에 </a:t>
            </a:r>
            <a:r>
              <a:rPr lang="ko-KR" altLang="en-US" sz="2800" dirty="0" err="1"/>
              <a:t>파라미터를</a:t>
            </a:r>
            <a:r>
              <a:rPr lang="ko-KR" altLang="en-US" sz="2800" dirty="0"/>
              <a:t> 나열하면 위치에 따라 인자가 연결되고 키워드 인자는 키와 값을 같이 </a:t>
            </a:r>
            <a:r>
              <a:rPr lang="ko-KR" altLang="en-US" sz="2800" dirty="0" err="1"/>
              <a:t>세팅하면</a:t>
            </a:r>
            <a:r>
              <a:rPr lang="ko-KR" altLang="en-US" sz="2800" dirty="0"/>
              <a:t> 실행됨 </a:t>
            </a:r>
            <a:endParaRPr lang="en-US" altLang="ko-KR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60440"/>
            <a:ext cx="5184576" cy="27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45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람다함수 가변위치인자 처리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Lambda</a:t>
            </a:r>
            <a:r>
              <a:rPr lang="ko-KR" altLang="en-US" sz="2800" dirty="0"/>
              <a:t> 함수에 </a:t>
            </a:r>
            <a:r>
              <a:rPr lang="en-US" altLang="ko-KR" sz="2800" dirty="0"/>
              <a:t>*</a:t>
            </a:r>
            <a:r>
              <a:rPr lang="en-US" altLang="ko-KR" sz="2800" dirty="0" err="1"/>
              <a:t>args</a:t>
            </a:r>
            <a:r>
              <a:rPr lang="en-US" altLang="ko-KR" sz="2800" dirty="0"/>
              <a:t> </a:t>
            </a:r>
            <a:r>
              <a:rPr lang="ko-KR" altLang="en-US" sz="2800" dirty="0"/>
              <a:t>인자를 받으면 </a:t>
            </a:r>
            <a:r>
              <a:rPr lang="ko-KR" altLang="en-US" sz="2800" dirty="0" err="1"/>
              <a:t>튜플로</a:t>
            </a:r>
            <a:r>
              <a:rPr lang="ko-KR" altLang="en-US" sz="2800" dirty="0"/>
              <a:t> 처리</a:t>
            </a:r>
            <a:endParaRPr lang="en-US" altLang="ko-KR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6552728" cy="280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50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키워드 인자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Lambda</a:t>
            </a:r>
            <a:r>
              <a:rPr lang="ko-KR" altLang="en-US" sz="2800" dirty="0"/>
              <a:t> 함수에 </a:t>
            </a:r>
            <a:r>
              <a:rPr lang="en-US" altLang="ko-KR" sz="2800" dirty="0"/>
              <a:t>**</a:t>
            </a:r>
            <a:r>
              <a:rPr lang="en-US" altLang="ko-KR" sz="2800" dirty="0" err="1"/>
              <a:t>kargs</a:t>
            </a:r>
            <a:r>
              <a:rPr lang="en-US" altLang="ko-KR" sz="2800" dirty="0"/>
              <a:t> </a:t>
            </a:r>
            <a:r>
              <a:rPr lang="ko-KR" altLang="en-US" sz="2800" dirty="0"/>
              <a:t>인자를 받으면 </a:t>
            </a:r>
            <a:r>
              <a:rPr lang="en-US" altLang="ko-KR" sz="2800" dirty="0" err="1"/>
              <a:t>dict</a:t>
            </a:r>
            <a:r>
              <a:rPr lang="ko-KR" altLang="en-US" sz="2800" dirty="0"/>
              <a:t>으로</a:t>
            </a:r>
            <a:r>
              <a:rPr lang="en-US" altLang="ko-KR" sz="2800" dirty="0"/>
              <a:t> </a:t>
            </a:r>
            <a:r>
              <a:rPr lang="ko-KR" altLang="en-US" sz="2800" dirty="0"/>
              <a:t>처리</a:t>
            </a:r>
            <a:endParaRPr lang="en-US" alt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12160" y="395248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파라미터에</a:t>
            </a:r>
            <a:r>
              <a:rPr lang="ko-KR" altLang="en-US" dirty="0"/>
              <a:t> </a:t>
            </a:r>
            <a:r>
              <a:rPr lang="en-US" altLang="ko-KR" dirty="0"/>
              <a:t>**d </a:t>
            </a:r>
            <a:r>
              <a:rPr lang="ko-KR" altLang="en-US" dirty="0"/>
              <a:t>표시는 </a:t>
            </a:r>
            <a:r>
              <a:rPr lang="en-US" altLang="ko-KR" dirty="0"/>
              <a:t>**</a:t>
            </a:r>
            <a:r>
              <a:rPr lang="en-US" altLang="ko-KR" dirty="0" err="1"/>
              <a:t>kargs</a:t>
            </a:r>
            <a:r>
              <a:rPr lang="en-US" altLang="ko-KR" dirty="0"/>
              <a:t>  = **d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즉 실제 키</a:t>
            </a:r>
            <a:r>
              <a:rPr lang="en-US" altLang="ko-KR" dirty="0"/>
              <a:t>/</a:t>
            </a:r>
            <a:r>
              <a:rPr lang="ko-KR" altLang="en-US" dirty="0"/>
              <a:t>값 데이터만 </a:t>
            </a:r>
            <a:r>
              <a:rPr lang="en-US" altLang="ko-KR" dirty="0" err="1"/>
              <a:t>kargs</a:t>
            </a:r>
            <a:r>
              <a:rPr lang="en-US" altLang="ko-KR" dirty="0"/>
              <a:t> </a:t>
            </a:r>
            <a:r>
              <a:rPr lang="ko-KR" altLang="en-US" dirty="0"/>
              <a:t>내로 카피됨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439248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90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컬렉션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인자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14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원소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</a:t>
            </a:r>
            <a:r>
              <a:rPr lang="ko-KR" altLang="en-US" sz="2800" dirty="0" err="1" smtClean="0"/>
              <a:t>튜플은</a:t>
            </a:r>
            <a:r>
              <a:rPr lang="ko-KR" altLang="en-US" sz="2800" dirty="0" smtClean="0"/>
              <a:t> 하나의 </a:t>
            </a:r>
            <a:r>
              <a:rPr lang="ko-KR" altLang="en-US" sz="2800" dirty="0" err="1" smtClean="0"/>
              <a:t>인스턴스이므로</a:t>
            </a:r>
            <a:r>
              <a:rPr lang="ko-KR" altLang="en-US" sz="2800" dirty="0" smtClean="0"/>
              <a:t> 원소만 처리할 경우 </a:t>
            </a:r>
            <a:r>
              <a:rPr lang="ko-KR" altLang="en-US" sz="2800" dirty="0" err="1" smtClean="0"/>
              <a:t>언패킹처리해서</a:t>
            </a:r>
            <a:r>
              <a:rPr lang="ko-KR" altLang="en-US" sz="2800" dirty="0" smtClean="0"/>
              <a:t> 함수 인자에 넣어야 한다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57" y="2636912"/>
            <a:ext cx="7143750" cy="393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212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타입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 </a:t>
            </a:r>
            <a:r>
              <a:rPr lang="ko-KR" altLang="en-US" sz="2800" dirty="0"/>
              <a:t>타입으로 </a:t>
            </a:r>
            <a:r>
              <a:rPr lang="ko-KR" altLang="en-US" sz="2800" dirty="0" err="1"/>
              <a:t>전달시</a:t>
            </a:r>
            <a:r>
              <a:rPr lang="ko-KR" altLang="en-US" sz="2800" dirty="0"/>
              <a:t> 로컬영역에는 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 </a:t>
            </a:r>
            <a:r>
              <a:rPr lang="ko-KR" altLang="en-US" sz="2800" dirty="0"/>
              <a:t>타입으로 보관하는 것 처럼 보이지만 실제 외부 </a:t>
            </a:r>
            <a:r>
              <a:rPr lang="en-US" altLang="ko-KR" sz="2800" dirty="0" err="1"/>
              <a:t>dict</a:t>
            </a:r>
            <a:r>
              <a:rPr lang="ko-KR" altLang="en-US" sz="2800" dirty="0"/>
              <a:t>타입이 주소만 전달 받아서 처리 됨</a:t>
            </a:r>
            <a:endParaRPr lang="en-US" altLang="ko-KR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384376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96" y="3413000"/>
            <a:ext cx="39528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132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unpack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8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집합과 </a:t>
            </a:r>
            <a:r>
              <a:rPr lang="ko-KR" altLang="en-US" dirty="0" err="1"/>
              <a:t>딕셔너리</a:t>
            </a:r>
            <a:r>
              <a:rPr lang="ko-KR" altLang="en-US" dirty="0"/>
              <a:t> 처리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실제 </a:t>
            </a:r>
            <a:r>
              <a:rPr lang="ko-KR" altLang="en-US" dirty="0" err="1"/>
              <a:t>언패킹을</a:t>
            </a:r>
            <a:r>
              <a:rPr lang="ko-KR" altLang="en-US" dirty="0"/>
              <a:t> 처리하면 </a:t>
            </a:r>
            <a:r>
              <a:rPr lang="ko-KR" altLang="en-US" dirty="0" err="1"/>
              <a:t>키값만</a:t>
            </a:r>
            <a:r>
              <a:rPr lang="ko-KR" altLang="en-US" dirty="0"/>
              <a:t> 처리되는 것을 알 수 있다</a:t>
            </a:r>
            <a:r>
              <a:rPr lang="en-US" altLang="ko-KR" dirty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52B4267-5F57-4351-A471-48F8BAD2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868689" cy="40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30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반환 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반환값을</a:t>
            </a:r>
            <a:r>
              <a:rPr lang="ko-KR" altLang="en-US" sz="2800" dirty="0" smtClean="0"/>
              <a:t> 나열하면 </a:t>
            </a:r>
            <a:r>
              <a:rPr lang="ko-KR" altLang="en-US" sz="2800" dirty="0" err="1" smtClean="0"/>
              <a:t>튜플로</a:t>
            </a:r>
            <a:r>
              <a:rPr lang="ko-KR" altLang="en-US" sz="2800" dirty="0" smtClean="0"/>
              <a:t> 처리되고 각 결과에 따라 다양한 </a:t>
            </a:r>
            <a:r>
              <a:rPr lang="ko-KR" altLang="en-US" sz="2800" dirty="0" err="1" smtClean="0"/>
              <a:t>자료형을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표지한다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이를 다시 </a:t>
            </a:r>
            <a:r>
              <a:rPr lang="ko-KR" altLang="en-US" sz="2800" dirty="0" err="1" smtClean="0"/>
              <a:t>언패킹처리해서</a:t>
            </a:r>
            <a:r>
              <a:rPr lang="ko-KR" altLang="en-US" sz="2800" dirty="0" smtClean="0"/>
              <a:t> 변수에 할당할 수 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3528392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15232"/>
            <a:ext cx="3456384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114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반환 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가변 키워드 인자는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으로 전달되고 이를 변수에 할당하면 실제 값이 </a:t>
            </a:r>
            <a:r>
              <a:rPr lang="ko-KR" altLang="en-US" sz="2800" dirty="0" err="1" smtClean="0"/>
              <a:t>언패킹</a:t>
            </a:r>
            <a:r>
              <a:rPr lang="ko-KR" altLang="en-US" sz="2800" dirty="0" smtClean="0"/>
              <a:t> 처리되는 것을 알 수 있다</a:t>
            </a:r>
            <a:r>
              <a:rPr lang="en-US" altLang="ko-KR" sz="2800" smtClean="0"/>
              <a:t>. </a:t>
            </a:r>
            <a:endParaRPr lang="en-US" altLang="ko-KR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264" y="3140968"/>
            <a:ext cx="4464496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2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언패킹</a:t>
            </a:r>
            <a:r>
              <a:rPr lang="ko-KR" altLang="en-US" dirty="0"/>
              <a:t> 결과를 네임스페이스 조회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변수에 값을 할당하는 것은 변수의 정의이므로 모듈 내의 네임스페이스에 이름으로 확인하면 값이 들어가 있는 것을 알 수 있다</a:t>
            </a:r>
            <a:r>
              <a:rPr lang="en-US" altLang="ko-KR" dirty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2FF694E-3DAD-4AF1-A7AD-1F5EEE65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23459"/>
            <a:ext cx="5112568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6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스와핑 처리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두개의 변수를 할당하고 할당연산자</a:t>
            </a:r>
            <a:r>
              <a:rPr lang="en-US" altLang="ko-KR" dirty="0"/>
              <a:t>(=) </a:t>
            </a:r>
            <a:r>
              <a:rPr lang="ko-KR" altLang="en-US" dirty="0"/>
              <a:t>오른쪽에 변수 두개를 쉼표로 분리해서 할당하면 실제 </a:t>
            </a:r>
            <a:r>
              <a:rPr lang="ko-KR" altLang="en-US" dirty="0" err="1"/>
              <a:t>튜플이</a:t>
            </a:r>
            <a:r>
              <a:rPr lang="ko-KR" altLang="en-US" dirty="0"/>
              <a:t> 구성되어 처리된다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094B944-4DF2-4488-A6E0-859E2737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429000"/>
            <a:ext cx="5544616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6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Iterable</a:t>
            </a:r>
            <a:r>
              <a:rPr lang="en-US" altLang="ko-KR" dirty="0"/>
              <a:t>/generator/file</a:t>
            </a:r>
            <a:r>
              <a:rPr lang="ko-KR" altLang="en-US" dirty="0"/>
              <a:t> </a:t>
            </a:r>
            <a:r>
              <a:rPr lang="en-US" altLang="ko-KR" dirty="0"/>
              <a:t>unpack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iterable</a:t>
            </a:r>
            <a:r>
              <a:rPr lang="en-US" altLang="ko-KR" dirty="0"/>
              <a:t>, generator, file </a:t>
            </a:r>
            <a:r>
              <a:rPr lang="ko-KR" altLang="en-US" dirty="0"/>
              <a:t>등도 모두 </a:t>
            </a:r>
            <a:r>
              <a:rPr lang="en-US" altLang="ko-KR" dirty="0"/>
              <a:t>unpack</a:t>
            </a:r>
            <a:r>
              <a:rPr lang="ko-KR" altLang="en-US" dirty="0"/>
              <a:t>처리가 가능함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5"/>
            <a:ext cx="5904656" cy="393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14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138994</TotalTime>
  <Words>1263</Words>
  <Application>Microsoft Office PowerPoint</Application>
  <PresentationFormat>화면 슬라이드 쇼(4:3)</PresentationFormat>
  <Paragraphs>218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가을</vt:lpstr>
      <vt:lpstr>Python 완전정복</vt:lpstr>
      <vt:lpstr>4. 패킹/언패킹</vt:lpstr>
      <vt:lpstr>Unpacking a Sequence</vt:lpstr>
      <vt:lpstr>Unpacking a Sequence 이란</vt:lpstr>
      <vt:lpstr>시퀀스 자료형 언팩처리</vt:lpstr>
      <vt:lpstr>집합과 딕셔너리 처리</vt:lpstr>
      <vt:lpstr>언패킹 결과를 네임스페이스 조회</vt:lpstr>
      <vt:lpstr>변수 스와핑 처리 </vt:lpstr>
      <vt:lpstr>Iterable/generator/file unpack</vt:lpstr>
      <vt:lpstr>가변 unpacking</vt:lpstr>
      <vt:lpstr>할당된 값과 변수가 불일치</vt:lpstr>
      <vt:lpstr>변수의 개수가 부족 : * 사용</vt:lpstr>
      <vt:lpstr>리터럴 생성 unpack</vt:lpstr>
      <vt:lpstr>집합 내의 원소에 변수 할당</vt:lpstr>
      <vt:lpstr>set 리터럴 생성시 변수 사용</vt:lpstr>
      <vt:lpstr>List 리터럴 생성시 변수 사용</vt:lpstr>
      <vt:lpstr>딕셔너리내의 원소에 변수 할당</vt:lpstr>
      <vt:lpstr>Dict 리터럴 생성시 변수 사용</vt:lpstr>
      <vt:lpstr>Dict 리터럴 생성시 주의사항</vt:lpstr>
      <vt:lpstr>Parameter/argment</vt:lpstr>
      <vt:lpstr>함수 인자 종류</vt:lpstr>
      <vt:lpstr>함수 파라미터는 지역변수</vt:lpstr>
      <vt:lpstr>전달 인자 레퍼런스 확인</vt:lpstr>
      <vt:lpstr>전달 인자에 call by value처리</vt:lpstr>
      <vt:lpstr> 파라미터에 없는 변수 사용시</vt:lpstr>
      <vt:lpstr>Inspect모듈 getcallargs 사용</vt:lpstr>
      <vt:lpstr>위치인자와 초기값</vt:lpstr>
      <vt:lpstr>위치인자 매핑 방식 </vt:lpstr>
      <vt:lpstr>Default 파라미터 관리 기준</vt:lpstr>
      <vt:lpstr>함수 인자 -초기값 할당 </vt:lpstr>
      <vt:lpstr>Default 값에 따른 처리 방식 </vt:lpstr>
      <vt:lpstr>Default 값 대치하기</vt:lpstr>
      <vt:lpstr>Default를 mutable처리 이슈</vt:lpstr>
      <vt:lpstr>Default를 mutable해결 방안</vt:lpstr>
      <vt:lpstr>고정 키워드 인자 처리</vt:lpstr>
      <vt:lpstr> 위치인자를 key=value로 처리</vt:lpstr>
      <vt:lpstr>고정 키워드 인자.</vt:lpstr>
      <vt:lpstr>가변 위치인자(tuple)</vt:lpstr>
      <vt:lpstr>가변위치인자 확인</vt:lpstr>
      <vt:lpstr>고정 및 가변 위치인자 처리</vt:lpstr>
      <vt:lpstr>가변 위치인자 처리 예시2</vt:lpstr>
      <vt:lpstr>가변 위치인자와 고정 키워드인자</vt:lpstr>
      <vt:lpstr>가변 키워드 인자(dict)</vt:lpstr>
      <vt:lpstr>가변 키워드 인자 처리</vt:lpstr>
      <vt:lpstr>내부 값 가져오기</vt:lpstr>
      <vt:lpstr>인자 혼용</vt:lpstr>
      <vt:lpstr>인자 할당  순서</vt:lpstr>
      <vt:lpstr>가변인자 혼용</vt:lpstr>
      <vt:lpstr>혼용할 때 인자 제대로 넣기 1</vt:lpstr>
      <vt:lpstr>혼용할 때 인자 제대로 넣기 2</vt:lpstr>
      <vt:lpstr>키워드 인자  명확히 표기 사용</vt:lpstr>
      <vt:lpstr>람다함수 </vt:lpstr>
      <vt:lpstr>위치인자 및 초기값처리</vt:lpstr>
      <vt:lpstr>람다함수 가변위치인자 처리</vt:lpstr>
      <vt:lpstr>가변 키워드 인자</vt:lpstr>
      <vt:lpstr>컬렉션 자료형 인자 전달</vt:lpstr>
      <vt:lpstr>시퀀스 자료형 원소 매핑</vt:lpstr>
      <vt:lpstr> dict 타입 전달</vt:lpstr>
      <vt:lpstr>함수 반환값 unpack</vt:lpstr>
      <vt:lpstr> 함수 반환 값 처리</vt:lpstr>
      <vt:lpstr> 함수 반환 값 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1846</cp:revision>
  <cp:lastPrinted>2016-10-10T03:51:17Z</cp:lastPrinted>
  <dcterms:created xsi:type="dcterms:W3CDTF">2015-12-01T07:34:30Z</dcterms:created>
  <dcterms:modified xsi:type="dcterms:W3CDTF">2018-04-05T01:48:43Z</dcterms:modified>
</cp:coreProperties>
</file>