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5"/>
  </p:notesMasterIdLst>
  <p:sldIdLst>
    <p:sldId id="256" r:id="rId2"/>
    <p:sldId id="5436" r:id="rId3"/>
    <p:sldId id="6454" r:id="rId4"/>
    <p:sldId id="6455" r:id="rId5"/>
    <p:sldId id="6489" r:id="rId6"/>
    <p:sldId id="6490" r:id="rId7"/>
    <p:sldId id="6495" r:id="rId8"/>
    <p:sldId id="6491" r:id="rId9"/>
    <p:sldId id="6492" r:id="rId10"/>
    <p:sldId id="6493" r:id="rId11"/>
    <p:sldId id="6456" r:id="rId12"/>
    <p:sldId id="6494" r:id="rId13"/>
    <p:sldId id="6458" r:id="rId14"/>
    <p:sldId id="6459" r:id="rId15"/>
    <p:sldId id="6515" r:id="rId16"/>
    <p:sldId id="6516" r:id="rId17"/>
    <p:sldId id="6517" r:id="rId18"/>
    <p:sldId id="6501" r:id="rId19"/>
    <p:sldId id="6502" r:id="rId20"/>
    <p:sldId id="6503" r:id="rId21"/>
    <p:sldId id="6504" r:id="rId22"/>
    <p:sldId id="6518" r:id="rId23"/>
    <p:sldId id="6519" r:id="rId24"/>
    <p:sldId id="6520" r:id="rId25"/>
    <p:sldId id="6505" r:id="rId26"/>
    <p:sldId id="6506" r:id="rId27"/>
    <p:sldId id="6507" r:id="rId28"/>
    <p:sldId id="6508" r:id="rId29"/>
    <p:sldId id="6509" r:id="rId30"/>
    <p:sldId id="6510" r:id="rId31"/>
    <p:sldId id="6511" r:id="rId32"/>
    <p:sldId id="6512" r:id="rId33"/>
    <p:sldId id="6481" r:id="rId34"/>
    <p:sldId id="6482" r:id="rId35"/>
    <p:sldId id="6483" r:id="rId36"/>
    <p:sldId id="6513" r:id="rId37"/>
    <p:sldId id="6514" r:id="rId38"/>
    <p:sldId id="6403" r:id="rId39"/>
    <p:sldId id="6406" r:id="rId40"/>
    <p:sldId id="6522" r:id="rId41"/>
    <p:sldId id="6408" r:id="rId42"/>
    <p:sldId id="6521" r:id="rId43"/>
    <p:sldId id="6404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9512" autoAdjust="0"/>
  </p:normalViewPr>
  <p:slideViewPr>
    <p:cSldViewPr>
      <p:cViewPr varScale="1">
        <p:scale>
          <a:sx n="87" d="100"/>
          <a:sy n="87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 smtClean="0"/>
              <a:t>완전정복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함수도 호출 방법에 따라 다양한 구현 및 처리가 가능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78092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실행 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59632" y="3789040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즉시 실행 호출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285293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함수를 정의 후 함수 이름으로 호출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3934797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Lambda </a:t>
            </a:r>
            <a:r>
              <a:rPr lang="ko-KR" altLang="en-US" dirty="0"/>
              <a:t>함수 정의하고 바로 호출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09" y="4614368"/>
            <a:ext cx="27527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Class Object :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altLang="ko-KR" sz="2800" b="1" dirty="0">
                <a:latin typeface="+mn-ea"/>
              </a:rPr>
              <a:t>1</a:t>
            </a:r>
            <a:r>
              <a:rPr lang="ko-KR" altLang="en-US" sz="2800" b="1" dirty="0">
                <a:latin typeface="+mn-ea"/>
              </a:rPr>
              <a:t>급 클래스</a:t>
            </a:r>
            <a:r>
              <a:rPr lang="en-US" altLang="ko-KR" sz="2800" b="1" dirty="0">
                <a:latin typeface="+mn-ea"/>
              </a:rPr>
              <a:t>(first class object) </a:t>
            </a:r>
            <a:r>
              <a:rPr lang="ko-KR" altLang="en-US" sz="2800" b="1" dirty="0">
                <a:latin typeface="+mn-ea"/>
              </a:rPr>
              <a:t>는</a:t>
            </a:r>
            <a:endParaRPr lang="en-US" altLang="ko-KR" sz="2800" b="1" dirty="0">
              <a:latin typeface="+mn-ea"/>
            </a:endParaRPr>
          </a:p>
          <a:p>
            <a:pPr lvl="1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런타임</a:t>
            </a:r>
            <a:r>
              <a:rPr lang="en-US" altLang="ko-KR" sz="2000" dirty="0">
                <a:latin typeface="+mn-ea"/>
              </a:rPr>
              <a:t>(runtime) </a:t>
            </a:r>
            <a:r>
              <a:rPr lang="ko-KR" altLang="en-US" sz="2000" dirty="0">
                <a:latin typeface="+mn-ea"/>
              </a:rPr>
              <a:t>생성이 가능</a:t>
            </a:r>
          </a:p>
          <a:p>
            <a:pPr lvl="1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익명</a:t>
            </a:r>
            <a:r>
              <a:rPr lang="en-US" altLang="ko-KR" sz="2000" dirty="0">
                <a:latin typeface="+mn-ea"/>
              </a:rPr>
              <a:t>(anonymous)</a:t>
            </a:r>
            <a:r>
              <a:rPr lang="ko-KR" altLang="en-US" sz="2000" dirty="0">
                <a:latin typeface="+mn-ea"/>
              </a:rPr>
              <a:t>으로 생성이 가능</a:t>
            </a: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5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익명함수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람다 함수를 </a:t>
            </a:r>
            <a:r>
              <a:rPr lang="ko-KR" altLang="en-US" dirty="0" err="1" smtClean="0"/>
              <a:t>함숭</a:t>
            </a:r>
            <a:r>
              <a:rPr lang="ko-KR" altLang="en-US" dirty="0" smtClean="0"/>
              <a:t> 전달해서 내부 함수 </a:t>
            </a:r>
            <a:r>
              <a:rPr lang="ko-KR" altLang="en-US" dirty="0" err="1" smtClean="0"/>
              <a:t>로직으로</a:t>
            </a:r>
            <a:r>
              <a:rPr lang="ko-KR" altLang="en-US" dirty="0" smtClean="0"/>
              <a:t> 사용도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11256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84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Class Object : </a:t>
            </a:r>
            <a:r>
              <a:rPr lang="ko-KR" altLang="en-US" dirty="0"/>
              <a:t>변수할당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sz="2800" dirty="0"/>
              <a:t>함수도 객체이므로 변수에 할당이 가능</a:t>
            </a:r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31640" y="2204864"/>
            <a:ext cx="6260708" cy="1728192"/>
            <a:chOff x="679580" y="2204864"/>
            <a:chExt cx="6912768" cy="1345816"/>
          </a:xfrm>
        </p:grpSpPr>
        <p:sp>
          <p:nvSpPr>
            <p:cNvPr id="4" name="직사각형 3"/>
            <p:cNvSpPr/>
            <p:nvPr/>
          </p:nvSpPr>
          <p:spPr>
            <a:xfrm>
              <a:off x="5144076" y="2634259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함수 객체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56244" y="2634259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함수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인자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객체</a:t>
              </a: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6080180" y="2985955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631908" y="2634259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/>
                <a:t>함수명</a:t>
              </a:r>
              <a:r>
                <a:rPr lang="ko-KR" altLang="en-US" sz="1200" b="1" dirty="0"/>
                <a:t> 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(</a:t>
              </a:r>
              <a:r>
                <a:rPr lang="ko-KR" altLang="en-US" sz="1200" b="1" dirty="0"/>
                <a:t>참조주소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cxnSp>
          <p:nvCxnSpPr>
            <p:cNvPr id="9" name="직선 화살표 연결선 8"/>
            <p:cNvCxnSpPr>
              <a:endCxn id="4" idx="1"/>
            </p:cNvCxnSpPr>
            <p:nvPr/>
          </p:nvCxnSpPr>
          <p:spPr>
            <a:xfrm>
              <a:off x="4568012" y="2985955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59932" y="220486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함수 정의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9580" y="2733689"/>
              <a:ext cx="1152128" cy="602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변수</a:t>
              </a:r>
            </a:p>
          </p:txBody>
        </p:sp>
        <p:cxnSp>
          <p:nvCxnSpPr>
            <p:cNvPr id="13" name="꺾인 연결선 12"/>
            <p:cNvCxnSpPr>
              <a:stCxn id="7" idx="1"/>
              <a:endCxn id="11" idx="3"/>
            </p:cNvCxnSpPr>
            <p:nvPr/>
          </p:nvCxnSpPr>
          <p:spPr>
            <a:xfrm rot="10800000" flipV="1">
              <a:off x="1831708" y="2985955"/>
              <a:ext cx="1800200" cy="4918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31708" y="3181348"/>
              <a:ext cx="18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변수에 할당</a:t>
              </a:r>
            </a:p>
          </p:txBody>
        </p:sp>
      </p:grp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61048"/>
            <a:ext cx="34194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위로 굽은 화살표 16"/>
          <p:cNvSpPr/>
          <p:nvPr/>
        </p:nvSpPr>
        <p:spPr>
          <a:xfrm rot="5400000">
            <a:off x="3167844" y="3857622"/>
            <a:ext cx="1224136" cy="1375004"/>
          </a:xfrm>
          <a:prstGeom prst="bentUpArrow">
            <a:avLst>
              <a:gd name="adj1" fmla="val 25000"/>
              <a:gd name="adj2" fmla="val 21173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7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함수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함수도 하나의 객체이며 데이터 타입이므로 </a:t>
            </a:r>
            <a:r>
              <a:rPr lang="ko-KR" altLang="en-US" dirty="0" err="1"/>
              <a:t>파라미터인자로</a:t>
            </a:r>
            <a:r>
              <a:rPr lang="ko-KR" altLang="en-US" dirty="0"/>
              <a:t> 전달이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40862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410445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64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순수 함수와 </a:t>
            </a:r>
            <a:r>
              <a:rPr lang="ko-KR" altLang="en-US" dirty="0" err="1" smtClean="0"/>
              <a:t>비순수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9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함수가 하나의 기능으로써만 작동하도록 처리되는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61" y="3439017"/>
            <a:ext cx="44577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 순수함수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실제 함수의 기능을 수행하고 반환을 처리하지 않거나 </a:t>
            </a:r>
            <a:r>
              <a:rPr lang="ko-KR" altLang="en-US" dirty="0" err="1" smtClean="0"/>
              <a:t>반환이외의</a:t>
            </a:r>
            <a:r>
              <a:rPr lang="ko-KR" altLang="en-US" dirty="0" smtClean="0"/>
              <a:t> 별도의 기능을 처리해서 외부에 영향을 주는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6624736" cy="35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17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High Order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1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Order Function 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8092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2800" b="1" dirty="0" err="1"/>
              <a:t>고계</a:t>
            </a:r>
            <a:r>
              <a:rPr lang="ko-KR" altLang="en-US" sz="2800" b="1" dirty="0"/>
              <a:t> 함수</a:t>
            </a:r>
            <a:r>
              <a:rPr lang="en-US" altLang="ko-KR" sz="2800" b="1" dirty="0"/>
              <a:t>(higher-order function)</a:t>
            </a:r>
            <a:r>
              <a:rPr lang="ko-KR" altLang="en-US" sz="2800" dirty="0"/>
              <a:t>란</a:t>
            </a:r>
            <a:r>
              <a:rPr lang="en-US" altLang="ko-KR" sz="2800" dirty="0"/>
              <a:t>, </a:t>
            </a:r>
            <a:r>
              <a:rPr lang="ko-KR" altLang="en-US" sz="2800" dirty="0"/>
              <a:t>함수를 다루는 함수를 뜻하며</a:t>
            </a:r>
            <a:r>
              <a:rPr lang="en-US" altLang="ko-KR" sz="2800" dirty="0"/>
              <a:t>, </a:t>
            </a:r>
          </a:p>
          <a:p>
            <a:pPr marL="662940" lvl="1" indent="-342900" fontAlgn="base"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+mn-ea"/>
              </a:rPr>
              <a:t>인자로 전달 </a:t>
            </a:r>
            <a:r>
              <a:rPr lang="en-US" altLang="ko-KR" sz="2500" dirty="0">
                <a:latin typeface="+mn-ea"/>
              </a:rPr>
              <a:t>: </a:t>
            </a:r>
            <a:r>
              <a:rPr lang="ko-KR" altLang="en-US" sz="2500" dirty="0">
                <a:latin typeface="+mn-ea"/>
              </a:rPr>
              <a:t>정수를 함수의 인수로 전달할 수 있듯이 어떤 함수도 다른 함수의 인수로 전달할 수 있다</a:t>
            </a:r>
            <a:r>
              <a:rPr lang="en-US" altLang="ko-KR" sz="2500" dirty="0">
                <a:latin typeface="+mn-ea"/>
              </a:rPr>
              <a:t>.</a:t>
            </a:r>
          </a:p>
          <a:p>
            <a:pPr marL="662940" lvl="1" indent="-342900" fontAlgn="base"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+mn-ea"/>
              </a:rPr>
              <a:t>결과로 전달 </a:t>
            </a:r>
            <a:r>
              <a:rPr lang="en-US" altLang="ko-KR" sz="2500" dirty="0">
                <a:latin typeface="+mn-ea"/>
              </a:rPr>
              <a:t>: </a:t>
            </a:r>
            <a:r>
              <a:rPr lang="ko-KR" altLang="en-US" sz="2500" dirty="0">
                <a:latin typeface="+mn-ea"/>
              </a:rPr>
              <a:t>마찬가지로 함수의 결과 값으로 정수를 반환할 수 있듯이 함수를 반환도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5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 smtClean="0"/>
              <a:t>6. </a:t>
            </a:r>
            <a:r>
              <a:rPr lang="ko-KR" altLang="en-US" sz="9600" dirty="0"/>
              <a:t>함수형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3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고차 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2800" dirty="0" err="1"/>
              <a:t>고계</a:t>
            </a:r>
            <a:r>
              <a:rPr lang="ko-KR" altLang="en-US" sz="2800" dirty="0"/>
              <a:t> 함수</a:t>
            </a:r>
            <a:r>
              <a:rPr lang="en-US" altLang="ko-KR" sz="2800" dirty="0"/>
              <a:t>(higher-order function)</a:t>
            </a:r>
            <a:r>
              <a:rPr lang="ko-KR" altLang="en-US" sz="2800" dirty="0"/>
              <a:t>란</a:t>
            </a:r>
            <a:r>
              <a:rPr lang="en-US" altLang="ko-KR" sz="2800" dirty="0"/>
              <a:t>, </a:t>
            </a:r>
            <a:r>
              <a:rPr lang="ko-KR" altLang="en-US" sz="2800" dirty="0"/>
              <a:t>함수를 다루는 함수를 뜻하며</a:t>
            </a:r>
            <a:r>
              <a:rPr lang="en-US" altLang="ko-KR" sz="2800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96952"/>
            <a:ext cx="59817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6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고차함수로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2800" dirty="0" smtClean="0"/>
              <a:t>정의된 함수나 제공된 함수를 매개변수로 전달해서 인자와 같이 처리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76064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04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Apply </a:t>
            </a:r>
            <a:r>
              <a:rPr lang="ko-KR" altLang="en-US" dirty="0"/>
              <a:t>함수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Apply </a:t>
            </a:r>
            <a:r>
              <a:rPr lang="ko-KR" altLang="en-US" dirty="0"/>
              <a:t>함수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다른 함수를 전달받아 즉시 처리하는 </a:t>
            </a:r>
            <a:r>
              <a:rPr lang="en-US" altLang="ko-KR" dirty="0"/>
              <a:t>apply </a:t>
            </a:r>
            <a:r>
              <a:rPr lang="ko-KR" altLang="en-US" dirty="0"/>
              <a:t>함수를 만들기 위해서는 </a:t>
            </a:r>
            <a:r>
              <a:rPr lang="ko-KR" altLang="en-US" dirty="0" err="1"/>
              <a:t>파라미터에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ko-KR" altLang="en-US" dirty="0"/>
              <a:t>로 정의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5616" y="3212976"/>
            <a:ext cx="640871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apply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전달함수</a:t>
            </a:r>
            <a:r>
              <a:rPr lang="en-US" altLang="ko-KR" dirty="0"/>
              <a:t>, </a:t>
            </a:r>
            <a:r>
              <a:rPr lang="ko-KR" altLang="en-US" dirty="0" err="1"/>
              <a:t>전달함수파라미터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전달함수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kargs</a:t>
            </a:r>
            <a:r>
              <a:rPr lang="ko-KR" altLang="en-US" dirty="0"/>
              <a:t>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3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Apply </a:t>
            </a:r>
            <a:r>
              <a:rPr lang="ko-KR" altLang="en-US" dirty="0" smtClean="0"/>
              <a:t>함수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Add </a:t>
            </a:r>
            <a:r>
              <a:rPr lang="ko-KR" altLang="en-US" dirty="0"/>
              <a:t>함수와 </a:t>
            </a:r>
            <a:r>
              <a:rPr lang="en-US" altLang="ko-KR" dirty="0"/>
              <a:t>add</a:t>
            </a:r>
            <a:r>
              <a:rPr lang="ko-KR" altLang="en-US" dirty="0"/>
              <a:t>함수의 </a:t>
            </a:r>
            <a:r>
              <a:rPr lang="ko-KR" altLang="en-US" dirty="0" err="1"/>
              <a:t>파라미터를</a:t>
            </a:r>
            <a:r>
              <a:rPr lang="ko-KR" altLang="en-US" dirty="0"/>
              <a:t> 동시에 전달해서 </a:t>
            </a:r>
            <a:r>
              <a:rPr lang="en-US" altLang="ko-KR" dirty="0"/>
              <a:t>apply </a:t>
            </a:r>
            <a:r>
              <a:rPr lang="ko-KR" altLang="en-US" dirty="0"/>
              <a:t>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518457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56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멀티플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디스패치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51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매개변수가 다른 동일한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2800" dirty="0" smtClean="0"/>
              <a:t>별도의 모듈을 이용해서 동일한 함수가 다른 처리를 할 수 있도록 구성한다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832647" cy="404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349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2800" dirty="0" smtClean="0"/>
              <a:t>함수들이 매개변수 </a:t>
            </a:r>
            <a:r>
              <a:rPr lang="ko-KR" altLang="en-US" sz="2800" dirty="0" err="1" smtClean="0"/>
              <a:t>자료형에</a:t>
            </a:r>
            <a:r>
              <a:rPr lang="ko-KR" altLang="en-US" sz="2800" dirty="0" smtClean="0"/>
              <a:t> 따라 별도로 등록되어 있는 것을 알 수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33" y="2780928"/>
            <a:ext cx="5505450" cy="382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707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2800" dirty="0" smtClean="0"/>
              <a:t>함수의 인자를 정수와 문자열을 넣고 실행하면 내부에 저장된 매개변수의 </a:t>
            </a:r>
            <a:r>
              <a:rPr lang="ko-KR" altLang="en-US" sz="2800" dirty="0" err="1" smtClean="0"/>
              <a:t>자료형에</a:t>
            </a:r>
            <a:r>
              <a:rPr lang="ko-KR" altLang="en-US" sz="2800" dirty="0" smtClean="0"/>
              <a:t> 따라 다른 함수를 호출해서 처리된다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1433"/>
            <a:ext cx="4392488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985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메모이제이션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2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급 함수란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0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실행함수를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실행함수는 실제 연산을 할 수 있는 함수를 만든다</a:t>
            </a:r>
            <a:r>
              <a:rPr lang="en-US" altLang="ko-KR" dirty="0"/>
              <a:t>. </a:t>
            </a: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68960"/>
            <a:ext cx="4680520" cy="253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82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메모이제이션</a:t>
            </a:r>
            <a:r>
              <a:rPr lang="ko-KR" altLang="en-US" dirty="0"/>
              <a:t> 함수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실행함수를 </a:t>
            </a:r>
            <a:r>
              <a:rPr lang="ko-KR" altLang="en-US" dirty="0" err="1"/>
              <a:t>메모이제이션</a:t>
            </a:r>
            <a:r>
              <a:rPr lang="ko-KR" altLang="en-US" dirty="0"/>
              <a:t> 함수에 전달한 후에 함수를 실행하면 </a:t>
            </a:r>
            <a:r>
              <a:rPr lang="ko-KR" altLang="en-US" dirty="0" err="1"/>
              <a:t>클로저</a:t>
            </a:r>
            <a:r>
              <a:rPr lang="ko-KR" altLang="en-US" dirty="0"/>
              <a:t> 환경을 구성하므로 실제 계산이 </a:t>
            </a:r>
            <a:r>
              <a:rPr lang="ko-KR" altLang="en-US" dirty="0" err="1"/>
              <a:t>반복되는것이</a:t>
            </a:r>
            <a:r>
              <a:rPr lang="ko-KR" altLang="en-US" dirty="0"/>
              <a:t> 아니라 </a:t>
            </a:r>
            <a:r>
              <a:rPr lang="ko-KR" altLang="en-US" dirty="0" err="1"/>
              <a:t>빠진부분만</a:t>
            </a:r>
            <a:r>
              <a:rPr lang="ko-KR" altLang="en-US" dirty="0"/>
              <a:t> 실행처리 됨</a:t>
            </a:r>
            <a:r>
              <a:rPr lang="en-US" altLang="ko-KR" dirty="0"/>
              <a:t>. </a:t>
            </a: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648072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0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메모이제이션</a:t>
            </a:r>
            <a:r>
              <a:rPr lang="ko-KR" altLang="en-US" dirty="0"/>
              <a:t> 함수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메모이제이션을</a:t>
            </a:r>
            <a:r>
              <a:rPr lang="ko-KR" altLang="en-US" dirty="0"/>
              <a:t> </a:t>
            </a:r>
            <a:r>
              <a:rPr lang="ko-KR" altLang="en-US" dirty="0" err="1"/>
              <a:t>데코레이터로</a:t>
            </a:r>
            <a:r>
              <a:rPr lang="ko-KR" altLang="en-US" dirty="0"/>
              <a:t> 처리해도 결과는 동일함</a:t>
            </a:r>
            <a:endParaRPr lang="en-US" altLang="ko-KR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6552728" cy="39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5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반복 호출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56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반복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함수도 호출 방법에 따라 다양한 구현 및 처리가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14096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연속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  <a:r>
              <a:rPr lang="ko-KR" altLang="en-US" dirty="0"/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시점 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59632" y="5157192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부분 호출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32129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함수를 </a:t>
            </a:r>
            <a:r>
              <a:rPr lang="ko-KR" altLang="en-US" dirty="0" err="1"/>
              <a:t>인자값을</a:t>
            </a:r>
            <a:r>
              <a:rPr lang="ko-KR" altLang="en-US" dirty="0"/>
              <a:t> 바꿔가면 처리가 완료 </a:t>
            </a:r>
            <a:r>
              <a:rPr lang="ko-KR" altLang="en-US" dirty="0" err="1"/>
              <a:t>될때까지</a:t>
            </a:r>
            <a:r>
              <a:rPr lang="ko-KR" altLang="en-US" dirty="0"/>
              <a:t> 연속해서 호출하여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429483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함수를 구동시켜 필요한 시점에 호출하여 결과 처리</a:t>
            </a:r>
            <a:r>
              <a:rPr lang="en-US" altLang="ko-KR" dirty="0"/>
              <a:t>(iteration, generation)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5308815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함수를 </a:t>
            </a:r>
            <a:r>
              <a:rPr lang="ko-KR" altLang="en-US" dirty="0" err="1"/>
              <a:t>인자별로</a:t>
            </a:r>
            <a:r>
              <a:rPr lang="ko-KR" altLang="en-US" dirty="0"/>
              <a:t> 분리하여 호출하면서 연결해서 결과를 처리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08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재귀호출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 </a:t>
            </a:r>
            <a:r>
              <a:rPr lang="ko-KR" altLang="en-US" dirty="0" err="1"/>
              <a:t>정의시</a:t>
            </a:r>
            <a:r>
              <a:rPr lang="ko-KR" altLang="en-US" dirty="0"/>
              <a:t> 함수가 여러 번 호출될 것을 기준으로 </a:t>
            </a:r>
            <a:r>
              <a:rPr lang="ko-KR" altLang="en-US" dirty="0" err="1"/>
              <a:t>로직을</a:t>
            </a:r>
            <a:r>
              <a:rPr lang="ko-KR" altLang="en-US" dirty="0"/>
              <a:t> 작성해서 동일한 함수를 연속적으로 처리할 </a:t>
            </a:r>
            <a:r>
              <a:rPr lang="ko-KR" altLang="en-US" dirty="0" err="1"/>
              <a:t>도록</a:t>
            </a:r>
            <a:r>
              <a:rPr lang="ko-KR" altLang="en-US" dirty="0"/>
              <a:t> 호출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256584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351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특정시점 호출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제너레이터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특정시점에 호출해서 함수에 대한 처리결과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81" y="2420888"/>
            <a:ext cx="6457950" cy="39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795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특정시점 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특정시점에 호출해서 함수에 대한 처리결과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68655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087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Partial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67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함수부분호출 </a:t>
            </a:r>
            <a:r>
              <a:rPr lang="en-US" altLang="ko-KR" dirty="0"/>
              <a:t>: </a:t>
            </a:r>
            <a:r>
              <a:rPr lang="en-US" altLang="ko-KR" dirty="0" smtClean="0"/>
              <a:t>Curry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계산될 인자를 </a:t>
            </a:r>
            <a:r>
              <a:rPr lang="ko-KR" altLang="en-US" dirty="0" err="1" smtClean="0"/>
              <a:t>내외부</a:t>
            </a:r>
            <a:r>
              <a:rPr lang="ko-KR" altLang="en-US" dirty="0" smtClean="0"/>
              <a:t> 함수에 분리해서 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504056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1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Class Object </a:t>
            </a:r>
            <a:r>
              <a:rPr lang="ko-KR" altLang="en-US" dirty="0"/>
              <a:t>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4888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ko-KR" altLang="en-US" sz="3000" dirty="0">
                <a:latin typeface="+mn-ea"/>
              </a:rPr>
              <a:t>일반적으로 </a:t>
            </a:r>
            <a:r>
              <a:rPr lang="en-US" altLang="ko-KR" sz="3000" b="1" dirty="0">
                <a:latin typeface="+mn-ea"/>
              </a:rPr>
              <a:t>First Class </a:t>
            </a:r>
            <a:r>
              <a:rPr lang="ko-KR" altLang="en-US" sz="3000" dirty="0">
                <a:latin typeface="+mn-ea"/>
              </a:rPr>
              <a:t>의 조건을 다음과 같이 정의한다</a:t>
            </a:r>
            <a:r>
              <a:rPr lang="en-US" altLang="ko-KR" sz="3000" dirty="0">
                <a:latin typeface="+mn-ea"/>
              </a:rPr>
              <a:t>.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</a:t>
            </a:r>
            <a:r>
              <a:rPr lang="en-US" altLang="ko-KR" dirty="0">
                <a:latin typeface="+mn-ea"/>
              </a:rPr>
              <a:t>(variable)</a:t>
            </a:r>
            <a:r>
              <a:rPr lang="ko-KR" altLang="en-US" dirty="0">
                <a:latin typeface="+mn-ea"/>
              </a:rPr>
              <a:t>에 담을 수 있다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인자</a:t>
            </a:r>
            <a:r>
              <a:rPr lang="en-US" altLang="ko-KR" dirty="0">
                <a:latin typeface="+mn-ea"/>
              </a:rPr>
              <a:t>(parameter)</a:t>
            </a:r>
            <a:r>
              <a:rPr lang="ko-KR" altLang="en-US" dirty="0">
                <a:latin typeface="+mn-ea"/>
              </a:rPr>
              <a:t>로 전달할 수 있다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반환값</a:t>
            </a:r>
            <a:r>
              <a:rPr lang="en-US" altLang="ko-KR" dirty="0">
                <a:latin typeface="+mn-ea"/>
              </a:rPr>
              <a:t>(return value)</a:t>
            </a:r>
            <a:r>
              <a:rPr lang="ko-KR" altLang="en-US" dirty="0">
                <a:latin typeface="+mn-ea"/>
              </a:rPr>
              <a:t>으로 전달할 수 있다</a:t>
            </a:r>
            <a:endParaRPr lang="en-US" altLang="ko-KR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94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함수부분호출 </a:t>
            </a:r>
            <a:r>
              <a:rPr lang="en-US" altLang="ko-KR" dirty="0"/>
              <a:t>: </a:t>
            </a:r>
            <a:r>
              <a:rPr lang="en-US" altLang="ko-KR" dirty="0" smtClean="0"/>
              <a:t>Curry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연산자는 외부함수 실제 계산 값은 내부 함수로 분리한 부분함수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66589"/>
            <a:ext cx="49911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477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functools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functools</a:t>
            </a:r>
            <a:r>
              <a:rPr lang="ko-KR" altLang="en-US" dirty="0"/>
              <a:t>모듈의 </a:t>
            </a:r>
            <a:r>
              <a:rPr lang="en-US" altLang="ko-KR" dirty="0"/>
              <a:t>partial </a:t>
            </a:r>
            <a:r>
              <a:rPr lang="ko-KR" altLang="en-US" dirty="0"/>
              <a:t>함수를 제공해서 함수를 분할하여 처리함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067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870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인자 혼용된 부분함수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부분함수에도 인자를 혼용해서 사용할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904656" cy="414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086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Lambda </a:t>
            </a:r>
            <a:r>
              <a:rPr lang="ko-KR" altLang="en-US" dirty="0"/>
              <a:t>함수 </a:t>
            </a:r>
            <a:r>
              <a:rPr lang="en-US" altLang="ko-KR" dirty="0"/>
              <a:t>curry</a:t>
            </a:r>
            <a:r>
              <a:rPr lang="ko-KR" altLang="en-US" dirty="0"/>
              <a:t>처리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/>
              <a:t>외부 </a:t>
            </a:r>
            <a:r>
              <a:rPr lang="en-US" altLang="ko-KR" sz="2800" dirty="0"/>
              <a:t>lambda </a:t>
            </a:r>
            <a:r>
              <a:rPr lang="ko-KR" altLang="en-US" sz="2800" dirty="0"/>
              <a:t>함수 </a:t>
            </a:r>
            <a:r>
              <a:rPr lang="ko-KR" altLang="en-US" sz="2800" dirty="0" err="1"/>
              <a:t>파라미터와</a:t>
            </a:r>
            <a:r>
              <a:rPr lang="ko-KR" altLang="en-US" sz="2800" dirty="0"/>
              <a:t> 내부 </a:t>
            </a:r>
            <a:r>
              <a:rPr lang="en-US" altLang="ko-KR" sz="2800" dirty="0"/>
              <a:t>lambda </a:t>
            </a:r>
            <a:r>
              <a:rPr lang="ko-KR" altLang="en-US" sz="2800" dirty="0"/>
              <a:t>함수 </a:t>
            </a:r>
            <a:r>
              <a:rPr lang="ko-KR" altLang="en-US" sz="2800" dirty="0" err="1"/>
              <a:t>파라미터가</a:t>
            </a:r>
            <a:r>
              <a:rPr lang="ko-KR" altLang="en-US" sz="2800" dirty="0"/>
              <a:t> 순차적으로 호출에 따라 분리해서 계산</a:t>
            </a:r>
            <a:endParaRPr lang="en-US" altLang="ko-KR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68863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함수가 객체인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이 하나의 </a:t>
            </a:r>
            <a:r>
              <a:rPr lang="ko-KR" altLang="en-US" dirty="0" err="1" smtClean="0"/>
              <a:t>인스턴스이다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3" y="2564904"/>
            <a:ext cx="5248275" cy="408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06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작동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함수를 정의하고 </a:t>
            </a:r>
            <a:r>
              <a:rPr lang="en-US" altLang="ko-KR" dirty="0" smtClean="0"/>
              <a:t>__get__</a:t>
            </a:r>
            <a:r>
              <a:rPr lang="ko-KR" altLang="en-US" dirty="0" smtClean="0"/>
              <a:t>을 이용해서 처리하면 하나의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변하는 것을 알 수 있고 인자를 넣고 실행하면 결과가 나온다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648325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08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급 객체의 특징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객체는 전부 </a:t>
            </a:r>
            <a:r>
              <a:rPr lang="en-US" altLang="ko-KR" dirty="0"/>
              <a:t>1</a:t>
            </a:r>
            <a:r>
              <a:rPr lang="ko-KR" altLang="en-US" dirty="0"/>
              <a:t>급 객체의 특징을 준수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3200400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12572" y="3995283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12572" y="4790166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함수의 인자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23728" y="5585048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함수의  결과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62" y="3068960"/>
            <a:ext cx="2731841" cy="292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4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45024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Global</a:t>
            </a:r>
            <a:r>
              <a:rPr lang="ko-KR" altLang="en-US" dirty="0"/>
              <a:t>영역 함수 직접 참조</a:t>
            </a:r>
            <a:r>
              <a:rPr lang="en-US" altLang="ko-KR" dirty="0"/>
              <a:t>: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외부 함수 정의</a:t>
            </a:r>
            <a:r>
              <a:rPr lang="en-US" altLang="ko-KR" sz="2800" dirty="0"/>
              <a:t>(global </a:t>
            </a:r>
            <a:r>
              <a:rPr lang="ko-KR" altLang="en-US" sz="2800" dirty="0"/>
              <a:t>영역</a:t>
            </a:r>
            <a:r>
              <a:rPr lang="en-US" altLang="ko-KR" sz="2800" dirty="0"/>
              <a:t>)</a:t>
            </a:r>
            <a:r>
              <a:rPr lang="ko-KR" altLang="en-US" sz="2800" dirty="0"/>
              <a:t>하고 함수를 정의해서 내부 </a:t>
            </a:r>
            <a:r>
              <a:rPr lang="ko-KR" altLang="en-US" sz="2800" dirty="0" err="1"/>
              <a:t>로직으로</a:t>
            </a:r>
            <a:r>
              <a:rPr lang="ko-KR" altLang="en-US" sz="2800" dirty="0"/>
              <a:t> 외부함수 호출처리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42900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{“add”: “function “}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4437111"/>
            <a:ext cx="2232248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{‘</a:t>
            </a:r>
            <a:r>
              <a:rPr lang="en-US" altLang="ko-KR" sz="1200" b="1" dirty="0" err="1"/>
              <a:t>x’:None</a:t>
            </a:r>
            <a:r>
              <a:rPr lang="en-US" altLang="ko-KR" sz="1200" b="1" dirty="0"/>
              <a:t>, ‘</a:t>
            </a:r>
            <a:r>
              <a:rPr lang="en-US" altLang="ko-KR" sz="1200" b="1" dirty="0" err="1"/>
              <a:t>y’:None</a:t>
            </a:r>
            <a:r>
              <a:rPr lang="en-US" altLang="ko-KR" sz="1200" b="1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8" y="5589240"/>
            <a:ext cx="2232248" cy="7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{‘x’:5, ‘y’:5}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83360" y="3861048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1"/>
            <a:endCxn id="6" idx="3"/>
          </p:cNvCxnSpPr>
          <p:nvPr/>
        </p:nvCxnSpPr>
        <p:spPr>
          <a:xfrm rot="10800000">
            <a:off x="3275856" y="3717032"/>
            <a:ext cx="1607504" cy="43204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3608" y="30689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global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067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local(</a:t>
            </a:r>
            <a:r>
              <a:rPr lang="ko-KR" altLang="en-US" dirty="0"/>
              <a:t>함수정의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3608" y="52199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local(</a:t>
            </a:r>
            <a:r>
              <a:rPr lang="ko-KR" altLang="en-US" dirty="0"/>
              <a:t>함수실행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60032" y="5116542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1"/>
            <a:endCxn id="9" idx="3"/>
          </p:cNvCxnSpPr>
          <p:nvPr/>
        </p:nvCxnSpPr>
        <p:spPr>
          <a:xfrm rot="10800000" flipV="1">
            <a:off x="3275856" y="5404574"/>
            <a:ext cx="1584176" cy="53639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83360" y="4503154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2" idx="1"/>
            <a:endCxn id="8" idx="3"/>
          </p:cNvCxnSpPr>
          <p:nvPr/>
        </p:nvCxnSpPr>
        <p:spPr>
          <a:xfrm rot="10800000">
            <a:off x="3275856" y="4725144"/>
            <a:ext cx="1607504" cy="6604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2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02" y="3602755"/>
            <a:ext cx="2495550" cy="238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인자로 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외부 함수</a:t>
            </a:r>
            <a:r>
              <a:rPr lang="en-US" altLang="ko-KR" sz="2800" dirty="0"/>
              <a:t>(global</a:t>
            </a:r>
            <a:r>
              <a:rPr lang="ko-KR" altLang="en-US" sz="2800" dirty="0"/>
              <a:t>영역</a:t>
            </a:r>
            <a:r>
              <a:rPr lang="en-US" altLang="ko-KR" sz="2800" dirty="0"/>
              <a:t>)</a:t>
            </a:r>
            <a:r>
              <a:rPr lang="ko-KR" altLang="en-US" sz="2800" dirty="0"/>
              <a:t>에 정의된 함수를 함수의 인자로 받아 내부 </a:t>
            </a:r>
            <a:r>
              <a:rPr lang="ko-KR" altLang="en-US" sz="2800" dirty="0" err="1"/>
              <a:t>로직으로</a:t>
            </a:r>
            <a:r>
              <a:rPr lang="ko-KR" altLang="en-US" sz="2800" dirty="0"/>
              <a:t> 처리</a:t>
            </a:r>
            <a:endParaRPr lang="en-US" altLang="ko-KR" sz="2800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342900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{“add”:  function , “</a:t>
            </a:r>
            <a:r>
              <a:rPr lang="en-US" altLang="ko-KR" sz="1200" b="1" dirty="0" err="1"/>
              <a:t>add_args</a:t>
            </a:r>
            <a:r>
              <a:rPr lang="en-US" altLang="ko-KR" sz="1200" b="1" dirty="0"/>
              <a:t>”: function}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4437111"/>
            <a:ext cx="2232248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{‘</a:t>
            </a:r>
            <a:r>
              <a:rPr lang="en-US" altLang="ko-KR" sz="1200" b="1" dirty="0" err="1"/>
              <a:t>func</a:t>
            </a:r>
            <a:r>
              <a:rPr lang="en-US" altLang="ko-KR" sz="1200" b="1" dirty="0"/>
              <a:t>’:None, ‘</a:t>
            </a:r>
            <a:r>
              <a:rPr lang="en-US" altLang="ko-KR" sz="1200" b="1" dirty="0" err="1"/>
              <a:t>x’:None</a:t>
            </a:r>
            <a:r>
              <a:rPr lang="en-US" altLang="ko-KR" sz="1200" b="1" dirty="0"/>
              <a:t>, ‘</a:t>
            </a:r>
            <a:r>
              <a:rPr lang="en-US" altLang="ko-KR" sz="1200" b="1" dirty="0" err="1"/>
              <a:t>y’:None</a:t>
            </a:r>
            <a:r>
              <a:rPr lang="en-US" altLang="ko-KR" sz="1200" b="1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8" y="5589240"/>
            <a:ext cx="2232248" cy="7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{‘</a:t>
            </a:r>
            <a:r>
              <a:rPr lang="en-US" altLang="ko-KR" sz="1200" b="1" dirty="0" err="1"/>
              <a:t>func</a:t>
            </a:r>
            <a:r>
              <a:rPr lang="en-US" altLang="ko-KR" sz="1200" b="1" dirty="0"/>
              <a:t>’: “add”, ‘x’:5, ‘y’:5}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30689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global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4067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local(</a:t>
            </a:r>
            <a:r>
              <a:rPr lang="ko-KR" altLang="en-US" dirty="0"/>
              <a:t>함수정의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199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local(</a:t>
            </a:r>
            <a:r>
              <a:rPr lang="ko-KR" altLang="en-US" dirty="0"/>
              <a:t>함수실행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8064" y="3789040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48064" y="4882760"/>
            <a:ext cx="1992896" cy="48629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8064" y="4365104"/>
            <a:ext cx="1992896" cy="48629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3" idx="1"/>
            <a:endCxn id="7" idx="3"/>
          </p:cNvCxnSpPr>
          <p:nvPr/>
        </p:nvCxnSpPr>
        <p:spPr>
          <a:xfrm rot="10800000">
            <a:off x="3275856" y="3717032"/>
            <a:ext cx="1872208" cy="36004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4" idx="1"/>
            <a:endCxn id="8" idx="3"/>
          </p:cNvCxnSpPr>
          <p:nvPr/>
        </p:nvCxnSpPr>
        <p:spPr>
          <a:xfrm rot="10800000" flipV="1">
            <a:off x="3275856" y="4608252"/>
            <a:ext cx="1872208" cy="116891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5" idx="1"/>
            <a:endCxn id="9" idx="3"/>
          </p:cNvCxnSpPr>
          <p:nvPr/>
        </p:nvCxnSpPr>
        <p:spPr>
          <a:xfrm rot="10800000" flipV="1">
            <a:off x="3275856" y="5125908"/>
            <a:ext cx="1872208" cy="81505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89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138921</TotalTime>
  <Words>747</Words>
  <Application>Microsoft Office PowerPoint</Application>
  <PresentationFormat>화면 슬라이드 쇼(4:3)</PresentationFormat>
  <Paragraphs>165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Python 완전정복</vt:lpstr>
      <vt:lpstr>6. 함수형 프로그래밍</vt:lpstr>
      <vt:lpstr>1급 함수란</vt:lpstr>
      <vt:lpstr>First Class Object 조건</vt:lpstr>
      <vt:lpstr>함수가 객체인 이유</vt:lpstr>
      <vt:lpstr>함수 작동 원리</vt:lpstr>
      <vt:lpstr>1급 객체의 특징</vt:lpstr>
      <vt:lpstr>Global영역 함수 직접 참조: 예시</vt:lpstr>
      <vt:lpstr>함수 인자로 참조</vt:lpstr>
      <vt:lpstr>함수  호출</vt:lpstr>
      <vt:lpstr>First Class Object : 실행</vt:lpstr>
      <vt:lpstr>익명함수 처리</vt:lpstr>
      <vt:lpstr>First Class Object : 변수할당</vt:lpstr>
      <vt:lpstr>매개변수에 함수 전달</vt:lpstr>
      <vt:lpstr>순수 함수와 비순수 함수</vt:lpstr>
      <vt:lpstr>순수함수</vt:lpstr>
      <vt:lpstr>미 순수함수</vt:lpstr>
      <vt:lpstr>High Order Function</vt:lpstr>
      <vt:lpstr>High Order Function 란</vt:lpstr>
      <vt:lpstr>고차 함수 정의</vt:lpstr>
      <vt:lpstr>함수를 고차함수로 전달</vt:lpstr>
      <vt:lpstr>Apply 함수 호출</vt:lpstr>
      <vt:lpstr>Apply 함수 만들기</vt:lpstr>
      <vt:lpstr>Apply 함수 정의 및 실행</vt:lpstr>
      <vt:lpstr>멀티플 디스패치</vt:lpstr>
      <vt:lpstr>매개변수가 다른 동일한 함수</vt:lpstr>
      <vt:lpstr>내부 구성 요소</vt:lpstr>
      <vt:lpstr>함수 실행</vt:lpstr>
      <vt:lpstr>메모이제이션</vt:lpstr>
      <vt:lpstr>실행함수를 만들기</vt:lpstr>
      <vt:lpstr>메모이제이션 함수 실행</vt:lpstr>
      <vt:lpstr>메모이제이션 함수 실행</vt:lpstr>
      <vt:lpstr>반복 호출 방법</vt:lpstr>
      <vt:lpstr>함수 반복 호출</vt:lpstr>
      <vt:lpstr>함수 재귀호출</vt:lpstr>
      <vt:lpstr>함수 특정시점 호출: 제너레이터</vt:lpstr>
      <vt:lpstr>함수 특정시점 호출 : 반복자</vt:lpstr>
      <vt:lpstr>Partial 함수</vt:lpstr>
      <vt:lpstr>함수부분호출 : Curry 1</vt:lpstr>
      <vt:lpstr>함수부분호출 : Curry 2</vt:lpstr>
      <vt:lpstr>functools 모듈 이용</vt:lpstr>
      <vt:lpstr>인자 혼용된 부분함수</vt:lpstr>
      <vt:lpstr>Lambda 함수 curry처리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1840</cp:revision>
  <cp:lastPrinted>2016-10-10T03:51:17Z</cp:lastPrinted>
  <dcterms:created xsi:type="dcterms:W3CDTF">2015-12-01T07:34:30Z</dcterms:created>
  <dcterms:modified xsi:type="dcterms:W3CDTF">2018-04-05T05:29:37Z</dcterms:modified>
</cp:coreProperties>
</file>