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8"/>
  </p:notesMasterIdLst>
  <p:sldIdLst>
    <p:sldId id="256" r:id="rId2"/>
    <p:sldId id="5431" r:id="rId3"/>
    <p:sldId id="6265" r:id="rId4"/>
    <p:sldId id="6266" r:id="rId5"/>
    <p:sldId id="6267" r:id="rId6"/>
    <p:sldId id="6268" r:id="rId7"/>
    <p:sldId id="6649" r:id="rId8"/>
    <p:sldId id="6273" r:id="rId9"/>
    <p:sldId id="6274" r:id="rId10"/>
    <p:sldId id="6275" r:id="rId11"/>
    <p:sldId id="6276" r:id="rId12"/>
    <p:sldId id="6278" r:id="rId13"/>
    <p:sldId id="6279" r:id="rId14"/>
    <p:sldId id="6281" r:id="rId15"/>
    <p:sldId id="6282" r:id="rId16"/>
    <p:sldId id="6283" r:id="rId17"/>
    <p:sldId id="6284" r:id="rId18"/>
    <p:sldId id="6285" r:id="rId19"/>
    <p:sldId id="6286" r:id="rId20"/>
    <p:sldId id="6287" r:id="rId21"/>
    <p:sldId id="6288" r:id="rId22"/>
    <p:sldId id="6651" r:id="rId23"/>
    <p:sldId id="6291" r:id="rId24"/>
    <p:sldId id="6294" r:id="rId25"/>
    <p:sldId id="6650" r:id="rId26"/>
    <p:sldId id="6652" r:id="rId27"/>
    <p:sldId id="6300" r:id="rId28"/>
    <p:sldId id="6301" r:id="rId29"/>
    <p:sldId id="6303" r:id="rId30"/>
    <p:sldId id="6657" r:id="rId31"/>
    <p:sldId id="6658" r:id="rId32"/>
    <p:sldId id="6659" r:id="rId33"/>
    <p:sldId id="6660" r:id="rId34"/>
    <p:sldId id="6637" r:id="rId35"/>
    <p:sldId id="6638" r:id="rId36"/>
    <p:sldId id="6642" r:id="rId37"/>
    <p:sldId id="6308" r:id="rId38"/>
    <p:sldId id="6311" r:id="rId39"/>
    <p:sldId id="6312" r:id="rId40"/>
    <p:sldId id="6316" r:id="rId41"/>
    <p:sldId id="6317" r:id="rId42"/>
    <p:sldId id="6314" r:id="rId43"/>
    <p:sldId id="6653" r:id="rId44"/>
    <p:sldId id="6654" r:id="rId45"/>
    <p:sldId id="6655" r:id="rId46"/>
    <p:sldId id="6656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/>
              <a:t>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: </a:t>
            </a:r>
            <a:r>
              <a:rPr lang="ko-KR" altLang="en-US" dirty="0" err="1"/>
              <a:t>파라미터를</a:t>
            </a:r>
            <a:r>
              <a:rPr lang="ko-KR" altLang="en-US" dirty="0"/>
              <a:t> 전달 받을 내부함수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파라미터를</a:t>
            </a:r>
            <a:r>
              <a:rPr lang="ko-KR" altLang="en-US" dirty="0"/>
              <a:t> 받을 외부 함수 내에  실행함수의 인자를 전달 받아 처리하는 내부 함수를 정의하고 외부함수에 전달된 함수를 실행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3456384" cy="316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51620" y="4197204"/>
            <a:ext cx="35283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1660" y="5253437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변수에 </a:t>
            </a:r>
            <a:r>
              <a:rPr lang="en-US" altLang="ko-KR" dirty="0"/>
              <a:t>inner </a:t>
            </a:r>
            <a:r>
              <a:rPr lang="ko-KR" altLang="en-US" dirty="0"/>
              <a:t>함수를 전달해서 </a:t>
            </a:r>
            <a:r>
              <a:rPr lang="en-US" altLang="ko-KR" dirty="0"/>
              <a:t>inner</a:t>
            </a:r>
            <a:r>
              <a:rPr lang="ko-KR" altLang="en-US" dirty="0"/>
              <a:t>함수를 호출하면 결과값으로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4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 : </a:t>
            </a:r>
            <a:r>
              <a:rPr lang="ko-KR" altLang="en-US" dirty="0" err="1"/>
              <a:t>데코레이터</a:t>
            </a:r>
            <a:r>
              <a:rPr lang="ko-KR" altLang="en-US" dirty="0"/>
              <a:t> 문법으로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실행 함수 바로 위에 </a:t>
            </a:r>
            <a:r>
              <a:rPr lang="en-US" altLang="ko-KR" dirty="0"/>
              <a:t>@ </a:t>
            </a:r>
            <a:r>
              <a:rPr lang="ko-KR" altLang="en-US" dirty="0" err="1"/>
              <a:t>장식자를</a:t>
            </a:r>
            <a:r>
              <a:rPr lang="ko-KR" altLang="en-US" dirty="0"/>
              <a:t> 붙여서 실제 실행함수를 호출하면 </a:t>
            </a:r>
            <a:r>
              <a:rPr lang="ko-KR" altLang="en-US" dirty="0" err="1"/>
              <a:t>데코레이터</a:t>
            </a:r>
            <a:r>
              <a:rPr lang="ko-KR" altLang="en-US" dirty="0"/>
              <a:t> 함수까지 실행됨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86" y="2924944"/>
            <a:ext cx="432686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7604" y="3140968"/>
            <a:ext cx="35283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5222507"/>
            <a:ext cx="35283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@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   실행함수 정의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1907704" y="4156382"/>
            <a:ext cx="484632" cy="856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4221088"/>
            <a:ext cx="138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문법을 생성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__wrapped__ </a:t>
            </a:r>
            <a:r>
              <a:rPr lang="ko-KR" altLang="en-US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__wrapped__</a:t>
            </a:r>
            <a:r>
              <a:rPr lang="ko-KR" altLang="en-US" dirty="0"/>
              <a:t>속성 </a:t>
            </a:r>
            <a:r>
              <a:rPr lang="en-US" altLang="ko-KR" dirty="0"/>
              <a:t>: 3</a:t>
            </a:r>
            <a:r>
              <a:rPr lang="ko-KR" altLang="en-US" dirty="0"/>
              <a:t>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기존 함수를 </a:t>
            </a:r>
            <a:r>
              <a:rPr lang="en-US" altLang="ko-KR" dirty="0"/>
              <a:t>wrapper</a:t>
            </a:r>
            <a:r>
              <a:rPr lang="ko-KR" altLang="en-US" dirty="0"/>
              <a:t>에서 관리함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05064"/>
            <a:ext cx="267048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34766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Decorator : </a:t>
            </a:r>
            <a:r>
              <a:rPr lang="ko-KR" altLang="en-US" dirty="0"/>
              <a:t>함수만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3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: </a:t>
            </a:r>
            <a:r>
              <a:rPr lang="ko-KR" altLang="en-US" dirty="0"/>
              <a:t>단순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Decorator </a:t>
            </a:r>
            <a:r>
              <a:rPr lang="ko-KR" altLang="en-US" dirty="0"/>
              <a:t>함수 </a:t>
            </a:r>
            <a:r>
              <a:rPr lang="ko-KR" altLang="en-US" dirty="0" err="1"/>
              <a:t>정의시</a:t>
            </a:r>
            <a:r>
              <a:rPr lang="ko-KR" altLang="en-US" dirty="0"/>
              <a:t> 내부에서 </a:t>
            </a:r>
            <a:r>
              <a:rPr lang="ko-KR" altLang="en-US" dirty="0" err="1"/>
              <a:t>파라미터</a:t>
            </a:r>
            <a:r>
              <a:rPr lang="ko-KR" altLang="en-US" dirty="0"/>
              <a:t> 없이 함수만 </a:t>
            </a:r>
            <a:r>
              <a:rPr lang="ko-KR" altLang="en-US" dirty="0" err="1"/>
              <a:t>리턴하는</a:t>
            </a:r>
            <a:r>
              <a:rPr lang="ko-KR" altLang="en-US" dirty="0"/>
              <a:t>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5323" y="2852936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데코레이터</a:t>
            </a:r>
            <a:r>
              <a:rPr lang="ko-KR" altLang="en-US" sz="1200" b="1" dirty="0"/>
              <a:t> 함수 정의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95323" y="3501008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실행 함수 정의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3448050" cy="378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495323" y="407707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실행 함수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9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Decorator : </a:t>
            </a:r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9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:</a:t>
            </a:r>
            <a:r>
              <a:rPr lang="ko-KR" altLang="en-US" dirty="0"/>
              <a:t> </a:t>
            </a:r>
            <a:r>
              <a:rPr lang="en-US" altLang="ko-KR" dirty="0"/>
              <a:t>wrapping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Decorator </a:t>
            </a:r>
            <a:r>
              <a:rPr lang="ko-KR" altLang="en-US" dirty="0"/>
              <a:t>함수 </a:t>
            </a:r>
            <a:r>
              <a:rPr lang="ko-KR" altLang="en-US" dirty="0" err="1"/>
              <a:t>정의시</a:t>
            </a:r>
            <a:r>
              <a:rPr lang="ko-KR" altLang="en-US" dirty="0"/>
              <a:t> 내부 함수를 정의하고 전달하고 실제 실행은 전달함수로 호출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3568" y="3140648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데코레이터</a:t>
            </a:r>
            <a:r>
              <a:rPr lang="ko-KR" altLang="en-US" sz="1200" b="1" dirty="0"/>
              <a:t> 함수 정의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6347" y="4752917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전달 함수 및 </a:t>
            </a:r>
            <a:r>
              <a:rPr lang="ko-KR" altLang="en-US" sz="1200" b="1" dirty="0" err="1"/>
              <a:t>데코레이션</a:t>
            </a:r>
            <a:r>
              <a:rPr lang="ko-KR" altLang="en-US" sz="1200" b="1" dirty="0"/>
              <a:t> 정의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5818230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함수 할당 및 실행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80928"/>
            <a:ext cx="4752528" cy="35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Decorator: </a:t>
            </a:r>
            <a:r>
              <a:rPr lang="ko-KR" altLang="en-US" dirty="0" err="1"/>
              <a:t>파라미터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실행함수에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존재할 경우 </a:t>
            </a:r>
            <a:r>
              <a:rPr lang="en-US" altLang="ko-KR" dirty="0"/>
              <a:t>decorator </a:t>
            </a:r>
            <a:r>
              <a:rPr lang="ko-KR" altLang="en-US" dirty="0"/>
              <a:t>내부 </a:t>
            </a:r>
            <a:r>
              <a:rPr lang="en-US" altLang="ko-KR" dirty="0"/>
              <a:t>wrapping</a:t>
            </a:r>
            <a:r>
              <a:rPr lang="ko-KR" altLang="en-US" dirty="0"/>
              <a:t>함수에 </a:t>
            </a:r>
            <a:r>
              <a:rPr lang="ko-KR" altLang="en-US" dirty="0" err="1"/>
              <a:t>파라미터</a:t>
            </a:r>
            <a:r>
              <a:rPr lang="en-US" altLang="ko-KR" dirty="0"/>
              <a:t>(name) </a:t>
            </a:r>
            <a:r>
              <a:rPr lang="ko-KR" altLang="en-US" dirty="0"/>
              <a:t>등을 부여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3338963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데코레이터</a:t>
            </a:r>
            <a:r>
              <a:rPr lang="ko-KR" altLang="en-US" sz="1200" b="1" dirty="0"/>
              <a:t> 함수 정의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4419083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전달 함수 및 </a:t>
            </a:r>
            <a:r>
              <a:rPr lang="ko-KR" altLang="en-US" sz="1200" b="1" dirty="0" err="1"/>
              <a:t>데코레이션</a:t>
            </a:r>
            <a:r>
              <a:rPr lang="ko-KR" altLang="en-US" sz="1200" b="1" dirty="0"/>
              <a:t> 정의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5576" y="5283179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함수 할당 및 실행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9"/>
            <a:ext cx="532859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4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Decorator: </a:t>
            </a:r>
            <a:r>
              <a:rPr lang="ko-KR" altLang="en-US" dirty="0" err="1"/>
              <a:t>파라미터</a:t>
            </a:r>
            <a:r>
              <a:rPr lang="en-US" altLang="ko-KR" dirty="0"/>
              <a:t> </a:t>
            </a:r>
            <a:r>
              <a:rPr lang="ko-KR" altLang="en-US" dirty="0" err="1"/>
              <a:t>여러개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실행함수에 </a:t>
            </a:r>
            <a:r>
              <a:rPr lang="ko-KR" altLang="en-US" dirty="0" err="1"/>
              <a:t>파라미터가</a:t>
            </a:r>
            <a:r>
              <a:rPr lang="ko-KR" altLang="en-US" dirty="0"/>
              <a:t> 존재할 경우 </a:t>
            </a:r>
            <a:r>
              <a:rPr lang="en-US" altLang="ko-KR" dirty="0"/>
              <a:t>decorator </a:t>
            </a:r>
            <a:r>
              <a:rPr lang="ko-KR" altLang="en-US" dirty="0"/>
              <a:t>내부 </a:t>
            </a:r>
            <a:r>
              <a:rPr lang="en-US" altLang="ko-KR" dirty="0"/>
              <a:t>wrapping</a:t>
            </a:r>
            <a:r>
              <a:rPr lang="ko-KR" altLang="en-US" dirty="0"/>
              <a:t>함수에 </a:t>
            </a:r>
            <a:r>
              <a:rPr lang="ko-KR" altLang="en-US" dirty="0" err="1"/>
              <a:t>파라미터</a:t>
            </a:r>
            <a:r>
              <a:rPr lang="en-US" altLang="ko-KR" dirty="0"/>
              <a:t>(*</a:t>
            </a:r>
            <a:r>
              <a:rPr lang="en-US" altLang="ko-KR" dirty="0" err="1"/>
              <a:t>arg</a:t>
            </a:r>
            <a:r>
              <a:rPr lang="en-US" altLang="ko-KR" dirty="0"/>
              <a:t>, **</a:t>
            </a:r>
            <a:r>
              <a:rPr lang="en-US" altLang="ko-KR" dirty="0" err="1"/>
              <a:t>kargs</a:t>
            </a:r>
            <a:r>
              <a:rPr lang="en-US" altLang="ko-KR" dirty="0"/>
              <a:t>) </a:t>
            </a:r>
            <a:r>
              <a:rPr lang="ko-KR" altLang="en-US" dirty="0"/>
              <a:t>등을 부여</a:t>
            </a: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525658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17567" y="3356992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데코레이터</a:t>
            </a:r>
            <a:r>
              <a:rPr lang="ko-KR" altLang="en-US" sz="1200" b="1" dirty="0"/>
              <a:t> 함수 정의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7567" y="4473116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전달 함수 및 </a:t>
            </a:r>
            <a:r>
              <a:rPr lang="ko-KR" altLang="en-US" sz="1200" b="1" dirty="0" err="1"/>
              <a:t>데코레이션</a:t>
            </a:r>
            <a:r>
              <a:rPr lang="ko-KR" altLang="en-US" sz="1200" b="1" dirty="0"/>
              <a:t> 정의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560" y="5481228"/>
            <a:ext cx="2520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함수 할당 및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8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7</a:t>
            </a:r>
            <a:r>
              <a:rPr lang="en-US" altLang="ko-KR" sz="9600" dirty="0" smtClean="0"/>
              <a:t>. </a:t>
            </a:r>
            <a:r>
              <a:rPr lang="ko-KR" altLang="en-US" sz="9600" dirty="0" err="1"/>
              <a:t>데코레이터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Functools</a:t>
            </a:r>
            <a:r>
              <a:rPr lang="en-US" altLang="ko-KR" dirty="0"/>
              <a:t> </a:t>
            </a:r>
            <a:r>
              <a:rPr lang="ko-KR" altLang="en-US" dirty="0"/>
              <a:t>모듈 이용하기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9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Decorator : </a:t>
            </a:r>
            <a:r>
              <a:rPr lang="en-US" altLang="ko-KR" dirty="0" err="1"/>
              <a:t>functools</a:t>
            </a:r>
            <a:r>
              <a:rPr lang="en-US" altLang="ko-KR" dirty="0"/>
              <a:t> </a:t>
            </a:r>
            <a:r>
              <a:rPr lang="ko-KR" altLang="en-US" dirty="0"/>
              <a:t>사용이유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functools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wraps</a:t>
            </a:r>
            <a:r>
              <a:rPr lang="ko-KR" altLang="en-US" dirty="0"/>
              <a:t>함수 사용을 할 경우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실행환경의 </a:t>
            </a:r>
            <a:r>
              <a:rPr lang="en-US" altLang="ko-KR" dirty="0"/>
              <a:t>__doc__/__name__</a:t>
            </a:r>
            <a:r>
              <a:rPr lang="ko-KR" altLang="en-US" dirty="0"/>
              <a:t>으로 반영이 되지 않는 단점이 보완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3857625" cy="357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24944"/>
            <a:ext cx="3733800" cy="37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9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Decorator</a:t>
            </a:r>
            <a:r>
              <a:rPr lang="en-US" altLang="ko-KR" dirty="0"/>
              <a:t> </a:t>
            </a:r>
            <a:r>
              <a:rPr lang="ko-KR" altLang="en-US" dirty="0" smtClean="0"/>
              <a:t>함수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제일 먼저 실행하는 함수에 별도의 매개변수를 주고 내부에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처리하는 함수가 구현되면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함수도 매개변수를 전달 받아 처리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40767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01126"/>
            <a:ext cx="4038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10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공통기능 처리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5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 </a:t>
            </a:r>
            <a:r>
              <a:rPr lang="ko-KR" altLang="en-US" dirty="0" smtClean="0"/>
              <a:t>공통기능 처리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 호출할 때 공통으로 처리할 타입체크를 정의한다</a:t>
            </a:r>
            <a:r>
              <a:rPr lang="en-US" altLang="ko-KR" dirty="0" smtClean="0"/>
              <a:t>,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95500"/>
            <a:ext cx="4752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16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Decorator </a:t>
            </a:r>
            <a:r>
              <a:rPr lang="ko-KR" altLang="en-US" dirty="0"/>
              <a:t>공통기능 처리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구성하고 호출하면 실제 공통기능이 항상 처리된다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638675" cy="428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70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클래스도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클래스에 처리할 추가 기능이 있는 경우에 </a:t>
            </a:r>
            <a:r>
              <a:rPr lang="ko-KR" altLang="en-US" dirty="0" err="1" smtClean="0"/>
              <a:t>데코레이터로</a:t>
            </a:r>
            <a:r>
              <a:rPr lang="ko-KR" altLang="en-US" dirty="0" smtClean="0"/>
              <a:t> 처리해서 추가 정보를 처리할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2708920"/>
            <a:ext cx="6677025" cy="40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26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클래스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36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: __new__ only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Decorator class</a:t>
            </a:r>
            <a:r>
              <a:rPr lang="ko-KR" altLang="en-US" dirty="0"/>
              <a:t>를 정의하고 함수를 전달받아 바로 리턴 처리함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5323" y="3429000"/>
            <a:ext cx="2520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데코레이터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class</a:t>
            </a:r>
            <a:r>
              <a:rPr lang="ko-KR" altLang="en-US" sz="1200" dirty="0">
                <a:solidFill>
                  <a:schemeClr val="tx1"/>
                </a:solidFill>
              </a:rPr>
              <a:t> 정의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73619" y="4327477"/>
            <a:ext cx="2520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 함수 정의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95323" y="5085184"/>
            <a:ext cx="252000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 함수 실행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66374"/>
            <a:ext cx="2809875" cy="237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9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smtClean="0"/>
              <a:t>클래스 매개변수로 함수를 받아서 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호출될 경우 실제 저장된 함수를 처리한다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6" y="2996952"/>
            <a:ext cx="7448550" cy="352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Function Decorator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 smtClean="0"/>
              <a:t>함수위에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데코레이터를</a:t>
            </a:r>
            <a:r>
              <a:rPr lang="ko-KR" altLang="en-US" dirty="0" smtClean="0"/>
              <a:t> 처리하면 이 함수는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저장되고 이를 실행하면 실제  함수가 계산되는 것을 알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5562600" cy="353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857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en-US" altLang="ko-KR" dirty="0"/>
              <a:t> :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클래스 객체에서 처리되는 </a:t>
            </a:r>
            <a:r>
              <a:rPr lang="ko-KR" altLang="en-US" sz="2800" dirty="0" err="1"/>
              <a:t>메소드를</a:t>
            </a:r>
            <a:r>
              <a:rPr lang="ko-KR" altLang="en-US" sz="2800" dirty="0"/>
              <a:t> 정의하면 </a:t>
            </a:r>
            <a:r>
              <a:rPr lang="ko-KR" altLang="en-US" sz="2800" dirty="0" err="1"/>
              <a:t>첫번째</a:t>
            </a:r>
            <a:r>
              <a:rPr lang="ko-KR" altLang="en-US" sz="2800" dirty="0"/>
              <a:t> 인자에 </a:t>
            </a:r>
            <a:r>
              <a:rPr lang="en-US" altLang="ko-KR" sz="2800" dirty="0"/>
              <a:t>class </a:t>
            </a:r>
            <a:r>
              <a:rPr lang="ko-KR" altLang="en-US" sz="2800" dirty="0"/>
              <a:t>객체가 </a:t>
            </a:r>
            <a:r>
              <a:rPr lang="ko-KR" altLang="en-US" sz="2800" dirty="0" err="1"/>
              <a:t>세팅됨</a:t>
            </a:r>
            <a:r>
              <a:rPr lang="ko-KR" altLang="en-US" sz="2800" dirty="0"/>
              <a:t> </a:t>
            </a:r>
            <a:r>
              <a:rPr lang="en-US" altLang="ko-KR" sz="2800" dirty="0"/>
              <a:t> 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583264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0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로만 접근하려면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클래스 객체에서 </a:t>
            </a:r>
            <a:r>
              <a:rPr lang="ko-KR" altLang="en-US" sz="2800" dirty="0" err="1"/>
              <a:t>인스턴스</a:t>
            </a:r>
            <a:r>
              <a:rPr lang="ko-KR" altLang="en-US" sz="2800" dirty="0"/>
              <a:t> 생성을 하지 못하도록 처리하면 </a:t>
            </a:r>
            <a:r>
              <a:rPr lang="en-US" altLang="ko-KR" sz="2800" dirty="0"/>
              <a:t>class </a:t>
            </a:r>
            <a:r>
              <a:rPr lang="ko-KR" altLang="en-US" sz="2800" dirty="0"/>
              <a:t>객체만 처리됨</a:t>
            </a:r>
            <a:endParaRPr lang="en-US" altLang="ko-KR" sz="2800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76875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73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Classmethod</a:t>
            </a:r>
            <a:r>
              <a:rPr lang="en-US" altLang="ko-KR" dirty="0"/>
              <a:t> </a:t>
            </a:r>
            <a:r>
              <a:rPr lang="ko-KR" altLang="en-US" dirty="0"/>
              <a:t>외부정의</a:t>
            </a:r>
            <a:r>
              <a:rPr lang="en-US" altLang="ko-KR" dirty="0"/>
              <a:t>/</a:t>
            </a:r>
            <a:r>
              <a:rPr lang="ko-KR" altLang="en-US" dirty="0"/>
              <a:t>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클래스와 </a:t>
            </a:r>
            <a:r>
              <a:rPr lang="ko-KR" altLang="en-US" sz="2800" dirty="0" err="1"/>
              <a:t>인스턴스에서</a:t>
            </a:r>
            <a:r>
              <a:rPr lang="ko-KR" altLang="en-US" sz="2800" dirty="0"/>
              <a:t> 호출 및 처리가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5472607" cy="239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0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Method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클래스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매개변수에 함수를 받아서 처리하고 이를 다시 </a:t>
            </a:r>
            <a:r>
              <a:rPr lang="ko-KR" altLang="en-US" sz="2800" dirty="0" err="1" smtClean="0"/>
              <a:t>반환값으로</a:t>
            </a:r>
            <a:r>
              <a:rPr lang="ko-KR" altLang="en-US" sz="2800" dirty="0" smtClean="0"/>
              <a:t> 전달하도록 처리하면 실제 </a:t>
            </a:r>
            <a:r>
              <a:rPr lang="ko-KR" altLang="en-US" sz="2800" dirty="0" err="1" smtClean="0"/>
              <a:t>데코레이터가</a:t>
            </a:r>
            <a:r>
              <a:rPr lang="ko-KR" altLang="en-US" sz="2800" dirty="0" smtClean="0"/>
              <a:t> 구성된다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371975" cy="390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57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Classmethod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클래스와 </a:t>
            </a:r>
            <a:r>
              <a:rPr lang="ko-KR" altLang="en-US" sz="2800" dirty="0" err="1"/>
              <a:t>인스턴스에서</a:t>
            </a:r>
            <a:r>
              <a:rPr lang="ko-KR" altLang="en-US" sz="2800" dirty="0"/>
              <a:t> 접근이 가능하지만 </a:t>
            </a:r>
            <a:r>
              <a:rPr lang="en-US" altLang="ko-KR" sz="2800" dirty="0"/>
              <a:t>is </a:t>
            </a:r>
            <a:r>
              <a:rPr lang="ko-KR" altLang="en-US" sz="2800" dirty="0"/>
              <a:t>로 비교할 경우 </a:t>
            </a:r>
            <a:r>
              <a:rPr lang="ko-KR" altLang="en-US" sz="2800" dirty="0" err="1"/>
              <a:t>두개</a:t>
            </a:r>
            <a:r>
              <a:rPr lang="ko-KR" altLang="en-US" sz="2800" dirty="0"/>
              <a:t> 실행환경이 차이가 발생함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96952"/>
            <a:ext cx="3876675" cy="346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39752" y="4581128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48264" y="429309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실행되는 </a:t>
            </a:r>
            <a:r>
              <a:rPr lang="ko-KR" altLang="en-US" dirty="0" err="1"/>
              <a:t>메소드의</a:t>
            </a:r>
            <a:r>
              <a:rPr lang="ko-KR" altLang="en-US" dirty="0"/>
              <a:t> 환경이 동일한 객체가 아님</a:t>
            </a: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6156176" y="4833156"/>
            <a:ext cx="792088" cy="60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5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데코레이터</a:t>
            </a:r>
            <a:r>
              <a:rPr lang="ko-KR" altLang="en-US" dirty="0" smtClean="0"/>
              <a:t> 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636912"/>
            <a:ext cx="4962525" cy="384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983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decorator 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decorator.decorator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 모듈을 이용해서 </a:t>
            </a:r>
            <a:r>
              <a:rPr lang="en-US" altLang="ko-KR" dirty="0"/>
              <a:t>decorator</a:t>
            </a:r>
            <a:r>
              <a:rPr lang="ko-KR" altLang="en-US" dirty="0"/>
              <a:t>를 생성함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60" y="3581091"/>
            <a:ext cx="53625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3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</a:t>
            </a:r>
            <a:r>
              <a:rPr lang="ko-KR" altLang="en-US" dirty="0"/>
              <a:t>처리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78815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Decorator </a:t>
            </a:r>
            <a:r>
              <a:rPr lang="ko-KR" altLang="en-US" dirty="0"/>
              <a:t>함수 내부에 내부함수를 정의해서 </a:t>
            </a:r>
            <a:r>
              <a:rPr lang="ko-KR" altLang="en-US" dirty="0" err="1"/>
              <a:t>파라미터로</a:t>
            </a:r>
            <a:r>
              <a:rPr lang="ko-KR" altLang="en-US" dirty="0"/>
              <a:t> 받은 함수를 </a:t>
            </a:r>
            <a:r>
              <a:rPr lang="en-US" altLang="ko-KR" dirty="0"/>
              <a:t>wrapping</a:t>
            </a:r>
            <a:r>
              <a:rPr lang="ko-KR" altLang="en-US" dirty="0"/>
              <a:t>하여 리턴 처리하고 최종으로 전달함수를 실행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함수</a:t>
            </a:r>
            <a:r>
              <a:rPr lang="en-US" altLang="ko-KR" dirty="0"/>
              <a:t>Chain</a:t>
            </a:r>
            <a:r>
              <a:rPr lang="ko-KR" altLang="en-US" dirty="0"/>
              <a:t> 처리</a:t>
            </a:r>
            <a:r>
              <a:rPr lang="en-US" altLang="ko-KR" dirty="0"/>
              <a:t>(</a:t>
            </a:r>
            <a:r>
              <a:rPr lang="ko-KR" altLang="en-US" dirty="0" err="1"/>
              <a:t>버블링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71600" y="4300599"/>
            <a:ext cx="7128792" cy="1460288"/>
            <a:chOff x="683568" y="3610136"/>
            <a:chExt cx="7776864" cy="1460288"/>
          </a:xfrm>
        </p:grpSpPr>
        <p:sp>
          <p:nvSpPr>
            <p:cNvPr id="11" name="직사각형 10"/>
            <p:cNvSpPr/>
            <p:nvPr/>
          </p:nvSpPr>
          <p:spPr>
            <a:xfrm>
              <a:off x="2915816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 </a:t>
              </a:r>
              <a:r>
                <a:rPr lang="en-US" altLang="ko-KR" dirty="0"/>
                <a:t>1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0493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 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85170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 </a:t>
              </a:r>
              <a:r>
                <a:rPr lang="en-US" altLang="ko-KR" dirty="0"/>
                <a:t>3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전달함수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16" idx="3"/>
              <a:endCxn id="19" idx="1"/>
            </p:cNvCxnSpPr>
            <p:nvPr/>
          </p:nvCxnSpPr>
          <p:spPr>
            <a:xfrm>
              <a:off x="6325755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69788" y="4793425"/>
              <a:ext cx="1155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함수</a:t>
              </a:r>
              <a:r>
                <a:rPr lang="en-US" altLang="ko-KR" sz="1200" dirty="0"/>
                <a:t>2(</a:t>
              </a:r>
              <a:r>
                <a:rPr lang="ko-KR" altLang="en-US" sz="1200" dirty="0"/>
                <a:t>함수</a:t>
              </a:r>
              <a:r>
                <a:rPr lang="en-US" altLang="ko-KR" sz="1200" dirty="0"/>
                <a:t>3)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16" idx="1"/>
              <a:endCxn id="11" idx="3"/>
            </p:cNvCxnSpPr>
            <p:nvPr/>
          </p:nvCxnSpPr>
          <p:spPr>
            <a:xfrm flipH="1">
              <a:off x="4191078" y="4150196"/>
              <a:ext cx="8594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83568" y="3610136"/>
              <a:ext cx="1275262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 </a:t>
              </a:r>
              <a:r>
                <a:rPr lang="en-US" altLang="ko-KR" dirty="0"/>
                <a:t>3</a:t>
              </a:r>
            </a:p>
            <a:p>
              <a:pPr algn="ctr"/>
              <a:r>
                <a:rPr lang="ko-KR" altLang="en-US" dirty="0"/>
                <a:t>실행</a:t>
              </a:r>
            </a:p>
          </p:txBody>
        </p:sp>
        <p:cxnSp>
          <p:nvCxnSpPr>
            <p:cNvPr id="33" name="직선 화살표 연결선 32"/>
            <p:cNvCxnSpPr>
              <a:stCxn id="11" idx="1"/>
              <a:endCxn id="31" idx="3"/>
            </p:cNvCxnSpPr>
            <p:nvPr/>
          </p:nvCxnSpPr>
          <p:spPr>
            <a:xfrm flipH="1">
              <a:off x="1958830" y="4150196"/>
              <a:ext cx="9569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725978" y="4790727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함수</a:t>
              </a:r>
              <a:r>
                <a:rPr lang="en-US" altLang="ko-KR" sz="1200" dirty="0"/>
                <a:t>1(</a:t>
              </a:r>
              <a:r>
                <a:rPr lang="ko-KR" altLang="en-US" sz="1200" dirty="0"/>
                <a:t>함수</a:t>
              </a:r>
              <a:r>
                <a:rPr lang="en-US" altLang="ko-KR" sz="1200" dirty="0"/>
                <a:t>2(</a:t>
              </a:r>
              <a:r>
                <a:rPr lang="ko-KR" altLang="en-US" sz="1200" dirty="0"/>
                <a:t>함수</a:t>
              </a:r>
              <a:r>
                <a:rPr lang="en-US" altLang="ko-KR" sz="1200" dirty="0"/>
                <a:t>3))</a:t>
              </a:r>
              <a:endParaRPr lang="ko-KR" altLang="en-US" sz="12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59832" y="38941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9034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@f2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 rot="5400000">
            <a:off x="4406789" y="2658109"/>
            <a:ext cx="330421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35896" y="3203686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Decorator </a:t>
            </a:r>
            <a:r>
              <a:rPr lang="ko-KR" altLang="en-US" dirty="0"/>
              <a:t>순서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5536" y="550708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</a:t>
            </a:r>
            <a:r>
              <a:rPr lang="en-US" altLang="ko-KR" sz="1200" dirty="0"/>
              <a:t>1(</a:t>
            </a:r>
            <a:r>
              <a:rPr lang="ko-KR" altLang="en-US" sz="1200" dirty="0"/>
              <a:t>함수</a:t>
            </a:r>
            <a:r>
              <a:rPr lang="en-US" altLang="ko-KR" sz="1200" dirty="0"/>
              <a:t>2(</a:t>
            </a:r>
            <a:r>
              <a:rPr lang="ko-KR" altLang="en-US" sz="1200" dirty="0"/>
              <a:t>함수</a:t>
            </a:r>
            <a:r>
              <a:rPr lang="en-US" altLang="ko-KR" sz="1200" dirty="0"/>
              <a:t>3))(</a:t>
            </a:r>
            <a:r>
              <a:rPr lang="ko-KR" altLang="en-US" sz="1200" dirty="0"/>
              <a:t>전달변수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95536" y="5701115"/>
            <a:ext cx="601896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60232" y="576088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함수호출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9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1. decorator </a:t>
            </a:r>
            <a:r>
              <a:rPr lang="ko-KR" altLang="en-US" dirty="0"/>
              <a:t>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@decorator</a:t>
            </a:r>
            <a:r>
              <a:rPr lang="ko-KR" altLang="en-US" dirty="0"/>
              <a:t>를 부여하고 </a:t>
            </a:r>
            <a:r>
              <a:rPr lang="ko-KR" altLang="en-US" dirty="0" err="1"/>
              <a:t>파라미터로</a:t>
            </a:r>
            <a:r>
              <a:rPr lang="ko-KR" altLang="en-US" dirty="0"/>
              <a:t> 실행함수와 </a:t>
            </a:r>
            <a:r>
              <a:rPr lang="ko-KR" altLang="en-US" dirty="0" err="1"/>
              <a:t>파라미터를</a:t>
            </a:r>
            <a:r>
              <a:rPr lang="ko-KR" altLang="en-US" dirty="0"/>
              <a:t> 부여하고 </a:t>
            </a:r>
            <a:r>
              <a:rPr lang="en-US" altLang="ko-KR" dirty="0"/>
              <a:t>return </a:t>
            </a:r>
            <a:r>
              <a:rPr lang="ko-KR" altLang="en-US" dirty="0"/>
              <a:t>결과로 함수를 실행</a:t>
            </a:r>
            <a:endParaRPr lang="en-US" altLang="ko-KR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498157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18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2.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함수 정의 및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실행함수를 정의하고 </a:t>
            </a:r>
            <a:r>
              <a:rPr lang="en-US" altLang="ko-KR" dirty="0"/>
              <a:t>@out</a:t>
            </a:r>
            <a:r>
              <a:rPr lang="ko-KR" altLang="en-US" dirty="0"/>
              <a:t>로 다시 </a:t>
            </a:r>
            <a:r>
              <a:rPr lang="en-US" altLang="ko-KR" dirty="0"/>
              <a:t>decorator</a:t>
            </a:r>
            <a:r>
              <a:rPr lang="ko-KR" altLang="en-US" dirty="0"/>
              <a:t>를 처리하고 실행함수를 실행</a:t>
            </a:r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3188171"/>
            <a:ext cx="4896545" cy="24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18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decorator </a:t>
            </a:r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정상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외부 함수에 </a:t>
            </a:r>
            <a:r>
              <a:rPr lang="en-US" altLang="ko-KR" dirty="0"/>
              <a:t>@decorator</a:t>
            </a:r>
            <a:r>
              <a:rPr lang="ko-KR" altLang="en-US" dirty="0"/>
              <a:t>를 지정하고 실행함수 위해 </a:t>
            </a:r>
            <a:r>
              <a:rPr lang="en-US" altLang="ko-KR" dirty="0"/>
              <a:t>@</a:t>
            </a:r>
            <a:r>
              <a:rPr lang="ko-KR" altLang="en-US" dirty="0"/>
              <a:t>외부함수로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408712" cy="365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24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복수개</a:t>
            </a:r>
            <a:r>
              <a:rPr lang="ko-KR" altLang="en-US" dirty="0"/>
              <a:t> </a:t>
            </a:r>
            <a:r>
              <a:rPr lang="en-US" altLang="ko-KR" dirty="0"/>
              <a:t>decorator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63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복수 </a:t>
            </a:r>
            <a:r>
              <a:rPr lang="en-US" altLang="ko-KR" dirty="0"/>
              <a:t>Function decorator </a:t>
            </a:r>
            <a:r>
              <a:rPr lang="ko-KR" altLang="en-US" dirty="0"/>
              <a:t>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실행 </a:t>
            </a:r>
            <a:r>
              <a:rPr lang="en-US" altLang="ko-KR" dirty="0" err="1"/>
              <a:t>func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호출시</a:t>
            </a:r>
            <a:r>
              <a:rPr lang="ko-KR" altLang="en-US" dirty="0"/>
              <a:t> 실행 순서는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decorate1(decorate2(decorat3(</a:t>
            </a:r>
            <a:r>
              <a:rPr lang="en-US" altLang="ko-KR" dirty="0" err="1"/>
              <a:t>func</a:t>
            </a:r>
            <a:r>
              <a:rPr lang="en-US" altLang="ko-KR" dirty="0"/>
              <a:t>)))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자동으로 연결하여  처리됨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403648" y="3431638"/>
            <a:ext cx="2808312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#decorate1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decorate1 :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pass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#decorate2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decorate2 :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pass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#decorate3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decorate3 :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pass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3396952"/>
            <a:ext cx="2880320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@decorate1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@decorate2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@decorate3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():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pass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func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35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복수 </a:t>
            </a:r>
            <a:r>
              <a:rPr lang="en-US" altLang="ko-KR" dirty="0"/>
              <a:t>decorator 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데코레이터</a:t>
            </a:r>
            <a:r>
              <a:rPr lang="ko-KR" altLang="en-US" dirty="0"/>
              <a:t> 함수들을 전부 정의 동일한 구조로 정의되어야 함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4077072"/>
            <a:ext cx="2520000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데코레이터</a:t>
            </a:r>
            <a:r>
              <a:rPr lang="ko-KR" altLang="en-US" sz="1400" dirty="0">
                <a:solidFill>
                  <a:schemeClr val="tx1"/>
                </a:solidFill>
              </a:rPr>
              <a:t>  함수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36912"/>
            <a:ext cx="381952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63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복수 </a:t>
            </a:r>
            <a:r>
              <a:rPr lang="en-US" altLang="ko-KR" dirty="0"/>
              <a:t>decorator  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호출 순서는 </a:t>
            </a:r>
            <a:r>
              <a:rPr lang="en-US" altLang="ko-KR" dirty="0"/>
              <a:t>f1(f2(add</a:t>
            </a:r>
            <a:r>
              <a:rPr lang="en-US" altLang="ko-KR" dirty="0" smtClean="0"/>
              <a:t>))(10,10)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자동으로 연결하여  처리됨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968552" cy="383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</a:t>
            </a:r>
            <a:r>
              <a:rPr lang="ko-KR" altLang="en-US" dirty="0"/>
              <a:t>사용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Chain : </a:t>
            </a:r>
            <a:r>
              <a:rPr lang="ko-KR" altLang="en-US" dirty="0"/>
              <a:t>함수를 결과 값 처리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고차함수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/>
              <a:t>클로저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functools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wraps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Decorator </a:t>
            </a:r>
            <a:r>
              <a:rPr lang="ko-KR" altLang="en-US" dirty="0"/>
              <a:t>의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@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역할은 </a:t>
            </a:r>
            <a:r>
              <a:rPr lang="ko-KR" altLang="en-US" dirty="0" err="1"/>
              <a:t>실행함수명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func</a:t>
            </a:r>
            <a:r>
              <a:rPr lang="en-US" altLang="ko-KR" dirty="0"/>
              <a:t>(</a:t>
            </a:r>
            <a:r>
              <a:rPr lang="ko-KR" altLang="en-US" dirty="0"/>
              <a:t>실행함수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자동으로 처리해주는 역할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040560" cy="390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75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76" y="3547908"/>
            <a:ext cx="2352675" cy="254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53442"/>
            <a:ext cx="2752725" cy="271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chain</a:t>
            </a:r>
            <a:r>
              <a:rPr lang="ko-KR" altLang="en-US" dirty="0"/>
              <a:t>과 </a:t>
            </a:r>
            <a:r>
              <a:rPr lang="en-US" altLang="ko-KR" dirty="0"/>
              <a:t>decorator </a:t>
            </a:r>
            <a:r>
              <a:rPr lang="ko-KR" altLang="en-US" dirty="0"/>
              <a:t>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34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chain </a:t>
            </a:r>
            <a:r>
              <a:rPr lang="ko-KR" altLang="en-US" dirty="0"/>
              <a:t>처리는 함수의 </a:t>
            </a:r>
            <a:r>
              <a:rPr lang="ko-KR" altLang="en-US" dirty="0" err="1"/>
              <a:t>파라미터로</a:t>
            </a:r>
            <a:r>
              <a:rPr lang="ko-KR" altLang="en-US" dirty="0"/>
              <a:t> 전달해서 실행하지만 </a:t>
            </a:r>
            <a:r>
              <a:rPr lang="en-US" altLang="ko-KR" dirty="0"/>
              <a:t>Decorator</a:t>
            </a:r>
            <a:r>
              <a:rPr lang="ko-KR" altLang="en-US" dirty="0"/>
              <a:t>는 전달함수를 실행하면 됨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645024"/>
            <a:ext cx="7704856" cy="50405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8841" y="376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외부함수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1560" y="4325652"/>
            <a:ext cx="7704856" cy="7595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8841" y="45776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전달함수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1560" y="5157192"/>
            <a:ext cx="7704856" cy="6552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8841" y="530014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4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Decorator </a:t>
            </a:r>
            <a:r>
              <a:rPr lang="ko-KR" altLang="en-US" dirty="0"/>
              <a:t>구성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6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 : </a:t>
            </a:r>
            <a:r>
              <a:rPr lang="ko-KR" altLang="en-US" dirty="0"/>
              <a:t>함수 전달 받을 함수정의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파라미터를</a:t>
            </a:r>
            <a:r>
              <a:rPr lang="ko-KR" altLang="en-US" dirty="0"/>
              <a:t> 받을 외부 함수 정의하고 실행함수를 정의한 후 함수만 전달을 받는 과정을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338437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4226818"/>
            <a:ext cx="35283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실행함수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5283051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외부함수에 실행함수를 인자로 전달해서 결과로 받음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5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138906</TotalTime>
  <Words>835</Words>
  <Application>Microsoft Office PowerPoint</Application>
  <PresentationFormat>화면 슬라이드 쇼(4:3)</PresentationFormat>
  <Paragraphs>190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가을</vt:lpstr>
      <vt:lpstr>Python 심화</vt:lpstr>
      <vt:lpstr>7. 데코레이터</vt:lpstr>
      <vt:lpstr>Function Decorator</vt:lpstr>
      <vt:lpstr>Decorator 처리 흐름</vt:lpstr>
      <vt:lpstr>Decorator 사용 기법</vt:lpstr>
      <vt:lpstr>Decorator 의 역할</vt:lpstr>
      <vt:lpstr>함수 chain과 decorator 차이</vt:lpstr>
      <vt:lpstr>Decorator 구성 순서</vt:lpstr>
      <vt:lpstr>1 : 함수 전달 받을 함수정의</vt:lpstr>
      <vt:lpstr>2 : 파라미터를 전달 받을 내부함수</vt:lpstr>
      <vt:lpstr>3 : 데코레이터 문법으로 변경</vt:lpstr>
      <vt:lpstr>__wrapped__ 속성</vt:lpstr>
      <vt:lpstr>__wrapped__속성 : 3버전</vt:lpstr>
      <vt:lpstr>Decorator : 함수만</vt:lpstr>
      <vt:lpstr>Decorator : 단순</vt:lpstr>
      <vt:lpstr>Decorator : 함수/파라미터</vt:lpstr>
      <vt:lpstr>Decorator : wrapping 방법</vt:lpstr>
      <vt:lpstr>Decorator: 파라미터  1개</vt:lpstr>
      <vt:lpstr>Decorator: 파라미터 여러개</vt:lpstr>
      <vt:lpstr>Functools 모듈 이용하기</vt:lpstr>
      <vt:lpstr>Decorator : functools 사용이유</vt:lpstr>
      <vt:lpstr>Decorator 함수 매개변수</vt:lpstr>
      <vt:lpstr>공통기능 처리 </vt:lpstr>
      <vt:lpstr>Decorator 공통기능 처리 1</vt:lpstr>
      <vt:lpstr>Decorator 공통기능 처리 2</vt:lpstr>
      <vt:lpstr>클래스도 데코레이터 처리</vt:lpstr>
      <vt:lpstr>클래스 데코레이터</vt:lpstr>
      <vt:lpstr>Decorator : __new__ only</vt:lpstr>
      <vt:lpstr> 클래스 데코레이터 지정</vt:lpstr>
      <vt:lpstr> 클래스 데코레이터 실행</vt:lpstr>
      <vt:lpstr>@classmethod : 데코레이터</vt:lpstr>
      <vt:lpstr>Class로만 접근하려면</vt:lpstr>
      <vt:lpstr>Classmethod 외부정의/호출</vt:lpstr>
      <vt:lpstr>Method 데코레이터</vt:lpstr>
      <vt:lpstr>클래스 메소드를 데코레이터 처리</vt:lpstr>
      <vt:lpstr>Classmethod 호출</vt:lpstr>
      <vt:lpstr> 인스턴스 메소드 데코레이터</vt:lpstr>
      <vt:lpstr> decorator module</vt:lpstr>
      <vt:lpstr> decorator.decorator</vt:lpstr>
      <vt:lpstr> 1. decorator 함수 정의</vt:lpstr>
      <vt:lpstr> 2. 실행 함수 정의 및 실행</vt:lpstr>
      <vt:lpstr> decorator 모듈: 정상 처리</vt:lpstr>
      <vt:lpstr>복수개 decorator</vt:lpstr>
      <vt:lpstr>복수 Function decorator 순서</vt:lpstr>
      <vt:lpstr>복수 decorator  예시: 정의</vt:lpstr>
      <vt:lpstr>복수 decorator  예시: 실행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1836</cp:revision>
  <cp:lastPrinted>2016-10-10T03:51:17Z</cp:lastPrinted>
  <dcterms:created xsi:type="dcterms:W3CDTF">2015-12-01T07:34:30Z</dcterms:created>
  <dcterms:modified xsi:type="dcterms:W3CDTF">2018-04-05T06:38:59Z</dcterms:modified>
</cp:coreProperties>
</file>