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68" r:id="rId2"/>
  </p:sldMasterIdLst>
  <p:sldIdLst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3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05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965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980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1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500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01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479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095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38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99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401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028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477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1400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2136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640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6201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346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4749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34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05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53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8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9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85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54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36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95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328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63896" y="2288326"/>
            <a:ext cx="8361229" cy="209822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программной системы «</a:t>
            </a:r>
            <a:r>
              <a:rPr lang="en-US" dirty="0" smtClean="0"/>
              <a:t>CARCRASHTODAY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54496" y="4614647"/>
            <a:ext cx="4707931" cy="1086237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 smtClean="0"/>
              <a:t>Кислова А.В.</a:t>
            </a:r>
          </a:p>
          <a:p>
            <a:pPr algn="r"/>
            <a:r>
              <a:rPr lang="ru-RU" dirty="0" smtClean="0"/>
              <a:t>Никонова М.А.</a:t>
            </a:r>
          </a:p>
          <a:p>
            <a:pPr algn="r"/>
            <a:r>
              <a:rPr lang="ru-RU" dirty="0" smtClean="0"/>
              <a:t>Пьянов А.М.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58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5126" y="304800"/>
            <a:ext cx="10847001" cy="6291072"/>
          </a:xfrm>
        </p:spPr>
        <p:txBody>
          <a:bodyPr>
            <a:normAutofit fontScale="70000" lnSpcReduction="20000"/>
          </a:bodyPr>
          <a:lstStyle/>
          <a:p>
            <a:pPr marL="180000" indent="432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На данный момент почти в каждой семье есть автомобиль, возможно, и не один. Ежедневно люди ездят на работу, с работы, а также по личным нуждам или просто работают на автотранспорте. Как известно, автомобиль – источник повышенной </a:t>
            </a:r>
            <a:r>
              <a:rPr lang="ru-RU" sz="2800" dirty="0" smtClean="0"/>
              <a:t>опасности, </a:t>
            </a:r>
            <a:r>
              <a:rPr lang="ru-RU" sz="2800" dirty="0" smtClean="0"/>
              <a:t>и ДТП на дорогах общего пользования происходят каждый день.</a:t>
            </a:r>
            <a:endParaRPr lang="en-US" sz="2800" dirty="0" smtClean="0"/>
          </a:p>
          <a:p>
            <a:pPr marL="180000" indent="432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Программная система «</a:t>
            </a:r>
            <a:r>
              <a:rPr lang="en-US" sz="2800" dirty="0" err="1" smtClean="0"/>
              <a:t>CarCrashToday</a:t>
            </a:r>
            <a:r>
              <a:rPr lang="ru-RU" sz="2800" dirty="0" smtClean="0"/>
              <a:t>» накапливает данные о ДТП в городе</a:t>
            </a:r>
            <a:r>
              <a:rPr lang="ru-RU" sz="2800" dirty="0" smtClean="0"/>
              <a:t>, </a:t>
            </a:r>
            <a:r>
              <a:rPr lang="ru-RU" sz="2800" dirty="0" smtClean="0"/>
              <a:t>позволяет добавлять сведения о новых происшествиях, а также получать статистику о самых опасных участках дороги. Приложение взаимодействует с сервисом «</a:t>
            </a:r>
            <a:r>
              <a:rPr lang="ru-RU" sz="2800" dirty="0" err="1" smtClean="0"/>
              <a:t>Яндекс.Карты</a:t>
            </a:r>
            <a:r>
              <a:rPr lang="ru-RU" sz="2800" dirty="0" smtClean="0"/>
              <a:t>» для получения данных о </a:t>
            </a:r>
            <a:r>
              <a:rPr lang="ru-RU" sz="2800" dirty="0" smtClean="0"/>
              <a:t>ДТП. </a:t>
            </a:r>
            <a:r>
              <a:rPr lang="ru-RU" sz="2800" dirty="0"/>
              <a:t>Так </a:t>
            </a:r>
            <a:r>
              <a:rPr lang="ru-RU" sz="2800" dirty="0" smtClean="0"/>
              <a:t>же авторизированные пользователи  </a:t>
            </a:r>
            <a:r>
              <a:rPr lang="ru-RU" sz="2800" dirty="0" smtClean="0"/>
              <a:t>имеют </a:t>
            </a:r>
            <a:r>
              <a:rPr lang="ru-RU" sz="2800" dirty="0" smtClean="0"/>
              <a:t>возможность </a:t>
            </a:r>
            <a:r>
              <a:rPr lang="ru-RU" sz="2800" dirty="0" smtClean="0"/>
              <a:t>добавить данные с </a:t>
            </a:r>
            <a:r>
              <a:rPr lang="ru-RU" sz="2800" dirty="0" smtClean="0"/>
              <a:t>учетом </a:t>
            </a:r>
            <a:r>
              <a:rPr lang="ru-RU" sz="2800" dirty="0" err="1" smtClean="0"/>
              <a:t>модерации</a:t>
            </a:r>
            <a:r>
              <a:rPr lang="ru-RU" sz="2800" dirty="0" smtClean="0"/>
              <a:t>.</a:t>
            </a:r>
          </a:p>
          <a:p>
            <a:pPr marL="180000" indent="432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Функции ПС:</a:t>
            </a:r>
          </a:p>
          <a:p>
            <a:pPr marL="1094400" lvl="3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800" i="0" dirty="0" smtClean="0"/>
              <a:t>Вывод статистики о самых частых местах ДТП;</a:t>
            </a:r>
          </a:p>
          <a:p>
            <a:pPr marL="1094400" lvl="3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800" i="0" dirty="0" smtClean="0"/>
              <a:t>Добавление информации о ДТП авторизированными пользователями;</a:t>
            </a:r>
          </a:p>
          <a:p>
            <a:pPr marL="1094400" lvl="3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800" i="0" dirty="0" smtClean="0"/>
              <a:t>Отображение схемы конкретного ДТП;</a:t>
            </a:r>
          </a:p>
          <a:p>
            <a:pPr marL="1094400" lvl="3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800" i="0" dirty="0" smtClean="0"/>
              <a:t>Поиск по гос. номеру автомобиля на предмет участия в ДТП</a:t>
            </a:r>
            <a:r>
              <a:rPr lang="ru-RU" sz="2800" dirty="0" smtClean="0"/>
              <a:t>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7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1537" y="343592"/>
            <a:ext cx="9905998" cy="1905000"/>
          </a:xfrm>
        </p:spPr>
        <p:txBody>
          <a:bodyPr/>
          <a:lstStyle/>
          <a:p>
            <a:r>
              <a:rPr lang="ru-RU" dirty="0"/>
              <a:t>Целевая аудитория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810512"/>
            <a:ext cx="10076688" cy="3581400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Водители;</a:t>
            </a:r>
          </a:p>
          <a:p>
            <a:r>
              <a:rPr lang="ru-RU" sz="2800" dirty="0" smtClean="0"/>
              <a:t>Страховые компании;</a:t>
            </a:r>
            <a:endParaRPr lang="en-US" sz="2800" dirty="0" smtClean="0"/>
          </a:p>
          <a:p>
            <a:r>
              <a:rPr lang="ru-RU" sz="2800" dirty="0" smtClean="0"/>
              <a:t>Эксперты;</a:t>
            </a:r>
          </a:p>
          <a:p>
            <a:r>
              <a:rPr lang="ru-RU" sz="2800" dirty="0" smtClean="0"/>
              <a:t>Активисты;</a:t>
            </a:r>
          </a:p>
          <a:p>
            <a:r>
              <a:rPr lang="ru-RU" sz="2800" dirty="0" smtClean="0"/>
              <a:t>Журналисты;</a:t>
            </a:r>
          </a:p>
          <a:p>
            <a:r>
              <a:rPr lang="ru-RU" sz="2800" dirty="0" smtClean="0"/>
              <a:t>Сотрудники ГАИ;</a:t>
            </a:r>
          </a:p>
          <a:p>
            <a:r>
              <a:rPr lang="ru-RU" sz="2800" dirty="0" smtClean="0"/>
              <a:t>Сотрудники </a:t>
            </a:r>
            <a:r>
              <a:rPr lang="ru-RU" sz="2800" dirty="0" err="1" smtClean="0"/>
              <a:t>РосАвтоДор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394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5160" y="714894"/>
            <a:ext cx="9905998" cy="934999"/>
          </a:xfrm>
        </p:spPr>
        <p:txBody>
          <a:bodyPr/>
          <a:lstStyle/>
          <a:p>
            <a:r>
              <a:rPr lang="ru-RU" dirty="0" smtClean="0"/>
              <a:t>Выгода пользователя: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599" y="4281055"/>
            <a:ext cx="9989127" cy="12574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/>
              <a:t>Реклама;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/>
              <a:t>Предоставление данных другим сервисам.</a:t>
            </a:r>
          </a:p>
          <a:p>
            <a:pPr>
              <a:buFontTx/>
              <a:buChar char="-"/>
            </a:pP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228065" y="1649892"/>
            <a:ext cx="9653093" cy="1658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Информация для автовладельцев об автомобиле, замеченном в ДТП в данном регионе;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Потенциальное предотвращение ДТП.</a:t>
            </a:r>
          </a:p>
          <a:p>
            <a:pPr marL="0" indent="0">
              <a:buFont typeface="Wingdings 2" pitchFamily="18" charset="2"/>
              <a:buNone/>
            </a:pP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975160" y="3150266"/>
            <a:ext cx="9905998" cy="93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Пути монетизации: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18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127" y="205357"/>
            <a:ext cx="9905998" cy="1269846"/>
          </a:xfrm>
        </p:spPr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5127" y="1346200"/>
            <a:ext cx="11191702" cy="163068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800" dirty="0" err="1" smtClean="0"/>
              <a:t>Стат</a:t>
            </a:r>
            <a:r>
              <a:rPr lang="ru-RU" sz="2800" dirty="0" smtClean="0"/>
              <a:t> ГИБДД:</a:t>
            </a:r>
          </a:p>
          <a:p>
            <a:pPr algn="just">
              <a:lnSpc>
                <a:spcPct val="100000"/>
              </a:lnSpc>
            </a:pPr>
            <a:r>
              <a:rPr lang="ru-RU" sz="2400" dirty="0" smtClean="0"/>
              <a:t>Большая база данных о ДТП, непосредственный источник информации;</a:t>
            </a:r>
          </a:p>
          <a:p>
            <a:pPr algn="just">
              <a:lnSpc>
                <a:spcPct val="100000"/>
              </a:lnSpc>
            </a:pPr>
            <a:r>
              <a:rPr lang="ru-RU" sz="2400" dirty="0" smtClean="0"/>
              <a:t>Обобщенные сведения о ДТП, отсутствие детального анализа происшествия, ошибки в данных.</a:t>
            </a:r>
            <a:endParaRPr lang="ru-RU" sz="1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4159" t="31403" r="24499"/>
          <a:stretch/>
        </p:blipFill>
        <p:spPr>
          <a:xfrm>
            <a:off x="845127" y="3255202"/>
            <a:ext cx="4699462" cy="34010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9526" t="7312" r="28843" b="14726"/>
          <a:stretch/>
        </p:blipFill>
        <p:spPr>
          <a:xfrm>
            <a:off x="7132320" y="3256687"/>
            <a:ext cx="4156364" cy="339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8736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етка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237</Words>
  <Application>Microsoft Office PowerPoint</Application>
  <PresentationFormat>Широкоэкранный</PresentationFormat>
  <Paragraphs>29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Wingdings</vt:lpstr>
      <vt:lpstr>Wingdings 2</vt:lpstr>
      <vt:lpstr>HDOfficeLightV0</vt:lpstr>
      <vt:lpstr>Сетка</vt:lpstr>
      <vt:lpstr>Разработка программной системы «CARCRASHTODAY»</vt:lpstr>
      <vt:lpstr>Презентация PowerPoint</vt:lpstr>
      <vt:lpstr>Целевая аудитория:</vt:lpstr>
      <vt:lpstr>Выгода пользователя:</vt:lpstr>
      <vt:lpstr>Аналоги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Наталья Липатова</dc:creator>
  <cp:lastModifiedBy>Анита кислова</cp:lastModifiedBy>
  <cp:revision>26</cp:revision>
  <dcterms:created xsi:type="dcterms:W3CDTF">2017-09-16T07:37:43Z</dcterms:created>
  <dcterms:modified xsi:type="dcterms:W3CDTF">2018-10-07T19:08:28Z</dcterms:modified>
</cp:coreProperties>
</file>