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Курсовой проект</a:t>
            </a:r>
            <a:br>
              <a:rPr lang="ru-RU" dirty="0" smtClean="0"/>
            </a:br>
            <a:r>
              <a:rPr lang="ru-RU" dirty="0" smtClean="0"/>
              <a:t>Рекламное агентство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Выполнил: студентка группы ИСТ-116</a:t>
            </a:r>
          </a:p>
          <a:p>
            <a:pPr algn="r"/>
            <a:r>
              <a:rPr lang="ru-RU" dirty="0" smtClean="0"/>
              <a:t>Кислова А.В.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5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Физическая модель </a:t>
            </a:r>
            <a:r>
              <a:rPr lang="ru-RU" dirty="0" err="1" smtClean="0"/>
              <a:t>бД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074" y="2095500"/>
            <a:ext cx="542832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7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системы.</a:t>
            </a:r>
            <a:br>
              <a:rPr lang="ru-RU" dirty="0" smtClean="0"/>
            </a:br>
            <a:r>
              <a:rPr lang="ru-RU" dirty="0" smtClean="0"/>
              <a:t>Общие принципы организации системы.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Разрабатываемая система реализована на платформе .NET </a:t>
            </a:r>
            <a:r>
              <a:rPr lang="ru-RU" dirty="0" err="1">
                <a:effectLst/>
              </a:rPr>
              <a:t>Core</a:t>
            </a:r>
            <a:r>
              <a:rPr lang="ru-RU" dirty="0">
                <a:effectLst/>
              </a:rPr>
              <a:t>, с использованием </a:t>
            </a:r>
            <a:r>
              <a:rPr lang="ru-RU" dirty="0" err="1">
                <a:effectLst/>
              </a:rPr>
              <a:t>Entity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Framework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Core</a:t>
            </a:r>
            <a:r>
              <a:rPr lang="ru-RU" dirty="0">
                <a:effectLst/>
              </a:rPr>
              <a:t>. Для представлений был использован </a:t>
            </a:r>
            <a:r>
              <a:rPr lang="ru-RU" dirty="0" err="1">
                <a:effectLst/>
              </a:rPr>
              <a:t>ReactJS</a:t>
            </a:r>
            <a:r>
              <a:rPr lang="ru-RU" dirty="0">
                <a:effectLst/>
              </a:rPr>
              <a:t>. В качестве хранилища выступает MS SQL. Вся разработка велась в </a:t>
            </a:r>
            <a:r>
              <a:rPr lang="ru-RU" dirty="0" err="1">
                <a:effectLst/>
              </a:rPr>
              <a:t>Visual</a:t>
            </a:r>
            <a:r>
              <a:rPr lang="ru-RU" dirty="0">
                <a:effectLst/>
              </a:rPr>
              <a:t> </a:t>
            </a:r>
            <a:r>
              <a:rPr lang="ru-RU" dirty="0" err="1" smtClean="0">
                <a:effectLst/>
              </a:rPr>
              <a:t>Studio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8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системы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Реализация модели.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Сначала были созданы все основные модели системы. Далее они были прописаны в контексте базы данных. С помощью инструмента миграций была сгенерирована база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37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Реализация системы.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Реализация </a:t>
            </a:r>
            <a:r>
              <a:rPr lang="ru-RU" dirty="0">
                <a:effectLst/>
              </a:rPr>
              <a:t>механизма регистрации, аутентификации и </a:t>
            </a:r>
            <a:r>
              <a:rPr lang="ru-RU" dirty="0" smtClean="0">
                <a:effectLst/>
              </a:rPr>
              <a:t>авторизации.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стандартные методы шаблона </a:t>
            </a:r>
            <a:r>
              <a:rPr lang="ru-RU" dirty="0" err="1">
                <a:effectLst/>
              </a:rPr>
              <a:t>Microsoft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Identity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85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523" y="1781601"/>
            <a:ext cx="4648695" cy="294052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46094" y="3107922"/>
            <a:ext cx="3889162" cy="288316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749103" y="3763015"/>
            <a:ext cx="3889162" cy="288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3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643116"/>
            <a:ext cx="10353761" cy="1326321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21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Автоматизация ПС «Рекламное агентство»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531" y="2994774"/>
            <a:ext cx="4660710" cy="27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7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процессе разработки прототипа программной системы необходимо:</a:t>
            </a:r>
          </a:p>
          <a:p>
            <a:pPr marL="0" indent="0">
              <a:buNone/>
            </a:pPr>
            <a:r>
              <a:rPr lang="ru-RU" dirty="0" smtClean="0"/>
              <a:t>1. </a:t>
            </a:r>
            <a:r>
              <a:rPr lang="ru-RU" dirty="0"/>
              <a:t>В</a:t>
            </a:r>
            <a:r>
              <a:rPr lang="ru-RU" dirty="0" smtClean="0"/>
              <a:t>ыполнить </a:t>
            </a:r>
            <a:r>
              <a:rPr lang="ru-RU" dirty="0"/>
              <a:t>исследование и анализ предметной области;</a:t>
            </a:r>
          </a:p>
          <a:p>
            <a:pPr marL="0" indent="0">
              <a:buNone/>
            </a:pPr>
            <a:r>
              <a:rPr lang="ru-RU" dirty="0" smtClean="0"/>
              <a:t>2. Разработать </a:t>
            </a:r>
            <a:r>
              <a:rPr lang="ru-RU" dirty="0"/>
              <a:t>прототип ПС;</a:t>
            </a:r>
          </a:p>
          <a:p>
            <a:pPr marL="0" indent="0">
              <a:buNone/>
            </a:pPr>
            <a:r>
              <a:rPr lang="ru-RU" dirty="0" smtClean="0"/>
              <a:t>3. Выполнить </a:t>
            </a:r>
            <a:r>
              <a:rPr lang="ru-RU" dirty="0"/>
              <a:t>моделирование работы ПС;</a:t>
            </a:r>
          </a:p>
          <a:p>
            <a:pPr marL="0" indent="0">
              <a:buNone/>
            </a:pPr>
            <a:r>
              <a:rPr lang="ru-RU" dirty="0" smtClean="0"/>
              <a:t>4. Разработать </a:t>
            </a:r>
            <a:r>
              <a:rPr lang="ru-RU" dirty="0"/>
              <a:t>схему базы данных;</a:t>
            </a:r>
          </a:p>
          <a:p>
            <a:pPr marL="0" indent="0">
              <a:buNone/>
            </a:pPr>
            <a:r>
              <a:rPr lang="ru-RU" dirty="0" smtClean="0"/>
              <a:t>5. Реализовать </a:t>
            </a:r>
            <a:r>
              <a:rPr lang="ru-RU" dirty="0"/>
              <a:t>ПС с использованием выбранных средств и технологий.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05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 и минимальный набор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>
                <a:effectLst/>
              </a:rPr>
              <a:t>язык моделирования UML;</a:t>
            </a:r>
          </a:p>
          <a:p>
            <a:pPr lvl="0"/>
            <a:r>
              <a:rPr lang="ru-RU" dirty="0">
                <a:effectLst/>
              </a:rPr>
              <a:t>платформа разработки ASP.NET</a:t>
            </a:r>
            <a:r>
              <a:rPr lang="ru-RU" dirty="0" smtClean="0">
                <a:effectLst/>
              </a:rPr>
              <a:t>;</a:t>
            </a:r>
          </a:p>
          <a:p>
            <a:pPr lvl="0"/>
            <a:endParaRPr lang="ru-RU" dirty="0">
              <a:effectLst/>
            </a:endParaRPr>
          </a:p>
          <a:p>
            <a:pPr lvl="0"/>
            <a:r>
              <a:rPr lang="ru-RU" dirty="0">
                <a:effectLst/>
              </a:rPr>
              <a:t>поддержка различных типов пользователей; </a:t>
            </a:r>
            <a:endParaRPr lang="ru-RU" dirty="0" smtClean="0">
              <a:effectLst/>
            </a:endParaRPr>
          </a:p>
          <a:p>
            <a:pPr lvl="0"/>
            <a:r>
              <a:rPr lang="ru-RU" dirty="0" smtClean="0">
                <a:effectLst/>
              </a:rPr>
              <a:t>поддержка </a:t>
            </a:r>
            <a:r>
              <a:rPr lang="ru-RU" dirty="0">
                <a:effectLst/>
              </a:rPr>
              <a:t>справочника менеджеров; </a:t>
            </a:r>
            <a:endParaRPr lang="ru-RU" dirty="0" smtClean="0">
              <a:effectLst/>
            </a:endParaRPr>
          </a:p>
          <a:p>
            <a:pPr lvl="0"/>
            <a:r>
              <a:rPr lang="ru-RU" dirty="0" smtClean="0">
                <a:effectLst/>
              </a:rPr>
              <a:t>поддержка </a:t>
            </a:r>
            <a:r>
              <a:rPr lang="ru-RU" dirty="0">
                <a:effectLst/>
              </a:rPr>
              <a:t>справочника категорий рекламы; </a:t>
            </a:r>
            <a:endParaRPr lang="ru-RU" dirty="0" smtClean="0">
              <a:effectLst/>
            </a:endParaRPr>
          </a:p>
          <a:p>
            <a:pPr lvl="0"/>
            <a:r>
              <a:rPr lang="ru-RU" dirty="0" smtClean="0">
                <a:effectLst/>
              </a:rPr>
              <a:t>поддержка </a:t>
            </a:r>
            <a:r>
              <a:rPr lang="ru-RU" dirty="0">
                <a:effectLst/>
              </a:rPr>
              <a:t>справочника клиентов; </a:t>
            </a:r>
            <a:endParaRPr lang="ru-RU" dirty="0" smtClean="0">
              <a:effectLst/>
            </a:endParaRPr>
          </a:p>
          <a:p>
            <a:pPr lvl="0"/>
            <a:r>
              <a:rPr lang="ru-RU" dirty="0" smtClean="0">
                <a:effectLst/>
              </a:rPr>
              <a:t>оформление </a:t>
            </a:r>
            <a:r>
              <a:rPr lang="ru-RU" dirty="0">
                <a:effectLst/>
              </a:rPr>
              <a:t>заказа на размещение рекламы</a:t>
            </a:r>
          </a:p>
        </p:txBody>
      </p:sp>
    </p:spTree>
    <p:extLst>
      <p:ext uri="{BB962C8B-B14F-4D97-AF65-F5344CB8AC3E}">
        <p14:creationId xmlns:p14="http://schemas.microsoft.com/office/powerpoint/2010/main" val="284266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диаграмм  </a:t>
            </a:r>
            <a:r>
              <a:rPr lang="en-US" dirty="0" err="1" smtClean="0"/>
              <a:t>Uml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80" y="2095500"/>
            <a:ext cx="7107115" cy="3695700"/>
          </a:xfrm>
        </p:spPr>
      </p:pic>
    </p:spTree>
    <p:extLst>
      <p:ext uri="{BB962C8B-B14F-4D97-AF65-F5344CB8AC3E}">
        <p14:creationId xmlns:p14="http://schemas.microsoft.com/office/powerpoint/2010/main" val="3654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51" y="2095500"/>
            <a:ext cx="523237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6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2109787"/>
            <a:ext cx="53054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состояний</a:t>
            </a:r>
            <a:endParaRPr lang="ru-RU" dirty="0"/>
          </a:p>
        </p:txBody>
      </p:sp>
      <p:pic>
        <p:nvPicPr>
          <p:cNvPr id="4" name="Объект 3" descr="Диаграмма состояний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518" y="2095500"/>
            <a:ext cx="3189439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15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683" y="2095500"/>
            <a:ext cx="900710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19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14</TotalTime>
  <Words>198</Words>
  <Application>Microsoft Office PowerPoint</Application>
  <PresentationFormat>Широкоэкранный</PresentationFormat>
  <Paragraphs>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Курсовой проект Рекламное агентство</vt:lpstr>
      <vt:lpstr>Цель</vt:lpstr>
      <vt:lpstr>Постановка задачи</vt:lpstr>
      <vt:lpstr>Исходные данные и минимальный набор функций</vt:lpstr>
      <vt:lpstr>Создание диаграмм  Uml</vt:lpstr>
      <vt:lpstr>Диаграмма прецедентов</vt:lpstr>
      <vt:lpstr>Диаграмма последовательности</vt:lpstr>
      <vt:lpstr>Диаграмма состояний</vt:lpstr>
      <vt:lpstr>Диаграмма классов</vt:lpstr>
      <vt:lpstr>Физическая модель бД</vt:lpstr>
      <vt:lpstr>Реализация системы. Общие принципы организации системы.</vt:lpstr>
      <vt:lpstr>Реализация системы. Реализация модели.</vt:lpstr>
      <vt:lpstr>Реализация системы. Реализация механизма регистрации, аутентификации и авторизации.</vt:lpstr>
      <vt:lpstr>Пользовательский интерфейс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Рекламное агентство</dc:title>
  <dc:creator>Анита кислова</dc:creator>
  <cp:lastModifiedBy>Анита кислова</cp:lastModifiedBy>
  <cp:revision>2</cp:revision>
  <dcterms:created xsi:type="dcterms:W3CDTF">2019-01-08T19:26:28Z</dcterms:created>
  <dcterms:modified xsi:type="dcterms:W3CDTF">2019-01-08T19:40:49Z</dcterms:modified>
</cp:coreProperties>
</file>