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8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48850-5362-4E54-A1A5-0CF8ED2C538A}" type="datetimeFigureOut">
              <a:rPr lang="pt-BR" smtClean="0"/>
              <a:pPr/>
              <a:t>04/06/2022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84ABAD-C83F-4AF5-9E9F-049225FCDD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48850-5362-4E54-A1A5-0CF8ED2C538A}" type="datetimeFigureOut">
              <a:rPr lang="pt-BR" smtClean="0"/>
              <a:pPr/>
              <a:t>04/06/2022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84ABAD-C83F-4AF5-9E9F-049225FCDD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48850-5362-4E54-A1A5-0CF8ED2C538A}" type="datetimeFigureOut">
              <a:rPr lang="pt-BR" smtClean="0"/>
              <a:pPr/>
              <a:t>04/06/2022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84ABAD-C83F-4AF5-9E9F-049225FCDD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48850-5362-4E54-A1A5-0CF8ED2C538A}" type="datetimeFigureOut">
              <a:rPr lang="pt-BR" smtClean="0"/>
              <a:pPr/>
              <a:t>04/06/2022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84ABAD-C83F-4AF5-9E9F-049225FCDD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48850-5362-4E54-A1A5-0CF8ED2C538A}" type="datetimeFigureOut">
              <a:rPr lang="pt-BR" smtClean="0"/>
              <a:pPr/>
              <a:t>04/06/2022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84ABAD-C83F-4AF5-9E9F-049225FCDD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48850-5362-4E54-A1A5-0CF8ED2C538A}" type="datetimeFigureOut">
              <a:rPr lang="pt-BR" smtClean="0"/>
              <a:pPr/>
              <a:t>04/06/2022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84ABAD-C83F-4AF5-9E9F-049225FCDD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48850-5362-4E54-A1A5-0CF8ED2C538A}" type="datetimeFigureOut">
              <a:rPr lang="pt-BR" smtClean="0"/>
              <a:pPr/>
              <a:t>04/06/2022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84ABAD-C83F-4AF5-9E9F-049225FCDD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48850-5362-4E54-A1A5-0CF8ED2C538A}" type="datetimeFigureOut">
              <a:rPr lang="pt-BR" smtClean="0"/>
              <a:pPr/>
              <a:t>04/06/2022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84ABAD-C83F-4AF5-9E9F-049225FCDD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48850-5362-4E54-A1A5-0CF8ED2C538A}" type="datetimeFigureOut">
              <a:rPr lang="pt-BR" smtClean="0"/>
              <a:pPr/>
              <a:t>04/06/2022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84ABAD-C83F-4AF5-9E9F-049225FCDD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48850-5362-4E54-A1A5-0CF8ED2C538A}" type="datetimeFigureOut">
              <a:rPr lang="pt-BR" smtClean="0"/>
              <a:pPr/>
              <a:t>04/06/2022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84ABAD-C83F-4AF5-9E9F-049225FCDD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48850-5362-4E54-A1A5-0CF8ED2C538A}" type="datetimeFigureOut">
              <a:rPr lang="pt-BR" smtClean="0"/>
              <a:pPr/>
              <a:t>04/06/2022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84ABAD-C83F-4AF5-9E9F-049225FCDDE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3D48850-5362-4E54-A1A5-0CF8ED2C538A}" type="datetimeFigureOut">
              <a:rPr lang="pt-BR" smtClean="0"/>
              <a:pPr/>
              <a:t>04/06/2022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584ABAD-C83F-4AF5-9E9F-049225FCDD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470025"/>
          </a:xfrm>
        </p:spPr>
        <p:txBody>
          <a:bodyPr/>
          <a:lstStyle/>
          <a:p>
            <a:r>
              <a:rPr lang="pt-BR" dirty="0" smtClean="0"/>
              <a:t>Chama o Garçom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Um recurso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automatizador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084168" y="4437112"/>
            <a:ext cx="2525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Sócios: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Antonio Gabriel </a:t>
            </a:r>
          </a:p>
          <a:p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Eduardo Pacheco</a:t>
            </a:r>
          </a:p>
          <a:p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João Paulo Pereira</a:t>
            </a:r>
          </a:p>
          <a:p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Rafael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Kaiki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18434" name="Picture 2" descr="Fim do escritório na Faria Lima? Para gigante CBRE, ainda é cedo para  afirmar | CNN Brasi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836712"/>
            <a:ext cx="7672984" cy="4680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/>
          <a:lstStyle/>
          <a:p>
            <a:r>
              <a:rPr lang="pt-BR" dirty="0" smtClean="0"/>
              <a:t>Proposta</a:t>
            </a:r>
            <a:r>
              <a:rPr lang="pt-BR" dirty="0" smtClean="0"/>
              <a:t> </a:t>
            </a:r>
            <a:r>
              <a:rPr lang="pt-BR" dirty="0" smtClean="0"/>
              <a:t>do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484784"/>
            <a:ext cx="8183880" cy="4187952"/>
          </a:xfrm>
        </p:spPr>
        <p:txBody>
          <a:bodyPr/>
          <a:lstStyle/>
          <a:p>
            <a:r>
              <a:rPr lang="pt-BR" dirty="0" smtClean="0"/>
              <a:t>Utilizar recursos de voz para chamar o garçom em questão do pedido, podendo ser educados, ou mal-educados.</a:t>
            </a:r>
          </a:p>
          <a:p>
            <a:r>
              <a:rPr lang="pt-BR" dirty="0" smtClean="0"/>
              <a:t>Como molde, utiliza-se a expressão de Chico Buarque para representar o humor do garçom após acionar a voz.</a:t>
            </a:r>
            <a:endParaRPr lang="pt-BR" dirty="0"/>
          </a:p>
        </p:txBody>
      </p:sp>
      <p:pic>
        <p:nvPicPr>
          <p:cNvPr id="5" name="Imagem 4" descr="Chico_SER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4221088"/>
            <a:ext cx="1284674" cy="1728192"/>
          </a:xfrm>
          <a:prstGeom prst="rect">
            <a:avLst/>
          </a:prstGeom>
        </p:spPr>
      </p:pic>
      <p:pic>
        <p:nvPicPr>
          <p:cNvPr id="6" name="Imagem 5" descr="Chico_FELI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4149080"/>
            <a:ext cx="1296144" cy="17753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83880" cy="1051560"/>
          </a:xfrm>
        </p:spPr>
        <p:txBody>
          <a:bodyPr/>
          <a:lstStyle/>
          <a:p>
            <a:r>
              <a:rPr lang="pt-BR" dirty="0" smtClean="0"/>
              <a:t>Potenciais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51520" y="1484784"/>
            <a:ext cx="8183880" cy="4187952"/>
          </a:xfrm>
        </p:spPr>
        <p:txBody>
          <a:bodyPr/>
          <a:lstStyle/>
          <a:p>
            <a:r>
              <a:rPr lang="pt-BR" dirty="0" smtClean="0"/>
              <a:t>O programa, além de automatizar um processo comum, ele demonstra uma simulação comportamental entre o cliente e um funcionário comum e uma possível reação deste após uma frase de chamamento.</a:t>
            </a:r>
            <a:endParaRPr lang="pt-BR" dirty="0"/>
          </a:p>
        </p:txBody>
      </p:sp>
      <p:pic>
        <p:nvPicPr>
          <p:cNvPr id="8" name="Imagem 7" descr="105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3573016"/>
            <a:ext cx="2160240" cy="216024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106</TotalTime>
  <Words>94</Words>
  <Application>Microsoft Office PowerPoint</Application>
  <PresentationFormat>Apresentação na tela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Aspecto</vt:lpstr>
      <vt:lpstr>Chama o Garçom</vt:lpstr>
      <vt:lpstr> </vt:lpstr>
      <vt:lpstr>Proposta do programa</vt:lpstr>
      <vt:lpstr>Potenciais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Chama o Garçom</dc:title>
  <dc:creator>Iana</dc:creator>
  <cp:lastModifiedBy>Iana</cp:lastModifiedBy>
  <cp:revision>12</cp:revision>
  <dcterms:created xsi:type="dcterms:W3CDTF">2022-06-04T19:02:27Z</dcterms:created>
  <dcterms:modified xsi:type="dcterms:W3CDTF">2022-06-04T20:50:02Z</dcterms:modified>
</cp:coreProperties>
</file>