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171" y="5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fr-FR"/>
              <a:t>15/04/2016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fr-FR"/>
              <a:t>15/04/2016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fr-FR"/>
              <a:t>15/04/2016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fr-FR"/>
              <a:pPr/>
              <a:t>15/04/2016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fr-FR" noProof="1" smtClean="0"/>
              <a:t>UEFA Euro 2016 </a:t>
            </a:r>
            <a:r>
              <a:rPr lang="fr-FR" sz="2000" noProof="1" smtClean="0"/>
              <a:t>Gouvernance du Sytème d’information</a:t>
            </a:r>
            <a:endParaRPr lang="fr-FR" sz="2000" noProof="1"/>
          </a:p>
        </p:txBody>
      </p:sp>
      <p:pic>
        <p:nvPicPr>
          <p:cNvPr id="4" name="Espace réservé de l’image 3" descr="Un livre ouvert sur une table et des étagères de livres floues en arrière-plan" title="Exemple d’imag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Architecture SOA actuelle</a:t>
            </a:r>
            <a:endParaRPr lang="fr-FR" noProof="1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1" y="1563078"/>
            <a:ext cx="11747026" cy="4634522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Règles de pérennité </a:t>
            </a:r>
            <a:r>
              <a:rPr lang="fr-FR" noProof="1"/>
              <a:t>du SOA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Pour chaque table de la base de donnée, créer un service unitaire permettant de gérer cette table. Ce service ne pourra pas être directement appelé par les applications. </a:t>
            </a:r>
          </a:p>
          <a:p>
            <a:pPr algn="just"/>
            <a:r>
              <a:rPr lang="fr-FR" dirty="0" smtClean="0"/>
              <a:t>Les applications appellerons les services spécifique lié à cette application</a:t>
            </a:r>
          </a:p>
          <a:p>
            <a:pPr algn="just"/>
            <a:r>
              <a:rPr lang="fr-FR" dirty="0" smtClean="0"/>
              <a:t>Entre les services applicatifs et </a:t>
            </a:r>
            <a:r>
              <a:rPr lang="fr-FR" dirty="0"/>
              <a:t>unitaire </a:t>
            </a:r>
            <a:r>
              <a:rPr lang="fr-FR" dirty="0" smtClean="0"/>
              <a:t>se trouverons des services métiers</a:t>
            </a:r>
          </a:p>
          <a:p>
            <a:pPr algn="just"/>
            <a:r>
              <a:rPr lang="fr-FR" noProof="1" smtClean="0"/>
              <a:t>Les services </a:t>
            </a:r>
            <a:r>
              <a:rPr lang="fr-FR" noProof="1"/>
              <a:t>métiers </a:t>
            </a:r>
            <a:r>
              <a:rPr lang="fr-FR" noProof="1" smtClean="0"/>
              <a:t>doivent gérer toutes règles métiers de toutes les applications </a:t>
            </a:r>
          </a:p>
          <a:p>
            <a:pPr algn="just"/>
            <a:r>
              <a:rPr lang="fr-FR" noProof="1" smtClean="0"/>
              <a:t>Aucuns services ne peut être dupliqués</a:t>
            </a:r>
          </a:p>
          <a:p>
            <a:pPr marL="0" indent="0" algn="just">
              <a:buNone/>
            </a:pPr>
            <a:endParaRPr lang="fr-FR" noProof="1" smtClean="0"/>
          </a:p>
          <a:p>
            <a:pPr algn="just"/>
            <a:endParaRPr lang="fr-FR" noProof="1" smtClean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56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Règles de pérennité </a:t>
            </a:r>
            <a:r>
              <a:rPr lang="fr-FR" noProof="1"/>
              <a:t>du SOA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algn="just"/>
            <a:r>
              <a:rPr lang="fr-FR" noProof="1"/>
              <a:t>Les premiers </a:t>
            </a:r>
            <a:r>
              <a:rPr lang="fr-FR" noProof="1"/>
              <a:t>services </a:t>
            </a:r>
            <a:r>
              <a:rPr lang="fr-FR" dirty="0" smtClean="0"/>
              <a:t>unitaires </a:t>
            </a:r>
            <a:r>
              <a:rPr lang="fr-FR" noProof="1" smtClean="0"/>
              <a:t>doivent </a:t>
            </a:r>
            <a:r>
              <a:rPr lang="fr-FR" noProof="1"/>
              <a:t>faire appels au service ACL</a:t>
            </a:r>
          </a:p>
          <a:p>
            <a:pPr algn="just"/>
            <a:r>
              <a:rPr lang="fr-FR" noProof="1"/>
              <a:t>Aucunes applications ne peut pas avoir sa propre base de données </a:t>
            </a:r>
          </a:p>
          <a:p>
            <a:pPr algn="just"/>
            <a:r>
              <a:rPr lang="fr-FR" dirty="0"/>
              <a:t>Tous les services sont réunis à un seul endroit </a:t>
            </a:r>
            <a:r>
              <a:rPr lang="fr-FR" dirty="0" smtClean="0"/>
              <a:t>(qui peut être composé de plusieurs serveurs)</a:t>
            </a:r>
            <a:endParaRPr lang="fr-FR" dirty="0"/>
          </a:p>
          <a:p>
            <a:pPr algn="just"/>
            <a:r>
              <a:rPr lang="fr-FR" dirty="0"/>
              <a:t>La base de donnée est réuni dans un seul </a:t>
            </a:r>
            <a:r>
              <a:rPr lang="fr-FR" dirty="0" smtClean="0"/>
              <a:t>lieu</a:t>
            </a:r>
            <a:r>
              <a:rPr lang="fr-FR" dirty="0"/>
              <a:t> (qui peut </a:t>
            </a:r>
            <a:r>
              <a:rPr lang="fr-FR" dirty="0" smtClean="0"/>
              <a:t>être </a:t>
            </a:r>
            <a:r>
              <a:rPr lang="fr-FR" dirty="0"/>
              <a:t>composé de </a:t>
            </a:r>
            <a:r>
              <a:rPr lang="fr-FR" dirty="0" smtClean="0"/>
              <a:t>plusieurs serveurs)</a:t>
            </a:r>
            <a:endParaRPr lang="fr-FR" noProof="1"/>
          </a:p>
          <a:p>
            <a:pPr algn="just"/>
            <a:r>
              <a:rPr lang="fr-FR" noProof="1" smtClean="0"/>
              <a:t>Seul les services unitaires peuvent accéder à la 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31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noProof="1" smtClean="0"/>
              <a:t>Gouvernance du système d’information</a:t>
            </a:r>
            <a:endParaRPr lang="fr-FR" sz="3200" noProof="1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scolaire avec rayures et ruban (grand écran)</Template>
  <TotalTime>0</TotalTime>
  <Words>163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Academic Literature 16x9</vt:lpstr>
      <vt:lpstr>UEFA Euro 2016 Gouvernance du Sytème d’information</vt:lpstr>
      <vt:lpstr>Architecture SOA actuelle</vt:lpstr>
      <vt:lpstr>Règles de pérennité du SOA</vt:lpstr>
      <vt:lpstr>Règles de pérennité du SOA</vt:lpstr>
      <vt:lpstr>Gouvernance du système d’information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2016-04-15T13:01:54Z</dcterms:created>
  <dcterms:modified xsi:type="dcterms:W3CDTF">2016-04-15T15:08:45Z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