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2/13/14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A1617111-8151-4141-9121-8161711161B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2/13/14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11F11191-C181-41E1-B141-B1A11191A10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Plugins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Declare pure virtual interfaces (not imported)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Export a create/destroy function that returns a pointer to your interface (C style)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Call interface functions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Partially compiler dependent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V-tables must be implemented in the same way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compilers on the same platform implement v-tables the same way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Hot-loading Native Dlls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Destroy all types created by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FreeLibrary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Replace Dll (or load from another directory)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LoadLibrary again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GetProcAddress on ALL function pointers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Re-create plugin instances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Optionally, serialize data from previous instance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Hot-loading Native Dlls</a:t>
            </a:r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Other methods to replace v-tables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Communicating through interfaces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standard, but definitely works!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Cannot change layout of object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 and Memory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Import/export globals / statics (declspec)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Dlls can be sharing statics in one 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you do not, you get TWO definitions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makes meta systems / singletons difficult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Templates become difficult too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Dll will instantiate template, and application will instantiate template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MUST forward declare / explicit instantiate in header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 and Memory</a:t>
            </a:r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dll and application share memory space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May not share same CRT memory manager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both link to the same CRT dll, they will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Common fear in allocating from a dll (can only free from the dll)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versions can cause issues too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Imagine you made your own malloc, if I tried to free using the standard free, what would happen?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Managed Dlls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Managed is another word for .NET (C#, etc)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Exports full classes, interfaces, enums, statics, meta data,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Assembly.LoadFile(path)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Returns an ‘Assembly’, basically loaded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Can loop through all types in assembly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Can see if types implement an interface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Managed Dlls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Can technically talk to C++ via Managed C++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A whole other beast (no Intellisense in 2010!)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Define C# interfaces in Managed C++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In Managed C++, use standard C++ pointers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Still need to interop Strings (const char* is not compatable!)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Managed Dlls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All calls must be done through reflection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Unless we implement an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Activator.CreateInstance(type)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Automagic factory that creates any type given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Can take generic arguments if needed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  <a:ea typeface="Consolas"/>
              </a:rPr>
              <a:t>Cast returned Object into interface type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Hot-loading Managed Dlls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Destroy all types created by dll (null out)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easy way to unload... oh well!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 dll from new directory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Ask for same Type by name, or enumerate plugins again from that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Re-create plugin instances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Optionally, serialize data from previous instance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Scripting C++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Alternatively, use script to define plugins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Requires entire meta system that binds all needed functions / interfaces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Easy to enumerate plugins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Hot-reloading is well defined (implement it!)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Lua, Cpython, Javascript V8, etc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Plugins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 do we care?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Extending the editor is very important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reliance upon seeing internals, just interfaces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work with inter-process communication</a:t>
            </a: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Scripting C#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C# can compile C#, though really silly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Iron’ scripting languages, Python, Ruby, Lua...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Iron languages hook DIRECTLY into C# Meta/Reflection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class Animal with virtual Speak in C#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IronPython: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 Dog : Animal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def Speak(self):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print(“WOOF”);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LoadLibrary Win32 call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Opens a dll by string name or file path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version system, it gets whatever it finds!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Font typeface="Times New Roman"/>
              <a:buAutoNum type="arabi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Looks in the application directory</a:t>
            </a:r>
            <a:endParaRPr/>
          </a:p>
          <a:p>
            <a:pPr>
              <a:buFont typeface="Times New Roman"/>
              <a:buAutoNum type="arabi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Looks in the working directory</a:t>
            </a:r>
            <a:endParaRPr/>
          </a:p>
          <a:p>
            <a:pPr>
              <a:buFont typeface="Times New Roman"/>
              <a:buAutoNum type="arabi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Looks in the system directory (/system)</a:t>
            </a:r>
            <a:endParaRPr/>
          </a:p>
          <a:p>
            <a:pPr>
              <a:buFont typeface="Times New Roman"/>
              <a:buAutoNum type="arabi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Looks in the windows directory</a:t>
            </a:r>
            <a:endParaRPr/>
          </a:p>
          <a:p>
            <a:pPr>
              <a:buFont typeface="Times New Roman"/>
              <a:buAutoNum type="arabi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Looks for the dll in any directory specified in PATH environmental variable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statically link with generated .lib / .def 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One specific named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Links up __declspec(dllimport) functions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If the dll is missing, it terminates the 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automatic, not conducive to multiple plugin dlls (also no hot/reloading)</a:t>
            </a:r>
            <a:endParaRPr/>
          </a:p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GetProcAddress to grab a function from a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Done by string name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Must be exported C functions (mangling!)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extern “C” __declspec(dllexport)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Returns a pointer that must be cast into a function pointer of the correct type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Calling conventions (__cdecl, __stdcall, etc)</a:t>
            </a:r>
            <a:endParaRPr/>
          </a:p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error checking on signatures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GetProcAddress only fails if it doesn’t exist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FreeLibrary to unload the dll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addresses become invalid if dll is freed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Pointers to functions still exist, but are dangling!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Factory pattern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Export a ‘create’ and ‘destroy’ function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DLLEXPORT Type* Create();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DLLEXPORT void Destroy(Type*);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DLLEXPORT int ComputeStuff(Type*, float);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Should not call functions on Type* (only via exported functions)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Native Dlls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import/export classes (declspec)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will export all member functions of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Compiler dependent, not necessarily compatible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Names are mangled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functions imported are called via function pointer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Again, not hot-loadable (only fixed to one dll)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