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3" r:id="rId2"/>
    <p:sldId id="289" r:id="rId3"/>
    <p:sldId id="295" r:id="rId4"/>
    <p:sldId id="292" r:id="rId5"/>
    <p:sldId id="321" r:id="rId6"/>
    <p:sldId id="293" r:id="rId7"/>
    <p:sldId id="296" r:id="rId8"/>
    <p:sldId id="294" r:id="rId9"/>
    <p:sldId id="325" r:id="rId10"/>
    <p:sldId id="284" r:id="rId11"/>
    <p:sldId id="298" r:id="rId12"/>
    <p:sldId id="302" r:id="rId13"/>
    <p:sldId id="314" r:id="rId14"/>
    <p:sldId id="297" r:id="rId15"/>
    <p:sldId id="299" r:id="rId16"/>
    <p:sldId id="306" r:id="rId17"/>
    <p:sldId id="307" r:id="rId18"/>
    <p:sldId id="322" r:id="rId19"/>
    <p:sldId id="308" r:id="rId20"/>
    <p:sldId id="310" r:id="rId21"/>
    <p:sldId id="313" r:id="rId22"/>
    <p:sldId id="309" r:id="rId23"/>
    <p:sldId id="312" r:id="rId24"/>
    <p:sldId id="311" r:id="rId25"/>
    <p:sldId id="323" r:id="rId26"/>
    <p:sldId id="318" r:id="rId27"/>
    <p:sldId id="320" r:id="rId28"/>
    <p:sldId id="315" r:id="rId29"/>
    <p:sldId id="319" r:id="rId30"/>
    <p:sldId id="324" r:id="rId31"/>
    <p:sldId id="326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and Push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explicitly requests data from the model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then pushes data to the </a:t>
            </a:r>
            <a:r>
              <a:rPr lang="en-US" dirty="0" err="1" smtClean="0"/>
              <a:t>Ui</a:t>
            </a:r>
            <a:r>
              <a:rPr lang="en-US" dirty="0" smtClean="0"/>
              <a:t> Framework Control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implements </a:t>
            </a:r>
            <a:r>
              <a:rPr lang="en-US" dirty="0" smtClean="0"/>
              <a:t>callbacks to change data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pushes data to model</a:t>
            </a:r>
          </a:p>
          <a:p>
            <a:r>
              <a:rPr lang="en-US" dirty="0" smtClean="0"/>
              <a:t>Also application can receive external edits or refresh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provides implement query/view interface</a:t>
            </a:r>
          </a:p>
          <a:p>
            <a:r>
              <a:rPr lang="en-US" dirty="0" smtClean="0"/>
              <a:t>Framework control polls the interface for display information and builds widgets for the data</a:t>
            </a:r>
          </a:p>
          <a:p>
            <a:r>
              <a:rPr lang="en-US" dirty="0" smtClean="0"/>
              <a:t>Framework push data changes onto the model</a:t>
            </a:r>
          </a:p>
          <a:p>
            <a:r>
              <a:rPr lang="en-US" dirty="0" smtClean="0"/>
              <a:t>Still need system for informing of external changes or refresh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Data Base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</a:t>
            </a:r>
            <a:r>
              <a:rPr lang="en-US" dirty="0" err="1" smtClean="0"/>
              <a:t>Django</a:t>
            </a:r>
            <a:r>
              <a:rPr lang="en-US" dirty="0" smtClean="0"/>
              <a:t> many JavaScript frameworks</a:t>
            </a:r>
          </a:p>
          <a:p>
            <a:r>
              <a:rPr lang="en-US" dirty="0" smtClean="0"/>
              <a:t>Create local data model objects</a:t>
            </a:r>
          </a:p>
          <a:p>
            <a:r>
              <a:rPr lang="en-US" dirty="0" smtClean="0"/>
              <a:t>Automatically pull data from data base</a:t>
            </a:r>
          </a:p>
          <a:p>
            <a:r>
              <a:rPr lang="en-US" dirty="0" smtClean="0"/>
              <a:t>Make data access and modification easy</a:t>
            </a:r>
          </a:p>
          <a:p>
            <a:r>
              <a:rPr lang="en-US" dirty="0" smtClean="0"/>
              <a:t>Also can be used to build data base</a:t>
            </a:r>
          </a:p>
          <a:p>
            <a:r>
              <a:rPr lang="en-US" dirty="0" smtClean="0"/>
              <a:t>Explicit pushing of data back to the data model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Tree or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simple data tree</a:t>
            </a:r>
          </a:p>
          <a:p>
            <a:r>
              <a:rPr lang="en-US" dirty="0" smtClean="0"/>
              <a:t>All modifications </a:t>
            </a:r>
            <a:r>
              <a:rPr lang="en-US" dirty="0" smtClean="0"/>
              <a:t>have to </a:t>
            </a:r>
            <a:r>
              <a:rPr lang="en-US" dirty="0" smtClean="0"/>
              <a:t>be committed </a:t>
            </a:r>
            <a:endParaRPr lang="en-US" dirty="0" smtClean="0"/>
          </a:p>
          <a:p>
            <a:r>
              <a:rPr lang="en-US" dirty="0" smtClean="0"/>
              <a:t>When data </a:t>
            </a:r>
            <a:r>
              <a:rPr lang="en-US" dirty="0" smtClean="0"/>
              <a:t>is </a:t>
            </a:r>
            <a:r>
              <a:rPr lang="en-US" dirty="0" smtClean="0"/>
              <a:t>committed tree broadcasts change events </a:t>
            </a:r>
          </a:p>
          <a:p>
            <a:r>
              <a:rPr lang="en-US" dirty="0" smtClean="0"/>
              <a:t>Model and view both process changes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 live object or data base are automatically linked to the UI</a:t>
            </a:r>
          </a:p>
          <a:p>
            <a:r>
              <a:rPr lang="en-US" dirty="0" smtClean="0"/>
              <a:t>State changes are atomically propagated to each other</a:t>
            </a:r>
          </a:p>
          <a:p>
            <a:r>
              <a:rPr lang="en-US" dirty="0" smtClean="0"/>
              <a:t>Need special controls and objects, very intrusive design</a:t>
            </a:r>
          </a:p>
          <a:p>
            <a:r>
              <a:rPr lang="en-US" dirty="0" smtClean="0"/>
              <a:t>Popular in modern frameworks Ember.js Angular.js and WPF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every property change must sent out some kind of change event</a:t>
            </a:r>
          </a:p>
          <a:p>
            <a:r>
              <a:rPr lang="en-US" dirty="0" smtClean="0"/>
              <a:t>If you proxy the object this can be done by the reflection layer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templating</a:t>
            </a:r>
            <a:r>
              <a:rPr lang="en-US" dirty="0" smtClean="0"/>
              <a:t> layer is added to customize the appearance of the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Editing a Game World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Name Value Pairs</a:t>
            </a:r>
          </a:p>
          <a:p>
            <a:r>
              <a:rPr lang="en-US" dirty="0" smtClean="0"/>
              <a:t>Very easy</a:t>
            </a:r>
          </a:p>
          <a:p>
            <a:r>
              <a:rPr lang="en-US" dirty="0" smtClean="0"/>
              <a:t>May have meta data for validation and range limit </a:t>
            </a:r>
          </a:p>
          <a:p>
            <a:r>
              <a:rPr lang="en-US" dirty="0" smtClean="0"/>
              <a:t>Sliders and preventing bad values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and </a:t>
            </a:r>
            <a:r>
              <a:rPr lang="en-US" dirty="0" err="1" smtClean="0"/>
              <a:t>Quaternions</a:t>
            </a:r>
            <a:r>
              <a:rPr lang="en-US" dirty="0" smtClean="0"/>
              <a:t>, Colors, </a:t>
            </a:r>
            <a:r>
              <a:rPr lang="en-US" dirty="0" err="1" smtClean="0"/>
              <a:t>Rects</a:t>
            </a:r>
            <a:r>
              <a:rPr lang="en-US" dirty="0" smtClean="0"/>
              <a:t>, Min Max pairs</a:t>
            </a:r>
          </a:p>
          <a:p>
            <a:r>
              <a:rPr lang="en-US" dirty="0" smtClean="0"/>
              <a:t>Can be separated but usually nicer with custom controls</a:t>
            </a:r>
          </a:p>
          <a:p>
            <a:r>
              <a:rPr lang="en-US" dirty="0" smtClean="0"/>
              <a:t>Storage in JSON?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be set to one of several values</a:t>
            </a:r>
          </a:p>
          <a:p>
            <a:r>
              <a:rPr lang="en-US" dirty="0" smtClean="0"/>
              <a:t>Can be constant (</a:t>
            </a:r>
            <a:r>
              <a:rPr lang="en-US" dirty="0" err="1" smtClean="0"/>
              <a:t>Enum</a:t>
            </a:r>
            <a:r>
              <a:rPr lang="en-US" dirty="0" smtClean="0"/>
              <a:t>) or Dynamic (From a set/array)</a:t>
            </a:r>
          </a:p>
          <a:p>
            <a:r>
              <a:rPr lang="en-US" dirty="0" smtClean="0"/>
              <a:t>Need a way to get a list possible outputs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smtClean="0"/>
              <a:t>complex applications are </a:t>
            </a:r>
            <a:r>
              <a:rPr lang="en-US" dirty="0" smtClean="0"/>
              <a:t>divided into two </a:t>
            </a:r>
            <a:r>
              <a:rPr lang="en-US" dirty="0" smtClean="0"/>
              <a:t>parts</a:t>
            </a:r>
            <a:endParaRPr lang="en-US" dirty="0" smtClean="0"/>
          </a:p>
          <a:p>
            <a:r>
              <a:rPr lang="en-US" dirty="0" smtClean="0"/>
              <a:t>Data or Model</a:t>
            </a:r>
          </a:p>
          <a:p>
            <a:pPr lvl="1"/>
            <a:r>
              <a:rPr lang="en-US" dirty="0" smtClean="0"/>
              <a:t>Stored in data base or files</a:t>
            </a:r>
          </a:p>
          <a:p>
            <a:pPr lvl="1"/>
            <a:r>
              <a:rPr lang="en-US" dirty="0" smtClean="0"/>
              <a:t>Name value pairs</a:t>
            </a:r>
            <a:endParaRPr lang="en-US" dirty="0" smtClean="0"/>
          </a:p>
          <a:p>
            <a:r>
              <a:rPr lang="en-US" dirty="0" err="1" smtClean="0"/>
              <a:t>Ui</a:t>
            </a:r>
            <a:r>
              <a:rPr lang="en-US" dirty="0" smtClean="0"/>
              <a:t> or View</a:t>
            </a:r>
          </a:p>
          <a:p>
            <a:pPr lvl="1"/>
            <a:r>
              <a:rPr lang="en-US" dirty="0" smtClean="0"/>
              <a:t>View to access data</a:t>
            </a:r>
          </a:p>
          <a:p>
            <a:pPr lvl="1"/>
            <a:r>
              <a:rPr lang="en-US" dirty="0" smtClean="0"/>
              <a:t>Modify data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an external object such as a resource</a:t>
            </a:r>
          </a:p>
          <a:p>
            <a:r>
              <a:rPr lang="en-US" dirty="0" smtClean="0"/>
              <a:t>Used to tracking incoming and outgoing reference between levels, archetypes, and other resources</a:t>
            </a:r>
          </a:p>
          <a:p>
            <a:r>
              <a:rPr lang="en-US" dirty="0" smtClean="0"/>
              <a:t>Builds a dependency graph that can be used for limiting resources </a:t>
            </a:r>
          </a:p>
          <a:p>
            <a:r>
              <a:rPr lang="en-US" dirty="0" smtClean="0"/>
              <a:t>Referential integrity should be maintained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String </a:t>
            </a:r>
            <a:r>
              <a:rPr lang="en-US" dirty="0" smtClean="0"/>
              <a:t>based</a:t>
            </a:r>
            <a:endParaRPr lang="en-US" dirty="0" smtClean="0"/>
          </a:p>
          <a:p>
            <a:pPr lvl="1"/>
            <a:r>
              <a:rPr lang="en-US" dirty="0" smtClean="0"/>
              <a:t>Just a unique </a:t>
            </a:r>
            <a:r>
              <a:rPr lang="en-US" dirty="0" smtClean="0"/>
              <a:t>name “</a:t>
            </a:r>
            <a:r>
              <a:rPr lang="en-US" dirty="0" err="1" smtClean="0"/>
              <a:t>Big_Guy_Gun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Can be a file path, a logical </a:t>
            </a:r>
            <a:r>
              <a:rPr lang="en-US" dirty="0" smtClean="0"/>
              <a:t>path “Data/Model/Gun”</a:t>
            </a:r>
            <a:endParaRPr lang="en-US" dirty="0" smtClean="0"/>
          </a:p>
          <a:p>
            <a:r>
              <a:rPr lang="en-US" dirty="0" smtClean="0"/>
              <a:t>Id </a:t>
            </a:r>
            <a:r>
              <a:rPr lang="en-US" dirty="0" smtClean="0"/>
              <a:t>based</a:t>
            </a:r>
            <a:endParaRPr lang="en-US" dirty="0" smtClean="0"/>
          </a:p>
          <a:p>
            <a:pPr lvl="1"/>
            <a:r>
              <a:rPr lang="en-US" dirty="0" smtClean="0"/>
              <a:t>Generate a GUID or TUID when a resource is </a:t>
            </a:r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4de020863e85bb61”</a:t>
            </a:r>
            <a:endParaRPr lang="en-US" dirty="0" smtClean="0"/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A string with </a:t>
            </a:r>
            <a:r>
              <a:rPr lang="en-US" dirty="0" smtClean="0"/>
              <a:t>both</a:t>
            </a:r>
            <a:endParaRPr lang="en-US" dirty="0" smtClean="0"/>
          </a:p>
          <a:p>
            <a:pPr lvl="1"/>
            <a:r>
              <a:rPr lang="en-US" dirty="0" err="1" smtClean="0"/>
              <a:t>MaterialName</a:t>
            </a:r>
            <a:r>
              <a:rPr lang="en-US" dirty="0" smtClean="0"/>
              <a:t> = "</a:t>
            </a:r>
            <a:r>
              <a:rPr lang="en-US" dirty="0" smtClean="0"/>
              <a:t>4de020863e85bb61:DefaultMaterial</a:t>
            </a:r>
            <a:r>
              <a:rPr lang="en-US" dirty="0" smtClean="0"/>
              <a:t>",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another game object in the same scene / archetype</a:t>
            </a:r>
          </a:p>
          <a:p>
            <a:r>
              <a:rPr lang="en-US" dirty="0" smtClean="0"/>
              <a:t>Biggest issue is with saving/loading to a data file</a:t>
            </a:r>
          </a:p>
          <a:p>
            <a:r>
              <a:rPr lang="en-US" dirty="0" smtClean="0"/>
              <a:t>Can use file relative ids for basic version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have id that identify them at runtime</a:t>
            </a:r>
          </a:p>
          <a:p>
            <a:r>
              <a:rPr lang="en-US" dirty="0" smtClean="0"/>
              <a:t>When the level is saved ids need to be mapped back to a file relative id to prevent source control issues with saving</a:t>
            </a:r>
          </a:p>
          <a:p>
            <a:r>
              <a:rPr lang="en-US" dirty="0" smtClean="0"/>
              <a:t>When loading the ids have to be mapped back to new ids</a:t>
            </a:r>
          </a:p>
          <a:p>
            <a:r>
              <a:rPr lang="en-US" dirty="0" smtClean="0"/>
              <a:t>Copy and paste issues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Names or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Force objects to have unique paths</a:t>
            </a:r>
          </a:p>
          <a:p>
            <a:r>
              <a:rPr lang="en-US" dirty="0" smtClean="0"/>
              <a:t>Target = “Main:/Guy/Gun”</a:t>
            </a:r>
          </a:p>
          <a:p>
            <a:r>
              <a:rPr lang="en-US" dirty="0" smtClean="0"/>
              <a:t>Robust and easy to understand</a:t>
            </a:r>
          </a:p>
          <a:p>
            <a:r>
              <a:rPr lang="en-US" dirty="0" smtClean="0"/>
              <a:t>Can auto adjust in editor</a:t>
            </a:r>
          </a:p>
          <a:p>
            <a:r>
              <a:rPr lang="en-US" dirty="0" smtClean="0"/>
              <a:t>Works with dynamically create object</a:t>
            </a:r>
          </a:p>
          <a:p>
            <a:r>
              <a:rPr lang="en-US" dirty="0" smtClean="0"/>
              <a:t>Does not work well with multiple copies of the same object</a:t>
            </a:r>
          </a:p>
          <a:p>
            <a:r>
              <a:rPr lang="en-US" dirty="0" smtClean="0"/>
              <a:t>Generating unique names is annoying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GUIDs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object generates a </a:t>
            </a:r>
            <a:r>
              <a:rPr lang="en-US" dirty="0" err="1" smtClean="0"/>
              <a:t>guid</a:t>
            </a:r>
            <a:endParaRPr lang="en-US" dirty="0" smtClean="0"/>
          </a:p>
          <a:p>
            <a:r>
              <a:rPr lang="en-US" dirty="0" smtClean="0"/>
              <a:t>It is used forever so all references just work</a:t>
            </a:r>
          </a:p>
          <a:p>
            <a:r>
              <a:rPr lang="en-US" dirty="0" smtClean="0"/>
              <a:t>Hard to work with archetypes since they would have both internal and external </a:t>
            </a:r>
            <a:r>
              <a:rPr lang="en-US" dirty="0" err="1" smtClean="0"/>
              <a:t>guids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/ Redo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basic properties this is easy</a:t>
            </a:r>
          </a:p>
          <a:p>
            <a:r>
              <a:rPr lang="en-US" dirty="0" smtClean="0"/>
              <a:t>For removing an object it is little more complicated</a:t>
            </a:r>
          </a:p>
          <a:p>
            <a:r>
              <a:rPr lang="en-US" dirty="0" smtClean="0"/>
              <a:t>Need to capture all properties of object that is deleted so it can be restored with undo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and Child are just properties</a:t>
            </a:r>
          </a:p>
          <a:p>
            <a:r>
              <a:rPr lang="en-US" dirty="0" smtClean="0"/>
              <a:t>All operations are setting, removing</a:t>
            </a:r>
          </a:p>
          <a:p>
            <a:r>
              <a:rPr lang="en-US" dirty="0" smtClean="0"/>
              <a:t>Can add or remove to sets</a:t>
            </a:r>
          </a:p>
          <a:p>
            <a:r>
              <a:rPr lang="en-US" dirty="0" smtClean="0"/>
              <a:t>Simplifies data format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data objects are created with the same properties</a:t>
            </a:r>
          </a:p>
          <a:p>
            <a:r>
              <a:rPr lang="en-US" dirty="0" smtClean="0"/>
              <a:t>Saves and loads the same</a:t>
            </a:r>
          </a:p>
          <a:p>
            <a:r>
              <a:rPr lang="en-US" dirty="0" smtClean="0"/>
              <a:t>Easier updating of object structure and properties</a:t>
            </a:r>
          </a:p>
          <a:p>
            <a:r>
              <a:rPr lang="en-US" dirty="0" smtClean="0"/>
              <a:t>Prevents object code from running in editor</a:t>
            </a:r>
          </a:p>
          <a:p>
            <a:r>
              <a:rPr lang="en-US" dirty="0" smtClean="0"/>
              <a:t>Also can be used to implement a local render with less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can be reordered and file ids differently generated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Guid</a:t>
            </a:r>
            <a:r>
              <a:rPr lang="en-US" dirty="0" smtClean="0"/>
              <a:t> to solve the issue but this can create other issues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not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Their properties and meta may change if they are defined in script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, Undo / Redo and old data files will need to deal with changes to the objects properties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Format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meta data area</a:t>
            </a:r>
          </a:p>
          <a:p>
            <a:r>
              <a:rPr lang="en-US" dirty="0" smtClean="0"/>
              <a:t>Objects are </a:t>
            </a:r>
            <a:r>
              <a:rPr lang="en-US" dirty="0" err="1" smtClean="0"/>
              <a:t>typeless</a:t>
            </a:r>
            <a:endParaRPr lang="en-US" dirty="0" smtClean="0"/>
          </a:p>
          <a:p>
            <a:r>
              <a:rPr lang="en-US" dirty="0" smtClean="0"/>
              <a:t>Multipart parts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Base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(Simple Query Language)</a:t>
            </a:r>
          </a:p>
          <a:p>
            <a:r>
              <a:rPr lang="en-US" dirty="0" smtClean="0"/>
              <a:t>Relational Database</a:t>
            </a:r>
          </a:p>
          <a:p>
            <a:r>
              <a:rPr lang="en-US" dirty="0" smtClean="0"/>
              <a:t>Defines tables that have named columns representing data</a:t>
            </a:r>
          </a:p>
          <a:p>
            <a:r>
              <a:rPr lang="en-US" dirty="0" smtClean="0"/>
              <a:t>Row or entries and entries in the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usually has a primary key</a:t>
            </a:r>
          </a:p>
          <a:p>
            <a:r>
              <a:rPr lang="en-US" dirty="0" smtClean="0"/>
              <a:t>Other rows contain foreign keys that refer to the row</a:t>
            </a:r>
          </a:p>
          <a:p>
            <a:r>
              <a:rPr lang="en-US" dirty="0" smtClean="0"/>
              <a:t>Parent would be done with objects have a parent key</a:t>
            </a:r>
          </a:p>
          <a:p>
            <a:r>
              <a:rPr lang="en-US" dirty="0" smtClean="0"/>
              <a:t>Many to Many relationships are done through a relationship 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Document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SQL, </a:t>
            </a:r>
            <a:r>
              <a:rPr lang="en-US" dirty="0" err="1" smtClean="0"/>
              <a:t>CouchDB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Stored as basic JSON tree</a:t>
            </a:r>
          </a:p>
          <a:p>
            <a:r>
              <a:rPr lang="en-US" dirty="0" smtClean="0"/>
              <a:t>Database store ‘documents’ with unique ids</a:t>
            </a:r>
          </a:p>
          <a:p>
            <a:r>
              <a:rPr lang="en-US" dirty="0" smtClean="0"/>
              <a:t>JSON documents are simple name value pair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defined by game objects and classes</a:t>
            </a:r>
          </a:p>
          <a:p>
            <a:r>
              <a:rPr lang="en-US" dirty="0" smtClean="0"/>
              <a:t>Meta/Reflection can be used for getting and setting data</a:t>
            </a:r>
          </a:p>
          <a:p>
            <a:r>
              <a:rPr lang="en-US" dirty="0" smtClean="0"/>
              <a:t>Objects are edited in 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Implementation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structure of the data queried?</a:t>
            </a:r>
          </a:p>
          <a:p>
            <a:r>
              <a:rPr lang="en-US" dirty="0" smtClean="0"/>
              <a:t>How are changes in the </a:t>
            </a:r>
            <a:r>
              <a:rPr lang="en-US" dirty="0" err="1" smtClean="0"/>
              <a:t>Ui</a:t>
            </a:r>
            <a:r>
              <a:rPr lang="en-US" dirty="0" smtClean="0"/>
              <a:t> send to the data Model?</a:t>
            </a:r>
          </a:p>
          <a:p>
            <a:r>
              <a:rPr lang="en-US" dirty="0" smtClean="0"/>
              <a:t>How are changes in the data model sent to the </a:t>
            </a:r>
            <a:r>
              <a:rPr lang="en-US" dirty="0" err="1" smtClean="0"/>
              <a:t>Ui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is the data saved?</a:t>
            </a:r>
            <a:endParaRPr 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929</Words>
  <Application>Microsoft Office PowerPoint</Application>
  <PresentationFormat>On-screen Show (4:3)</PresentationFormat>
  <Paragraphs>143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</vt:lpstr>
      <vt:lpstr>Data Systems</vt:lpstr>
      <vt:lpstr>Models</vt:lpstr>
      <vt:lpstr>Relational Data Base</vt:lpstr>
      <vt:lpstr>Relational</vt:lpstr>
      <vt:lpstr>JSON Document Store</vt:lpstr>
      <vt:lpstr>Live Objects</vt:lpstr>
      <vt:lpstr>View Implementation</vt:lpstr>
      <vt:lpstr>Committing Changes</vt:lpstr>
      <vt:lpstr>Pull and Push Interface</vt:lpstr>
      <vt:lpstr>Data Views</vt:lpstr>
      <vt:lpstr>Proxy Data Base Object</vt:lpstr>
      <vt:lpstr>Data Tree or Document</vt:lpstr>
      <vt:lpstr>Two Way Binding</vt:lpstr>
      <vt:lpstr>Two Way Binding</vt:lpstr>
      <vt:lpstr>Editing a Game World</vt:lpstr>
      <vt:lpstr>Basic Properties</vt:lpstr>
      <vt:lpstr>Multi Element Properties</vt:lpstr>
      <vt:lpstr>Enumeration Properties</vt:lpstr>
      <vt:lpstr>External References</vt:lpstr>
      <vt:lpstr>Identifier</vt:lpstr>
      <vt:lpstr>Internal References</vt:lpstr>
      <vt:lpstr>Object Ids</vt:lpstr>
      <vt:lpstr>Object Names or Path</vt:lpstr>
      <vt:lpstr>Object GUIDs</vt:lpstr>
      <vt:lpstr>Undo / Redo</vt:lpstr>
      <vt:lpstr>Flattened View</vt:lpstr>
      <vt:lpstr>Proxy Objects</vt:lpstr>
      <vt:lpstr>Merging</vt:lpstr>
      <vt:lpstr>Objects are not constant</vt:lpstr>
      <vt:lpstr>JSON Format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283</cp:revision>
  <dcterms:created xsi:type="dcterms:W3CDTF">2009-08-29T01:42:27Z</dcterms:created>
  <dcterms:modified xsi:type="dcterms:W3CDTF">2014-01-31T01:51:58Z</dcterms:modified>
</cp:coreProperties>
</file>