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78" r:id="rId4"/>
    <p:sldId id="262" r:id="rId5"/>
    <p:sldId id="279" r:id="rId6"/>
    <p:sldId id="264" r:id="rId7"/>
    <p:sldId id="263" r:id="rId8"/>
    <p:sldId id="283" r:id="rId9"/>
    <p:sldId id="266" r:id="rId10"/>
    <p:sldId id="260" r:id="rId11"/>
    <p:sldId id="267" r:id="rId12"/>
    <p:sldId id="265" r:id="rId13"/>
    <p:sldId id="261" r:id="rId14"/>
    <p:sldId id="268" r:id="rId15"/>
    <p:sldId id="270" r:id="rId16"/>
    <p:sldId id="271" r:id="rId17"/>
    <p:sldId id="272" r:id="rId18"/>
    <p:sldId id="282" r:id="rId19"/>
    <p:sldId id="277" r:id="rId20"/>
    <p:sldId id="280" r:id="rId21"/>
    <p:sldId id="281" r:id="rId22"/>
    <p:sldId id="274" r:id="rId23"/>
    <p:sldId id="284" r:id="rId24"/>
    <p:sldId id="275" r:id="rId25"/>
    <p:sldId id="27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will be ignored</a:t>
            </a:r>
          </a:p>
          <a:p>
            <a:r>
              <a:rPr lang="en-US" dirty="0" smtClean="0"/>
              <a:t>Once you have some new ones are ignored</a:t>
            </a:r>
          </a:p>
          <a:p>
            <a:r>
              <a:rPr lang="en-US" dirty="0" smtClean="0"/>
              <a:t>Training users to ignore what you say</a:t>
            </a:r>
          </a:p>
          <a:p>
            <a:r>
              <a:rPr lang="en-US" dirty="0" smtClean="0"/>
              <a:t>If the user does not know how to fix it they will ignore 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Ui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an error occurs print clean and useful information to the console</a:t>
            </a:r>
          </a:p>
          <a:p>
            <a:r>
              <a:rPr lang="en-US" dirty="0" smtClean="0"/>
              <a:t>Stack traces, objects, files other data</a:t>
            </a:r>
          </a:p>
          <a:p>
            <a:r>
              <a:rPr lang="en-US" dirty="0" smtClean="0"/>
              <a:t>Be careful being too verbose and use tabs to group data</a:t>
            </a:r>
          </a:p>
          <a:p>
            <a:r>
              <a:rPr lang="en-US" dirty="0" smtClean="0"/>
              <a:t>Since the console is logged this data can be recovered later</a:t>
            </a:r>
          </a:p>
          <a:p>
            <a:r>
              <a:rPr lang="en-US" dirty="0" smtClean="0"/>
              <a:t>Double click should take you to the context object or file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blocking notification with a clear message</a:t>
            </a:r>
          </a:p>
          <a:p>
            <a:r>
              <a:rPr lang="en-US" dirty="0" smtClean="0"/>
              <a:t>Pop in the bottom corner</a:t>
            </a:r>
          </a:p>
          <a:p>
            <a:r>
              <a:rPr lang="en-US" dirty="0" smtClean="0"/>
              <a:t>Used often in Zero</a:t>
            </a:r>
          </a:p>
          <a:p>
            <a:r>
              <a:rPr lang="en-US" dirty="0" smtClean="0"/>
              <a:t>Great for ‘you cant do that errors’</a:t>
            </a:r>
          </a:p>
          <a:p>
            <a:r>
              <a:rPr lang="en-US" dirty="0" smtClean="0"/>
              <a:t>Great for saved worked messages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handle this now</a:t>
            </a:r>
          </a:p>
          <a:p>
            <a:r>
              <a:rPr lang="en-US" dirty="0" smtClean="0"/>
              <a:t>But remember the user might not want deal with the issue now or can always end task</a:t>
            </a:r>
          </a:p>
          <a:p>
            <a:r>
              <a:rPr lang="en-US" dirty="0" smtClean="0"/>
              <a:t>Use as little as possible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Strategy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level push a ‘context’ descriptor onto a stack</a:t>
            </a:r>
          </a:p>
          <a:p>
            <a:r>
              <a:rPr lang="en-US" dirty="0" smtClean="0"/>
              <a:t>When an error occurs the context stack can be walked for more information</a:t>
            </a:r>
          </a:p>
          <a:p>
            <a:r>
              <a:rPr lang="en-US" dirty="0" smtClean="0"/>
              <a:t>Simple base class with virtual function created on the stack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showing raw exceptions to users</a:t>
            </a:r>
          </a:p>
          <a:p>
            <a:r>
              <a:rPr lang="en-US" dirty="0" smtClean="0"/>
              <a:t>Better to present your context combined with the exception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While Loading Level</a:t>
            </a:r>
          </a:p>
          <a:p>
            <a:pPr lvl="1"/>
            <a:r>
              <a:rPr lang="en-US" dirty="0" smtClean="0"/>
              <a:t>While Loading Resource</a:t>
            </a:r>
          </a:p>
          <a:p>
            <a:pPr lvl="1"/>
            <a:r>
              <a:rPr lang="en-US" dirty="0" smtClean="0"/>
              <a:t>Exceptions File Not Found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out error information on status object</a:t>
            </a:r>
          </a:p>
          <a:p>
            <a:r>
              <a:rPr lang="en-US" dirty="0" smtClean="0"/>
              <a:t>Return this up the stack</a:t>
            </a:r>
          </a:p>
          <a:p>
            <a:r>
              <a:rPr lang="en-US" dirty="0" smtClean="0"/>
              <a:t>Can contain string and more detailed information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to a new location</a:t>
            </a:r>
          </a:p>
          <a:p>
            <a:r>
              <a:rPr lang="en-US" dirty="0" smtClean="0"/>
              <a:t>Once saving is complete overwrite the old location use an </a:t>
            </a:r>
            <a:r>
              <a:rPr lang="en-US" dirty="0" err="1" smtClean="0"/>
              <a:t>os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Prevents corrupted data files</a:t>
            </a:r>
          </a:p>
          <a:p>
            <a:r>
              <a:rPr lang="en-US" dirty="0" smtClean="0"/>
              <a:t>Additionally you can move the old file to a ‘history folder’ where it can be recovered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can go wrong will go wrong</a:t>
            </a:r>
          </a:p>
          <a:p>
            <a:r>
              <a:rPr lang="en-US" dirty="0" smtClean="0"/>
              <a:t>If there is a way to break your editor your users will find it</a:t>
            </a:r>
          </a:p>
          <a:p>
            <a:r>
              <a:rPr lang="en-US" dirty="0" smtClean="0"/>
              <a:t>Trust is easy to lose and hard to gain</a:t>
            </a:r>
          </a:p>
          <a:p>
            <a:r>
              <a:rPr lang="en-US" dirty="0" smtClean="0"/>
              <a:t>Tools are usually not the biggest priority </a:t>
            </a:r>
          </a:p>
          <a:p>
            <a:r>
              <a:rPr lang="en-US" dirty="0" smtClean="0"/>
              <a:t>Usability is almost never a priority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amount of errors are missing files / resources/ or their items.</a:t>
            </a:r>
          </a:p>
          <a:p>
            <a:r>
              <a:rPr lang="en-US" dirty="0" smtClean="0"/>
              <a:t>Have a system that has a fall back for every resource type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all vital resources</a:t>
            </a:r>
          </a:p>
          <a:p>
            <a:r>
              <a:rPr lang="en-US" dirty="0" smtClean="0"/>
              <a:t>Check core shaders</a:t>
            </a:r>
          </a:p>
          <a:p>
            <a:r>
              <a:rPr lang="en-US" dirty="0" smtClean="0"/>
              <a:t>Check graphical capabilities</a:t>
            </a:r>
          </a:p>
          <a:p>
            <a:r>
              <a:rPr lang="en-US" dirty="0" smtClean="0"/>
              <a:t>Check memory and other settings</a:t>
            </a:r>
          </a:p>
          <a:p>
            <a:r>
              <a:rPr lang="en-US" dirty="0" smtClean="0"/>
              <a:t>If anything fails force exit now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philosophy is to crash as early as possible</a:t>
            </a:r>
          </a:p>
          <a:p>
            <a:r>
              <a:rPr lang="en-US" dirty="0" smtClean="0"/>
              <a:t>Do not let the engine run with bad data</a:t>
            </a:r>
          </a:p>
          <a:p>
            <a:r>
              <a:rPr lang="en-US" dirty="0" smtClean="0"/>
              <a:t>Activate floating point exceptions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handle that always have to be checked for null, not implicit conversions</a:t>
            </a:r>
          </a:p>
          <a:p>
            <a:r>
              <a:rPr lang="en-US" dirty="0" smtClean="0"/>
              <a:t>Never store raw pointers</a:t>
            </a:r>
          </a:p>
          <a:p>
            <a:r>
              <a:rPr lang="en-US" dirty="0" smtClean="0"/>
              <a:t>Very important for the editor</a:t>
            </a:r>
          </a:p>
          <a:p>
            <a:r>
              <a:rPr lang="en-US" dirty="0" smtClean="0"/>
              <a:t>Safe Handles to objects, resources, etc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Os have a mechanism for setting this up</a:t>
            </a:r>
          </a:p>
          <a:p>
            <a:r>
              <a:rPr lang="en-US" dirty="0" smtClean="0"/>
              <a:t>There is not reliable way to recover from a crash</a:t>
            </a:r>
          </a:p>
          <a:p>
            <a:r>
              <a:rPr lang="en-US" dirty="0" smtClean="0"/>
              <a:t>Can capture a mini dump or later debugging</a:t>
            </a:r>
          </a:p>
          <a:p>
            <a:r>
              <a:rPr lang="en-US" dirty="0" smtClean="0"/>
              <a:t>Best just to gather data and report back</a:t>
            </a:r>
          </a:p>
          <a:p>
            <a:r>
              <a:rPr lang="en-US" dirty="0" smtClean="0"/>
              <a:t>Good to use a separate process for the error handler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Flush all the debug logs</a:t>
            </a:r>
          </a:p>
          <a:p>
            <a:r>
              <a:rPr lang="en-US" dirty="0" smtClean="0"/>
              <a:t>Capture any error context</a:t>
            </a:r>
          </a:p>
          <a:p>
            <a:r>
              <a:rPr lang="en-US" dirty="0" smtClean="0"/>
              <a:t>Attempt to get a must data saved as possible but do not save it over old valid resources</a:t>
            </a:r>
          </a:p>
          <a:p>
            <a:r>
              <a:rPr lang="en-US" dirty="0" smtClean="0"/>
              <a:t>Anything the can be saved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819400"/>
            <a:ext cx="335280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an not do that because reasons</a:t>
            </a:r>
          </a:p>
          <a:p>
            <a:r>
              <a:rPr lang="en-US" dirty="0" smtClean="0"/>
              <a:t>Informational / Warning</a:t>
            </a:r>
          </a:p>
          <a:p>
            <a:pPr lvl="1"/>
            <a:r>
              <a:rPr lang="en-US" dirty="0" smtClean="0"/>
              <a:t>Something unexpected or wrong but the system can handle. It but should be looked at</a:t>
            </a:r>
          </a:p>
          <a:p>
            <a:r>
              <a:rPr lang="en-US" dirty="0" smtClean="0"/>
              <a:t>Faults</a:t>
            </a:r>
          </a:p>
          <a:p>
            <a:pPr lvl="1"/>
            <a:r>
              <a:rPr lang="en-US" dirty="0" smtClean="0"/>
              <a:t>Failed trying to perform an operation</a:t>
            </a:r>
          </a:p>
          <a:p>
            <a:r>
              <a:rPr lang="en-US" dirty="0" smtClean="0"/>
              <a:t>Crashing / Unexpected Error / Catch All</a:t>
            </a:r>
          </a:p>
          <a:p>
            <a:pPr lvl="1"/>
            <a:r>
              <a:rPr lang="en-US" dirty="0" smtClean="0"/>
              <a:t>Project had died this is all we can figure out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Excepted Error</a:t>
            </a:r>
          </a:p>
          <a:p>
            <a:pPr lvl="1"/>
            <a:r>
              <a:rPr lang="en-US" dirty="0" smtClean="0"/>
              <a:t>Code expects or should reasonably expect things to fail</a:t>
            </a:r>
          </a:p>
          <a:p>
            <a:pPr lvl="1"/>
            <a:r>
              <a:rPr lang="en-US" dirty="0" smtClean="0"/>
              <a:t>Anything with web, external files, etc</a:t>
            </a:r>
          </a:p>
          <a:p>
            <a:r>
              <a:rPr lang="en-US" dirty="0" smtClean="0"/>
              <a:t>Unexpected Errors</a:t>
            </a:r>
          </a:p>
          <a:p>
            <a:pPr lvl="1"/>
            <a:r>
              <a:rPr lang="en-US" dirty="0" smtClean="0"/>
              <a:t>Something the </a:t>
            </a:r>
            <a:r>
              <a:rPr lang="en-US" dirty="0" err="1" smtClean="0"/>
              <a:t>devs</a:t>
            </a:r>
            <a:r>
              <a:rPr lang="en-US" dirty="0" smtClean="0"/>
              <a:t> did not see coming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loud and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clear dialog options with red and noticeable colors</a:t>
            </a:r>
          </a:p>
          <a:p>
            <a:r>
              <a:rPr lang="en-US" dirty="0" smtClean="0"/>
              <a:t>Fail close to where the error occurred </a:t>
            </a:r>
          </a:p>
          <a:p>
            <a:pPr lvl="1"/>
            <a:r>
              <a:rPr lang="en-US" dirty="0" smtClean="0"/>
              <a:t>File or line responsible</a:t>
            </a:r>
          </a:p>
          <a:p>
            <a:pPr lvl="1"/>
            <a:r>
              <a:rPr lang="en-US" dirty="0" smtClean="0"/>
              <a:t>Object involved in the error</a:t>
            </a:r>
          </a:p>
          <a:p>
            <a:pPr lvl="1"/>
            <a:r>
              <a:rPr lang="en-US" dirty="0" smtClean="0"/>
              <a:t>Avoid running with bad data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this error occur?</a:t>
            </a:r>
          </a:p>
          <a:p>
            <a:r>
              <a:rPr lang="en-US" dirty="0" smtClean="0"/>
              <a:t>What can I do to fix the error?</a:t>
            </a:r>
          </a:p>
          <a:p>
            <a:r>
              <a:rPr lang="en-US" dirty="0" smtClean="0"/>
              <a:t>Who or what is causing the error?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user as much information as possible</a:t>
            </a:r>
          </a:p>
          <a:p>
            <a:r>
              <a:rPr lang="en-US" dirty="0" smtClean="0"/>
              <a:t>Context is everything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use error codes alone</a:t>
            </a:r>
          </a:p>
          <a:p>
            <a:pPr lvl="1"/>
            <a:r>
              <a:rPr lang="en-US" dirty="0" smtClean="0"/>
              <a:t>Obtuse need to be looked up</a:t>
            </a:r>
          </a:p>
          <a:p>
            <a:r>
              <a:rPr lang="en-US" dirty="0" smtClean="0"/>
              <a:t>Sometimes you can use internal </a:t>
            </a:r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When you get error codes from the </a:t>
            </a:r>
            <a:r>
              <a:rPr lang="en-US" dirty="0" err="1" smtClean="0"/>
              <a:t>os</a:t>
            </a:r>
            <a:r>
              <a:rPr lang="en-US" dirty="0" smtClean="0"/>
              <a:t> always translate them to a human readable format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712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Failure</vt:lpstr>
      <vt:lpstr>Failure</vt:lpstr>
      <vt:lpstr>Slide 3</vt:lpstr>
      <vt:lpstr>Roles of Error Messages</vt:lpstr>
      <vt:lpstr>Error Cause</vt:lpstr>
      <vt:lpstr>Fail loud and close</vt:lpstr>
      <vt:lpstr>How to fix it?</vt:lpstr>
      <vt:lpstr>Information Context</vt:lpstr>
      <vt:lpstr>Error Codes</vt:lpstr>
      <vt:lpstr>Warnings</vt:lpstr>
      <vt:lpstr>Error Ui Strategy</vt:lpstr>
      <vt:lpstr>Console</vt:lpstr>
      <vt:lpstr>Notifications</vt:lpstr>
      <vt:lpstr>Blocking Dialogs</vt:lpstr>
      <vt:lpstr>Internal Strategy</vt:lpstr>
      <vt:lpstr>Error Context</vt:lpstr>
      <vt:lpstr>Exceptions</vt:lpstr>
      <vt:lpstr>Status Objects</vt:lpstr>
      <vt:lpstr>Safe Saving</vt:lpstr>
      <vt:lpstr>Fallbacks</vt:lpstr>
      <vt:lpstr>Start Up Check</vt:lpstr>
      <vt:lpstr>Crashing</vt:lpstr>
      <vt:lpstr>Handles</vt:lpstr>
      <vt:lpstr>Crash Handler</vt:lpstr>
      <vt:lpstr>Final Calls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212</cp:revision>
  <dcterms:created xsi:type="dcterms:W3CDTF">2009-08-29T01:42:27Z</dcterms:created>
  <dcterms:modified xsi:type="dcterms:W3CDTF">2014-02-07T02:01:43Z</dcterms:modified>
</cp:coreProperties>
</file>