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68" r:id="rId3"/>
    <p:sldId id="260" r:id="rId4"/>
    <p:sldId id="262" r:id="rId5"/>
    <p:sldId id="286" r:id="rId6"/>
    <p:sldId id="264" r:id="rId7"/>
    <p:sldId id="287" r:id="rId8"/>
    <p:sldId id="265" r:id="rId9"/>
    <p:sldId id="266" r:id="rId10"/>
    <p:sldId id="269" r:id="rId11"/>
    <p:sldId id="270" r:id="rId12"/>
    <p:sldId id="272" r:id="rId13"/>
    <p:sldId id="273" r:id="rId14"/>
    <p:sldId id="274" r:id="rId15"/>
    <p:sldId id="288" r:id="rId16"/>
    <p:sldId id="285" r:id="rId17"/>
    <p:sldId id="275" r:id="rId18"/>
    <p:sldId id="276" r:id="rId19"/>
    <p:sldId id="283" r:id="rId20"/>
    <p:sldId id="279" r:id="rId21"/>
    <p:sldId id="289" r:id="rId22"/>
    <p:sldId id="280" r:id="rId23"/>
    <p:sldId id="277" r:id="rId24"/>
    <p:sldId id="281" r:id="rId25"/>
    <p:sldId id="282" r:id="rId26"/>
    <p:sldId id="290" r:id="rId27"/>
    <p:sldId id="284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Hierarchies for Locating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Manufacturer</a:t>
            </a:r>
          </a:p>
          <a:p>
            <a:pPr lvl="1"/>
            <a:r>
              <a:rPr lang="en-US" dirty="0" smtClean="0"/>
              <a:t>Car Type</a:t>
            </a:r>
          </a:p>
          <a:p>
            <a:pPr lvl="2"/>
            <a:r>
              <a:rPr lang="en-US" dirty="0" smtClean="0"/>
              <a:t>Model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r>
              <a:rPr lang="en-US" dirty="0" smtClean="0"/>
              <a:t>Chevy</a:t>
            </a:r>
          </a:p>
          <a:p>
            <a:pPr lvl="1"/>
            <a:r>
              <a:rPr lang="en-US" dirty="0" smtClean="0"/>
              <a:t>Passenger</a:t>
            </a:r>
          </a:p>
          <a:p>
            <a:pPr lvl="2"/>
            <a:r>
              <a:rPr lang="en-US" dirty="0" smtClean="0"/>
              <a:t>Impala</a:t>
            </a:r>
          </a:p>
          <a:p>
            <a:pPr lvl="2"/>
            <a:r>
              <a:rPr lang="en-US" dirty="0" smtClean="0"/>
              <a:t>Malibu</a:t>
            </a:r>
          </a:p>
          <a:p>
            <a:r>
              <a:rPr lang="en-US" dirty="0" smtClean="0"/>
              <a:t>Honda</a:t>
            </a:r>
          </a:p>
          <a:p>
            <a:pPr lvl="1"/>
            <a:r>
              <a:rPr lang="en-US" dirty="0" smtClean="0"/>
              <a:t>Passenger</a:t>
            </a:r>
          </a:p>
          <a:p>
            <a:pPr lvl="2"/>
            <a:r>
              <a:rPr lang="en-US" dirty="0" smtClean="0"/>
              <a:t>Accord</a:t>
            </a:r>
          </a:p>
          <a:p>
            <a:pPr lvl="2"/>
            <a:r>
              <a:rPr lang="en-US" dirty="0" smtClean="0"/>
              <a:t>Civic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r>
              <a:rPr lang="en-US" dirty="0" smtClean="0"/>
              <a:t>Chevy</a:t>
            </a:r>
          </a:p>
          <a:p>
            <a:pPr lvl="1"/>
            <a:r>
              <a:rPr lang="en-US" dirty="0" smtClean="0"/>
              <a:t>Passenger</a:t>
            </a:r>
          </a:p>
          <a:p>
            <a:pPr lvl="2"/>
            <a:r>
              <a:rPr lang="en-US" dirty="0" smtClean="0"/>
              <a:t>Impala</a:t>
            </a:r>
          </a:p>
          <a:p>
            <a:pPr lvl="2"/>
            <a:r>
              <a:rPr lang="en-US" dirty="0" smtClean="0"/>
              <a:t>Malibu</a:t>
            </a:r>
          </a:p>
          <a:p>
            <a:r>
              <a:rPr lang="en-US" dirty="0" smtClean="0"/>
              <a:t>Honda</a:t>
            </a:r>
          </a:p>
          <a:p>
            <a:pPr lvl="1"/>
            <a:r>
              <a:rPr lang="en-US" dirty="0" smtClean="0"/>
              <a:t>Passenger</a:t>
            </a:r>
          </a:p>
          <a:p>
            <a:pPr lvl="2"/>
            <a:r>
              <a:rPr lang="en-US" dirty="0" smtClean="0"/>
              <a:t>Accord</a:t>
            </a:r>
          </a:p>
          <a:p>
            <a:pPr lvl="2"/>
            <a:r>
              <a:rPr lang="en-US" dirty="0" smtClean="0"/>
              <a:t>Civic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1752600"/>
            <a:ext cx="3733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Would it be better to have Car Type first?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Hierarchies imply and parent child relationship</a:t>
            </a:r>
          </a:p>
          <a:p>
            <a:r>
              <a:rPr lang="en-US" dirty="0" smtClean="0"/>
              <a:t>As with inheritance of classes this breaks down when there is not true ownership</a:t>
            </a:r>
          </a:p>
          <a:p>
            <a:r>
              <a:rPr lang="en-US" dirty="0" smtClean="0"/>
              <a:t>Occurs in real life (file cabinet) or with physical structure</a:t>
            </a:r>
          </a:p>
          <a:p>
            <a:r>
              <a:rPr lang="en-US" dirty="0" smtClean="0"/>
              <a:t>This is why trees work for transform but not well for finding objects</a:t>
            </a:r>
          </a:p>
          <a:p>
            <a:r>
              <a:rPr lang="en-US" dirty="0" smtClean="0"/>
              <a:t>Most system just end up with a flat list </a:t>
            </a:r>
            <a:r>
              <a:rPr lang="en-US" dirty="0" err="1" smtClean="0"/>
              <a:t>usally</a:t>
            </a:r>
            <a:r>
              <a:rPr lang="en-US" dirty="0" smtClean="0"/>
              <a:t> alphabetical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Categorization is an expert </a:t>
            </a:r>
            <a:r>
              <a:rPr lang="en-US" dirty="0" smtClean="0"/>
              <a:t>activity</a:t>
            </a:r>
          </a:p>
          <a:p>
            <a:r>
              <a:rPr lang="en-US" dirty="0" smtClean="0"/>
              <a:t>Everyone wants to view it differently</a:t>
            </a:r>
          </a:p>
          <a:p>
            <a:r>
              <a:rPr lang="en-US" dirty="0" smtClean="0"/>
              <a:t>Different disciplines view it differently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merge trees</a:t>
            </a:r>
          </a:p>
          <a:p>
            <a:r>
              <a:rPr lang="en-US" dirty="0" smtClean="0"/>
              <a:t>Moving files in content view causes lots of painful merge issues</a:t>
            </a:r>
          </a:p>
          <a:p>
            <a:r>
              <a:rPr lang="en-US" dirty="0" smtClean="0"/>
              <a:t>Or large binary files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folders use tags</a:t>
            </a:r>
          </a:p>
          <a:p>
            <a:r>
              <a:rPr lang="en-US" dirty="0" smtClean="0"/>
              <a:t>Each entry can have multiple tags</a:t>
            </a:r>
          </a:p>
          <a:p>
            <a:r>
              <a:rPr lang="en-US" dirty="0" smtClean="0"/>
              <a:t>Object will appear if it matches any list of objects</a:t>
            </a:r>
          </a:p>
          <a:p>
            <a:r>
              <a:rPr lang="en-US" dirty="0" smtClean="0"/>
              <a:t>You can jump from tags on an object to other similar objects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closely matches human thinking</a:t>
            </a:r>
          </a:p>
          <a:p>
            <a:r>
              <a:rPr lang="en-US" dirty="0" smtClean="0"/>
              <a:t>Allows flexible organization</a:t>
            </a:r>
          </a:p>
          <a:p>
            <a:r>
              <a:rPr lang="en-US" dirty="0" smtClean="0"/>
              <a:t>Multiple ways to view data (Artist </a:t>
            </a:r>
            <a:r>
              <a:rPr lang="en-US" dirty="0" err="1" smtClean="0"/>
              <a:t>vs</a:t>
            </a:r>
            <a:r>
              <a:rPr lang="en-US" dirty="0" smtClean="0"/>
              <a:t> Dev)</a:t>
            </a:r>
          </a:p>
          <a:p>
            <a:r>
              <a:rPr lang="en-US" dirty="0" smtClean="0"/>
              <a:t>Easy to manage from a high level</a:t>
            </a:r>
          </a:p>
          <a:p>
            <a:r>
              <a:rPr lang="en-US" dirty="0" smtClean="0"/>
              <a:t>Friendly to merging and other issues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Organization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objects in a level (Physical, Logical)</a:t>
            </a:r>
          </a:p>
          <a:p>
            <a:r>
              <a:rPr lang="en-US" dirty="0" smtClean="0"/>
              <a:t>Locate </a:t>
            </a:r>
            <a:r>
              <a:rPr lang="en-US" dirty="0" smtClean="0"/>
              <a:t>relevant documents, objects, or </a:t>
            </a:r>
            <a:r>
              <a:rPr lang="en-US" dirty="0" smtClean="0"/>
              <a:t>resources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that have a parent tag</a:t>
            </a:r>
          </a:p>
          <a:p>
            <a:r>
              <a:rPr lang="en-US" dirty="0" smtClean="0"/>
              <a:t>Usually just ‘</a:t>
            </a:r>
            <a:r>
              <a:rPr lang="en-US" dirty="0" err="1" smtClean="0"/>
              <a:t>Business.Serious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‘Serious’ sub tag only appears when Business is active</a:t>
            </a:r>
          </a:p>
          <a:p>
            <a:r>
              <a:rPr lang="en-US" dirty="0" smtClean="0"/>
              <a:t>Can be shown as folders but objects can appear in multiple locations</a:t>
            </a:r>
          </a:p>
          <a:p>
            <a:r>
              <a:rPr lang="en-US" dirty="0" smtClean="0"/>
              <a:t>No drag and drop between folders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lost some information</a:t>
            </a:r>
          </a:p>
          <a:p>
            <a:r>
              <a:rPr lang="en-US" dirty="0" smtClean="0"/>
              <a:t>Now a big list of assets has no starting point for searching</a:t>
            </a:r>
          </a:p>
          <a:p>
            <a:r>
              <a:rPr lang="en-US" dirty="0" smtClean="0"/>
              <a:t>Hard to get a sense on what is in the library</a:t>
            </a:r>
          </a:p>
          <a:p>
            <a:r>
              <a:rPr lang="en-US" dirty="0" smtClean="0"/>
              <a:t>No good for beginners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can be name value pairs or represent attributes of an object</a:t>
            </a:r>
          </a:p>
          <a:p>
            <a:r>
              <a:rPr lang="en-US" dirty="0" smtClean="0"/>
              <a:t>Manufacturer = Chevy</a:t>
            </a:r>
          </a:p>
          <a:p>
            <a:r>
              <a:rPr lang="en-US" dirty="0" smtClean="0"/>
              <a:t>Car Type = Passenger</a:t>
            </a:r>
          </a:p>
          <a:p>
            <a:r>
              <a:rPr lang="en-US" dirty="0" smtClean="0"/>
              <a:t>A Hierarchy view can be generated by selecting a sort</a:t>
            </a:r>
          </a:p>
          <a:p>
            <a:pPr lvl="1"/>
            <a:r>
              <a:rPr lang="en-US" dirty="0" smtClean="0"/>
              <a:t>Manufacturer -&gt; </a:t>
            </a:r>
            <a:r>
              <a:rPr lang="en-US" dirty="0" smtClean="0"/>
              <a:t>Car Type </a:t>
            </a:r>
            <a:r>
              <a:rPr lang="en-US" dirty="0" smtClean="0"/>
              <a:t>-&gt; Model</a:t>
            </a:r>
          </a:p>
          <a:p>
            <a:pPr lvl="1"/>
            <a:r>
              <a:rPr lang="en-US" dirty="0" smtClean="0"/>
              <a:t>Car </a:t>
            </a:r>
            <a:r>
              <a:rPr lang="en-US" dirty="0" smtClean="0"/>
              <a:t>Type -&gt; </a:t>
            </a:r>
            <a:r>
              <a:rPr lang="en-US" dirty="0" smtClean="0"/>
              <a:t>Manufacturer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uses this?</a:t>
            </a:r>
          </a:p>
          <a:p>
            <a:pPr lvl="1"/>
            <a:r>
              <a:rPr lang="en-US" dirty="0" smtClean="0"/>
              <a:t>Generate all linked elements</a:t>
            </a:r>
          </a:p>
          <a:p>
            <a:pPr lvl="1"/>
            <a:r>
              <a:rPr lang="en-US" dirty="0" smtClean="0"/>
              <a:t>Select all who have this object</a:t>
            </a:r>
          </a:p>
          <a:p>
            <a:r>
              <a:rPr lang="en-US" dirty="0" smtClean="0"/>
              <a:t>Following object to object (links)</a:t>
            </a:r>
          </a:p>
          <a:p>
            <a:pPr lvl="1"/>
            <a:r>
              <a:rPr lang="en-US" dirty="0" smtClean="0"/>
              <a:t>Can have a forward and back to move in chain</a:t>
            </a:r>
          </a:p>
          <a:p>
            <a:pPr lvl="1"/>
            <a:r>
              <a:rPr lang="en-US" dirty="0" smtClean="0"/>
              <a:t>Find objects with similar tags</a:t>
            </a:r>
          </a:p>
          <a:p>
            <a:r>
              <a:rPr lang="en-US" dirty="0" smtClean="0"/>
              <a:t>Example levels to showcase features</a:t>
            </a:r>
          </a:p>
          <a:p>
            <a:pPr lvl="1"/>
            <a:r>
              <a:rPr lang="en-US" dirty="0" smtClean="0"/>
              <a:t>One of the most effective way to explore information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should be present on all major controls</a:t>
            </a:r>
          </a:p>
          <a:p>
            <a:r>
              <a:rPr lang="en-US" dirty="0" smtClean="0"/>
              <a:t>Used for finding resources</a:t>
            </a:r>
          </a:p>
          <a:p>
            <a:r>
              <a:rPr lang="en-US" dirty="0" smtClean="0"/>
              <a:t>Used for finding object</a:t>
            </a:r>
          </a:p>
          <a:p>
            <a:r>
              <a:rPr lang="en-US" dirty="0" smtClean="0"/>
              <a:t>Used for finding components</a:t>
            </a:r>
          </a:p>
          <a:p>
            <a:r>
              <a:rPr lang="en-US" dirty="0" smtClean="0"/>
              <a:t>Used for finding properties</a:t>
            </a:r>
          </a:p>
          <a:p>
            <a:r>
              <a:rPr lang="en-US" dirty="0" smtClean="0"/>
              <a:t>Etc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Fast Response Time</a:t>
            </a:r>
          </a:p>
          <a:p>
            <a:r>
              <a:rPr lang="en-US" dirty="0" smtClean="0"/>
              <a:t>Need Partial Matching</a:t>
            </a:r>
          </a:p>
          <a:p>
            <a:r>
              <a:rPr lang="en-US" dirty="0" smtClean="0"/>
              <a:t>Also use tags</a:t>
            </a:r>
          </a:p>
          <a:p>
            <a:r>
              <a:rPr lang="en-US" dirty="0" smtClean="0"/>
              <a:t>Also for commands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visible way to preview objects</a:t>
            </a:r>
          </a:p>
          <a:p>
            <a:r>
              <a:rPr lang="en-US" dirty="0" smtClean="0"/>
              <a:t>Many artists are visual thinkers</a:t>
            </a:r>
          </a:p>
          <a:p>
            <a:r>
              <a:rPr lang="en-US" dirty="0" smtClean="0"/>
              <a:t>Nice to have a </a:t>
            </a:r>
            <a:r>
              <a:rPr lang="en-US" dirty="0" err="1" smtClean="0"/>
              <a:t>plugin</a:t>
            </a:r>
            <a:r>
              <a:rPr lang="en-US" dirty="0" smtClean="0"/>
              <a:t> system for this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realCont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990600"/>
            <a:ext cx="7040387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Objects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in UI frameworks </a:t>
            </a:r>
            <a:r>
              <a:rPr lang="en-US" dirty="0" smtClean="0"/>
              <a:t>(Flash, Web, Etc)</a:t>
            </a:r>
            <a:endParaRPr lang="en-US" dirty="0" smtClean="0"/>
          </a:p>
          <a:p>
            <a:r>
              <a:rPr lang="en-US" dirty="0" smtClean="0"/>
              <a:t>L</a:t>
            </a:r>
            <a:r>
              <a:rPr lang="en-US" dirty="0" smtClean="0"/>
              <a:t>ess common in game engines (Unity, Not </a:t>
            </a:r>
            <a:r>
              <a:rPr lang="en-US" dirty="0" err="1" smtClean="0"/>
              <a:t>Ureal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Children have a local transform relative to their parent</a:t>
            </a:r>
          </a:p>
          <a:p>
            <a:r>
              <a:rPr lang="en-US" dirty="0" smtClean="0"/>
              <a:t>Now have local and world translation</a:t>
            </a:r>
          </a:p>
          <a:p>
            <a:r>
              <a:rPr lang="en-US" dirty="0" smtClean="0"/>
              <a:t>Non uniform scaling creates skew </a:t>
            </a:r>
            <a:r>
              <a:rPr lang="en-US" dirty="0" smtClean="0"/>
              <a:t>issues</a:t>
            </a:r>
          </a:p>
          <a:p>
            <a:r>
              <a:rPr lang="en-US" dirty="0" smtClean="0"/>
              <a:t>Very powerful and useful for designers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</a:t>
            </a:r>
            <a:r>
              <a:rPr lang="en-US" dirty="0" smtClean="0"/>
              <a:t>paths, global paths, and names</a:t>
            </a:r>
          </a:p>
          <a:p>
            <a:r>
              <a:rPr lang="en-US" dirty="0" smtClean="0"/>
              <a:t>Good for animations, vehicles and grouping</a:t>
            </a:r>
            <a:endParaRPr lang="en-US" dirty="0" smtClean="0"/>
          </a:p>
          <a:p>
            <a:r>
              <a:rPr lang="en-US" dirty="0" smtClean="0"/>
              <a:t>Very powerful and useful for </a:t>
            </a:r>
            <a:r>
              <a:rPr lang="en-US" dirty="0" smtClean="0"/>
              <a:t>designers</a:t>
            </a:r>
          </a:p>
          <a:p>
            <a:r>
              <a:rPr lang="en-US" dirty="0" smtClean="0"/>
              <a:t>What about </a:t>
            </a:r>
            <a:r>
              <a:rPr lang="en-US" dirty="0" err="1" smtClean="0"/>
              <a:t>RigidBody</a:t>
            </a:r>
            <a:r>
              <a:rPr lang="en-US" dirty="0" smtClean="0"/>
              <a:t> in the Hierarchy?</a:t>
            </a:r>
          </a:p>
          <a:p>
            <a:pPr lvl="1"/>
            <a:r>
              <a:rPr lang="en-US" dirty="0" smtClean="0"/>
              <a:t>Parented but moves freely or not supported</a:t>
            </a:r>
          </a:p>
          <a:p>
            <a:pPr lvl="1"/>
            <a:r>
              <a:rPr lang="en-US" dirty="0" smtClean="0"/>
              <a:t>Tires and other physical attachments</a:t>
            </a:r>
          </a:p>
          <a:p>
            <a:pPr lvl="1"/>
            <a:r>
              <a:rPr lang="en-US" dirty="0" smtClean="0"/>
              <a:t>Joints are another issue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Children are destroyed with parent</a:t>
            </a:r>
          </a:p>
          <a:p>
            <a:r>
              <a:rPr lang="en-US" dirty="0" smtClean="0"/>
              <a:t>Need </a:t>
            </a:r>
            <a:r>
              <a:rPr lang="en-US" dirty="0" smtClean="0"/>
              <a:t>attach </a:t>
            </a:r>
            <a:r>
              <a:rPr lang="en-US" dirty="0" smtClean="0"/>
              <a:t> and detach</a:t>
            </a:r>
          </a:p>
          <a:p>
            <a:r>
              <a:rPr lang="en-US" dirty="0" smtClean="0"/>
              <a:t>Adds </a:t>
            </a:r>
            <a:r>
              <a:rPr lang="en-US" dirty="0" smtClean="0"/>
              <a:t>more undo and redo issues</a:t>
            </a:r>
          </a:p>
          <a:p>
            <a:r>
              <a:rPr lang="en-US" dirty="0" smtClean="0"/>
              <a:t>Composition with containment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 / 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to provide a model of object with parent child relationships</a:t>
            </a:r>
          </a:p>
          <a:p>
            <a:r>
              <a:rPr lang="en-US" dirty="0" smtClean="0"/>
              <a:t>Tree View provides an expandable list of items</a:t>
            </a:r>
          </a:p>
          <a:p>
            <a:r>
              <a:rPr lang="en-US" dirty="0" smtClean="0"/>
              <a:t>On most modern system you implement a </a:t>
            </a:r>
            <a:r>
              <a:rPr lang="en-US" dirty="0" err="1" smtClean="0"/>
              <a:t>TreeView</a:t>
            </a:r>
            <a:r>
              <a:rPr lang="en-US" dirty="0" smtClean="0"/>
              <a:t> interface</a:t>
            </a:r>
          </a:p>
          <a:p>
            <a:r>
              <a:rPr lang="en-US" dirty="0" err="1" smtClean="0"/>
              <a:t>GetParent</a:t>
            </a:r>
            <a:r>
              <a:rPr lang="en-US" dirty="0" smtClean="0"/>
              <a:t>, </a:t>
            </a:r>
            <a:r>
              <a:rPr lang="en-US" dirty="0" err="1" smtClean="0"/>
              <a:t>GetChildren</a:t>
            </a:r>
            <a:r>
              <a:rPr lang="en-US" dirty="0" smtClean="0"/>
              <a:t>,  etc</a:t>
            </a:r>
          </a:p>
          <a:p>
            <a:r>
              <a:rPr lang="en-US" dirty="0" smtClean="0"/>
              <a:t>See Mozilla XUL </a:t>
            </a:r>
            <a:r>
              <a:rPr lang="en-US" dirty="0" err="1" smtClean="0"/>
              <a:t>TreeView</a:t>
            </a:r>
            <a:r>
              <a:rPr lang="en-US" dirty="0" smtClean="0"/>
              <a:t> or Qt </a:t>
            </a:r>
            <a:r>
              <a:rPr lang="en-US" dirty="0" err="1" smtClean="0"/>
              <a:t>TreeView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both the Tree View and a grid view</a:t>
            </a:r>
          </a:p>
          <a:p>
            <a:r>
              <a:rPr lang="en-US" dirty="0" smtClean="0"/>
              <a:t>Each entry has multiple rows</a:t>
            </a:r>
          </a:p>
          <a:p>
            <a:r>
              <a:rPr lang="en-US" dirty="0" smtClean="0"/>
              <a:t>O</a:t>
            </a:r>
            <a:r>
              <a:rPr lang="en-US" dirty="0" smtClean="0"/>
              <a:t>nly need one abstraction for both grid and trees</a:t>
            </a:r>
          </a:p>
          <a:p>
            <a:r>
              <a:rPr lang="en-US" dirty="0" smtClean="0"/>
              <a:t>Common in debuggers, and other complex applications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5496</TotalTime>
  <Words>651</Words>
  <Application>Microsoft Office PowerPoint</Application>
  <PresentationFormat>On-screen Show (4:3)</PresentationFormat>
  <Paragraphs>131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Organization</vt:lpstr>
      <vt:lpstr>Editor Organization Problem</vt:lpstr>
      <vt:lpstr>Game Objects</vt:lpstr>
      <vt:lpstr>Transform Hierarchies</vt:lpstr>
      <vt:lpstr>Transform Hierarchies</vt:lpstr>
      <vt:lpstr>Transform Hierarchies</vt:lpstr>
      <vt:lpstr>Visualization / Ui</vt:lpstr>
      <vt:lpstr>Tree View</vt:lpstr>
      <vt:lpstr>Tree Grid</vt:lpstr>
      <vt:lpstr>Hierarchies for Locating</vt:lpstr>
      <vt:lpstr>Hierarchy Examples</vt:lpstr>
      <vt:lpstr>Hierarchy Examples</vt:lpstr>
      <vt:lpstr>Hierarchy Examples</vt:lpstr>
      <vt:lpstr>Hierarchy</vt:lpstr>
      <vt:lpstr>Hierarchy</vt:lpstr>
      <vt:lpstr>Source Control</vt:lpstr>
      <vt:lpstr>What to do?</vt:lpstr>
      <vt:lpstr>Tags</vt:lpstr>
      <vt:lpstr>Tags</vt:lpstr>
      <vt:lpstr>Hierarchical Tags</vt:lpstr>
      <vt:lpstr>Tags</vt:lpstr>
      <vt:lpstr>Tag Chains</vt:lpstr>
      <vt:lpstr>Relationships</vt:lpstr>
      <vt:lpstr>Searching</vt:lpstr>
      <vt:lpstr>Searching</vt:lpstr>
      <vt:lpstr>Previews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 Peters</cp:lastModifiedBy>
  <cp:revision>240</cp:revision>
  <dcterms:created xsi:type="dcterms:W3CDTF">2009-08-29T01:42:27Z</dcterms:created>
  <dcterms:modified xsi:type="dcterms:W3CDTF">2014-02-21T01:57:10Z</dcterms:modified>
</cp:coreProperties>
</file>