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3"/>
    <p:restoredTop sz="94636"/>
  </p:normalViewPr>
  <p:slideViewPr>
    <p:cSldViewPr snapToGrid="0">
      <p:cViewPr varScale="1">
        <p:scale>
          <a:sx n="118" d="100"/>
          <a:sy n="118" d="100"/>
        </p:scale>
        <p:origin x="376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d7f0605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d7f0605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d7f0605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d7f0605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d7f06053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d7f06053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d7f06053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d7f06053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d7f06053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d7f06053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d7f06053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d7f06053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d7f0605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d7f0605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d7f06053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d7f06053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Antlia 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</a:t>
            </a:r>
            <a:r>
              <a:rPr lang="en-SG" dirty="0"/>
              <a:t>incentivized</a:t>
            </a:r>
            <a:r>
              <a:rPr lang="en" dirty="0"/>
              <a:t>, community governed staking </a:t>
            </a:r>
            <a:r>
              <a:rPr lang="en" dirty="0" err="1"/>
              <a:t>Dapp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5BA2882-0EA2-C946-8A4E-D65FDED26436}"/>
              </a:ext>
            </a:extLst>
          </p:cNvPr>
          <p:cNvSpPr/>
          <p:nvPr/>
        </p:nvSpPr>
        <p:spPr>
          <a:xfrm>
            <a:off x="2703897" y="2258728"/>
            <a:ext cx="577516" cy="5293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EEF6F02-6750-DF42-B4D2-1C0ACF76927E}"/>
              </a:ext>
            </a:extLst>
          </p:cNvPr>
          <p:cNvSpPr/>
          <p:nvPr/>
        </p:nvSpPr>
        <p:spPr>
          <a:xfrm>
            <a:off x="3300664" y="2935705"/>
            <a:ext cx="577516" cy="5293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902CFF-648F-2346-96B0-B8FB90EE24BC}"/>
              </a:ext>
            </a:extLst>
          </p:cNvPr>
          <p:cNvSpPr/>
          <p:nvPr/>
        </p:nvSpPr>
        <p:spPr>
          <a:xfrm>
            <a:off x="3670434" y="2151246"/>
            <a:ext cx="577516" cy="5293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4E1A7F-C181-C543-9208-C5CA9F8994EE}"/>
              </a:ext>
            </a:extLst>
          </p:cNvPr>
          <p:cNvSpPr/>
          <p:nvPr/>
        </p:nvSpPr>
        <p:spPr>
          <a:xfrm>
            <a:off x="4799799" y="2539462"/>
            <a:ext cx="577516" cy="52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0738D1-2DDF-AB4A-B499-A1FF781F5229}"/>
              </a:ext>
            </a:extLst>
          </p:cNvPr>
          <p:cNvSpPr/>
          <p:nvPr/>
        </p:nvSpPr>
        <p:spPr>
          <a:xfrm>
            <a:off x="2185738" y="1426142"/>
            <a:ext cx="577516" cy="52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DFAA09-D1A7-8D4B-B173-01B7EE019CCF}"/>
              </a:ext>
            </a:extLst>
          </p:cNvPr>
          <p:cNvSpPr/>
          <p:nvPr/>
        </p:nvSpPr>
        <p:spPr>
          <a:xfrm>
            <a:off x="2167289" y="3356008"/>
            <a:ext cx="577516" cy="52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426E04-6934-5E43-BEC6-BA2A34999CA3}"/>
              </a:ext>
            </a:extLst>
          </p:cNvPr>
          <p:cNvSpPr/>
          <p:nvPr/>
        </p:nvSpPr>
        <p:spPr>
          <a:xfrm>
            <a:off x="4025767" y="3692892"/>
            <a:ext cx="577516" cy="52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746A2D-5B12-9540-AFFE-15AD5437F4FC}"/>
              </a:ext>
            </a:extLst>
          </p:cNvPr>
          <p:cNvSpPr/>
          <p:nvPr/>
        </p:nvSpPr>
        <p:spPr>
          <a:xfrm>
            <a:off x="4025767" y="1318661"/>
            <a:ext cx="577516" cy="52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1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Proof of Stake is big business and predicted to begin going parabolic in growth in 2021-2022.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Currently $14B worth of assets staked.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With ETH2.0 Launch another potential of ~$60B added to pool.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All new blockchains are a form of proof of stake.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Our prediction is that at least $100B worth of assets are staked by 2022.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Staked Assets are Locked, sometimes for long periods of time.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Cosmos 21days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Polkadot</a:t>
            </a:r>
            <a:r>
              <a:rPr lang="en" dirty="0"/>
              <a:t> 28 days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Eth2 around 02 years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7%~20%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This creates 10s of billions of dollars of locked value, and soon to be 100s of billions of dollars.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solve this with synthetic tokens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When you stake tokens, it is processed by our </a:t>
            </a:r>
            <a:r>
              <a:rPr lang="en" dirty="0" err="1"/>
              <a:t>dapp</a:t>
            </a:r>
            <a:r>
              <a:rPr lang="en" dirty="0"/>
              <a:t> (proxy contracts) which then: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Mint and send anaETH2 back to you.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Send ETH2 to staking pool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To withdraw ETH2,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It’s actually pretty </a:t>
            </a:r>
            <a:r>
              <a:rPr lang="en" dirty="0" err="1"/>
              <a:t>simpleyou</a:t>
            </a:r>
            <a:r>
              <a:rPr lang="en" dirty="0"/>
              <a:t> burn anaETH2.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to do with Synthetics?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All the same things as regularly.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Lend for APY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Borrow Against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Provide Liquidity in </a:t>
            </a:r>
            <a:r>
              <a:rPr lang="en" dirty="0" err="1"/>
              <a:t>UniSwap</a:t>
            </a:r>
            <a:r>
              <a:rPr lang="en" dirty="0"/>
              <a:t> Pool (</a:t>
            </a:r>
            <a:r>
              <a:rPr lang="en" dirty="0" err="1"/>
              <a:t>i.e</a:t>
            </a:r>
            <a:r>
              <a:rPr lang="en" dirty="0"/>
              <a:t> antETH2/(w)ETH) and receive </a:t>
            </a:r>
            <a:r>
              <a:rPr lang="en" dirty="0" err="1"/>
              <a:t>Anastake</a:t>
            </a:r>
            <a:r>
              <a:rPr lang="en" dirty="0"/>
              <a:t> 10% tokens.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90 million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10 million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 System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have a multi-tiered incentive model that is the most appealing within the entire industry.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Staking Rewards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+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Ana Rewards (Rebate) for staking LP tokens for synthetic pools on </a:t>
            </a:r>
            <a:r>
              <a:rPr lang="en" dirty="0" err="1"/>
              <a:t>uniswap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*Liquidity Multiplier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 Expand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Ethereum is a great starting point. We will then expand to ERC20 tokens (KNC, GRT, </a:t>
            </a:r>
            <a:r>
              <a:rPr lang="en" dirty="0" err="1"/>
              <a:t>etc</a:t>
            </a:r>
            <a:r>
              <a:rPr lang="en" dirty="0"/>
              <a:t> that have a staking/locked model)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Then we will work on non-native networks such as Cosmos, </a:t>
            </a:r>
            <a:r>
              <a:rPr lang="en" dirty="0" err="1"/>
              <a:t>Binance</a:t>
            </a:r>
            <a:r>
              <a:rPr lang="en" dirty="0"/>
              <a:t>, Antlia, </a:t>
            </a:r>
            <a:r>
              <a:rPr lang="en" dirty="0" err="1"/>
              <a:t>Polkadot</a:t>
            </a:r>
            <a:r>
              <a:rPr lang="en" dirty="0"/>
              <a:t>, and whatever the community votes on from then. This functions the same way except the mint/burn function involves an app on both chains and importing/exporting </a:t>
            </a:r>
            <a:r>
              <a:rPr lang="en" dirty="0" err="1"/>
              <a:t>blockheaders</a:t>
            </a:r>
            <a:r>
              <a:rPr lang="en" dirty="0"/>
              <a:t> to mint/burn on the respective chain.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All synthetics will be ERC-20 for now.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Monetise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10% of withdrawn governance tokens are allocated to the Antlia team to pay for developments, integrations, and maintenance of the </a:t>
            </a:r>
            <a:r>
              <a:rPr lang="en" dirty="0" err="1"/>
              <a:t>dapp</a:t>
            </a:r>
            <a:r>
              <a:rPr lang="en" dirty="0"/>
              <a:t> and GUI. This can be changed dynamically on chain.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Additionally, a portion of the staked assets will be delegated to Antlia </a:t>
            </a:r>
            <a:r>
              <a:rPr lang="en" dirty="0" err="1"/>
              <a:t>StakeFlow</a:t>
            </a:r>
            <a:r>
              <a:rPr lang="en" dirty="0"/>
              <a:t> validators via the </a:t>
            </a:r>
            <a:r>
              <a:rPr lang="en" dirty="0" err="1"/>
              <a:t>dapp</a:t>
            </a:r>
            <a:r>
              <a:rPr lang="en" dirty="0"/>
              <a:t>/proxy contract.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Governance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Everything related to new networks, rewards, fees, and Ant tokens is managed on-chain via community governance.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Anaeth2    </a:t>
            </a:r>
            <a:r>
              <a:rPr lang="en" dirty="0" err="1"/>
              <a:t>ANAGov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SG" dirty="0"/>
              <a:t>A</a:t>
            </a:r>
            <a:r>
              <a:rPr lang="en" dirty="0" err="1"/>
              <a:t>naatom</a:t>
            </a:r>
            <a:r>
              <a:rPr lang="en" dirty="0"/>
              <a:t>.  </a:t>
            </a:r>
            <a:r>
              <a:rPr lang="en" dirty="0" err="1"/>
              <a:t>Anagov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Commission of stake+10% of </a:t>
            </a:r>
            <a:r>
              <a:rPr lang="en" dirty="0" err="1"/>
              <a:t>defi</a:t>
            </a:r>
            <a:r>
              <a:rPr lang="en" dirty="0"/>
              <a:t> governance token (</a:t>
            </a:r>
            <a:r>
              <a:rPr lang="en" dirty="0" err="1"/>
              <a:t>AnaGOV</a:t>
            </a:r>
            <a:r>
              <a:rPr lang="en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100 million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3517</TotalTime>
  <Words>448</Words>
  <Application>Microsoft Macintosh PowerPoint</Application>
  <PresentationFormat>On-screen Show (16:9)</PresentationFormat>
  <Paragraphs>50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Antlia </vt:lpstr>
      <vt:lpstr>Background</vt:lpstr>
      <vt:lpstr>Problem</vt:lpstr>
      <vt:lpstr>We solve this with synthetic tokens</vt:lpstr>
      <vt:lpstr>What to do with Synthetics?</vt:lpstr>
      <vt:lpstr>Reward System</vt:lpstr>
      <vt:lpstr>Where we Expand</vt:lpstr>
      <vt:lpstr>How we Monetise</vt:lpstr>
      <vt:lpstr>Governance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DeStake</dc:title>
  <cp:lastModifiedBy>Microsoft Office User</cp:lastModifiedBy>
  <cp:revision>17</cp:revision>
  <dcterms:modified xsi:type="dcterms:W3CDTF">2021-01-25T07:16:02Z</dcterms:modified>
</cp:coreProperties>
</file>