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24"/>
  </p:notesMasterIdLst>
  <p:sldIdLst>
    <p:sldId id="646" r:id="rId5"/>
    <p:sldId id="647" r:id="rId6"/>
    <p:sldId id="648" r:id="rId7"/>
    <p:sldId id="649" r:id="rId8"/>
    <p:sldId id="651" r:id="rId9"/>
    <p:sldId id="650" r:id="rId10"/>
    <p:sldId id="652" r:id="rId11"/>
    <p:sldId id="653" r:id="rId12"/>
    <p:sldId id="654" r:id="rId13"/>
    <p:sldId id="656" r:id="rId14"/>
    <p:sldId id="655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688" r:id="rId46"/>
    <p:sldId id="689" r:id="rId47"/>
    <p:sldId id="690" r:id="rId48"/>
    <p:sldId id="691" r:id="rId49"/>
    <p:sldId id="715" r:id="rId50"/>
    <p:sldId id="692" r:id="rId51"/>
    <p:sldId id="693" r:id="rId52"/>
    <p:sldId id="694" r:id="rId53"/>
    <p:sldId id="695" r:id="rId54"/>
    <p:sldId id="696" r:id="rId55"/>
    <p:sldId id="697" r:id="rId56"/>
    <p:sldId id="698" r:id="rId57"/>
    <p:sldId id="699" r:id="rId58"/>
    <p:sldId id="700" r:id="rId59"/>
    <p:sldId id="701" r:id="rId60"/>
    <p:sldId id="702" r:id="rId61"/>
    <p:sldId id="705" r:id="rId62"/>
    <p:sldId id="709" r:id="rId63"/>
    <p:sldId id="704" r:id="rId64"/>
    <p:sldId id="707" r:id="rId65"/>
    <p:sldId id="708" r:id="rId66"/>
    <p:sldId id="710" r:id="rId67"/>
    <p:sldId id="711" r:id="rId68"/>
    <p:sldId id="712" r:id="rId69"/>
    <p:sldId id="713" r:id="rId70"/>
    <p:sldId id="714" r:id="rId71"/>
    <p:sldId id="716" r:id="rId72"/>
    <p:sldId id="717" r:id="rId73"/>
    <p:sldId id="718" r:id="rId74"/>
    <p:sldId id="719" r:id="rId75"/>
    <p:sldId id="720" r:id="rId76"/>
    <p:sldId id="721" r:id="rId77"/>
    <p:sldId id="722" r:id="rId78"/>
    <p:sldId id="723" r:id="rId79"/>
    <p:sldId id="724" r:id="rId80"/>
    <p:sldId id="725" r:id="rId81"/>
    <p:sldId id="726" r:id="rId82"/>
    <p:sldId id="727" r:id="rId83"/>
    <p:sldId id="728" r:id="rId84"/>
    <p:sldId id="729" r:id="rId85"/>
    <p:sldId id="730" r:id="rId86"/>
    <p:sldId id="731" r:id="rId87"/>
    <p:sldId id="732" r:id="rId88"/>
    <p:sldId id="733" r:id="rId89"/>
    <p:sldId id="734" r:id="rId90"/>
    <p:sldId id="735" r:id="rId91"/>
    <p:sldId id="736" r:id="rId92"/>
    <p:sldId id="737" r:id="rId93"/>
    <p:sldId id="738" r:id="rId94"/>
    <p:sldId id="739" r:id="rId95"/>
    <p:sldId id="740" r:id="rId96"/>
    <p:sldId id="741" r:id="rId97"/>
    <p:sldId id="742" r:id="rId98"/>
    <p:sldId id="743" r:id="rId99"/>
    <p:sldId id="744" r:id="rId100"/>
    <p:sldId id="745" r:id="rId101"/>
    <p:sldId id="746" r:id="rId102"/>
    <p:sldId id="747" r:id="rId103"/>
    <p:sldId id="748" r:id="rId104"/>
    <p:sldId id="749" r:id="rId105"/>
    <p:sldId id="750" r:id="rId106"/>
    <p:sldId id="751" r:id="rId107"/>
    <p:sldId id="752" r:id="rId108"/>
    <p:sldId id="753" r:id="rId109"/>
    <p:sldId id="759" r:id="rId110"/>
    <p:sldId id="755" r:id="rId111"/>
    <p:sldId id="754" r:id="rId112"/>
    <p:sldId id="776" r:id="rId113"/>
    <p:sldId id="780" r:id="rId114"/>
    <p:sldId id="786" r:id="rId115"/>
    <p:sldId id="781" r:id="rId116"/>
    <p:sldId id="782" r:id="rId117"/>
    <p:sldId id="787" r:id="rId118"/>
    <p:sldId id="784" r:id="rId119"/>
    <p:sldId id="778" r:id="rId120"/>
    <p:sldId id="788" r:id="rId121"/>
    <p:sldId id="789" r:id="rId122"/>
    <p:sldId id="785" r:id="rId123"/>
  </p:sldIdLst>
  <p:sldSz cx="12192000" cy="6858000"/>
  <p:notesSz cx="6858000" cy="9144000"/>
  <p:custDataLst>
    <p:tags r:id="rId12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5"/>
    <a:srgbClr val="3D4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183" autoAdjust="0"/>
  </p:normalViewPr>
  <p:slideViewPr>
    <p:cSldViewPr>
      <p:cViewPr varScale="1">
        <p:scale>
          <a:sx n="93" d="100"/>
          <a:sy n="93" d="100"/>
        </p:scale>
        <p:origin x="114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50" d="100"/>
          <a:sy n="50" d="100"/>
        </p:scale>
        <p:origin x="2640" y="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notesMaster" Target="notesMasters/notesMaster1.xml"/><Relationship Id="rId129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76E47-D62C-43EE-BC7D-BB105FE480FD}" type="doc">
      <dgm:prSet loTypeId="urn:microsoft.com/office/officeart/2005/8/layout/hierarchy6" loCatId="hierarchy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3F0AE89F-AB6C-4CDA-9E84-41A7F5567DB4}">
          <dgm:prSet phldrT="[Текст]" custT="1"/>
          <dgm:spPr/>
          <dgm:t>
            <a:bodyPr/>
            <a:lstStyle/>
            <a:p>
              <a:r>
                <a:rPr lang="ru-RU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Нижняя граница </a:t>
              </a:r>
              <a14:m>
                <m:oMath xmlns:m="http://schemas.openxmlformats.org/officeDocument/2006/math">
                  <m:r>
                    <a:rPr lang="ru-RU" sz="1600" i="1" dirty="0" smtClean="0">
                      <a:latin typeface="Cambria Math" panose="02040503050406030204" pitchFamily="18" charset="0"/>
                    </a:rPr>
                    <m:t>21</m:t>
                  </m:r>
                </m:oMath>
              </a14:m>
              <a:endParaRPr lang="ru-RU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Choice>
      <mc:Fallback xmlns="">
        <dgm:pt modelId="{3F0AE89F-AB6C-4CDA-9E84-41A7F5567DB4}">
          <dgm:prSet phldrT="[Текст]" custT="1"/>
          <dgm:spPr/>
          <dgm:t>
            <a:bodyPr/>
            <a:lstStyle/>
            <a:p>
              <a:r>
                <a:rPr lang="ru-RU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Нижняя граница </a:t>
              </a:r>
              <a:r>
                <a:rPr lang="ru-RU" sz="1600" i="0" dirty="0">
                  <a:latin typeface="Cambria Math" panose="02040503050406030204" pitchFamily="18" charset="0"/>
                </a:rPr>
                <a:t>21</a:t>
              </a:r>
              <a:endParaRPr lang="ru-RU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Fallback>
    </mc:AlternateContent>
    <dgm:pt modelId="{777588C9-62DA-42B5-AAE6-F0F284780891}" type="parTrans" cxnId="{6FD16028-BFBA-4BBC-9240-B33CFB1FCCEF}">
      <dgm:prSet/>
      <dgm:spPr/>
      <dgm:t>
        <a:bodyPr/>
        <a:lstStyle/>
        <a:p>
          <a:endParaRPr lang="ru-RU"/>
        </a:p>
      </dgm:t>
    </dgm:pt>
    <dgm:pt modelId="{D5A7CD68-72A6-46AF-BC26-362E87EA32F1}" type="sibTrans" cxnId="{6FD16028-BFBA-4BBC-9240-B33CFB1FCCEF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C6C03AF8-0622-479C-B7DC-67126003E517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(4</m:t>
                  </m:r>
                  <m:r>
                    <a:rPr lang="en-US" sz="1400" b="0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ru-RU" sz="1400" i="1" dirty="0" smtClean="0">
                      <a:latin typeface="Cambria Math" panose="02040503050406030204" pitchFamily="18" charset="0"/>
                    </a:rPr>
                    <m:t>5)</m:t>
                  </m:r>
                </m:oMath>
              </a14:m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выбирается. Граница 2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9</m:t>
                  </m:r>
                </m:oMath>
              </a14:m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Choice>
      <mc:Fallback xmlns="">
        <dgm:pt modelId="{C6C03AF8-0622-479C-B7DC-67126003E517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:r>
                <a:rPr lang="ru-RU" sz="1400" i="0" dirty="0">
                  <a:latin typeface="Cambria Math" panose="02040503050406030204" pitchFamily="18" charset="0"/>
                </a:rPr>
                <a:t>(4</a:t>
              </a:r>
              <a:r>
                <a:rPr lang="en-US" sz="1400" b="0" i="0" dirty="0">
                  <a:latin typeface="Cambria Math" panose="02040503050406030204" pitchFamily="18" charset="0"/>
                </a:rPr>
                <a:t>, </a:t>
              </a:r>
              <a:r>
                <a:rPr lang="ru-RU" sz="1400" i="0" dirty="0">
                  <a:latin typeface="Cambria Math" panose="02040503050406030204" pitchFamily="18" charset="0"/>
                </a:rPr>
                <a:t>5)</a:t>
              </a: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выбирается. Граница 2</a:t>
              </a:r>
              <a:r>
                <a:rPr lang="ru-RU" sz="1400" i="0" dirty="0">
                  <a:latin typeface="Cambria Math" panose="02040503050406030204" pitchFamily="18" charset="0"/>
                </a:rPr>
                <a:t>9</a:t>
              </a:r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Fallback>
    </mc:AlternateContent>
    <dgm:pt modelId="{5A9096A7-60E3-407E-AA50-CBFF7C155C05}" type="parTrans" cxnId="{612CB2A1-1359-455E-BB78-B21C398139D2}">
      <dgm:prSet/>
      <dgm:spPr/>
      <dgm:t>
        <a:bodyPr/>
        <a:lstStyle/>
        <a:p>
          <a:endParaRPr lang="ru-RU"/>
        </a:p>
      </dgm:t>
    </dgm:pt>
    <dgm:pt modelId="{DD02FD89-0FB2-4A96-9986-0109E92B12ED}" type="sibTrans" cxnId="{612CB2A1-1359-455E-BB78-B21C398139D2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8D52F429-5D88-4B72-A34E-3F1C3E0DF6EC}">
          <dgm:prSet phldrT="[Текст]" custT="1"/>
          <dgm:spPr>
            <a:solidFill>
              <a:srgbClr val="A5A5A5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6350" cap="flat" cmpd="sng" algn="ctr"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25400" h="36350" prst="relaxedInset"/>
              <a:contourClr>
                <a:prstClr val="white"/>
              </a:contourClr>
            </a:sp3d>
          </dgm:spPr>
          <dgm:t>
            <a:bodyPr spcFirstLastPara="0" vert="horz" wrap="square" lIns="53340" tIns="53340" rIns="53340" bIns="53340" numCol="1" spcCol="1270" anchor="ctr" anchorCtr="0"/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+mn-ea"/>
                      <a:cs typeface="Segoe UI" panose="020B0502040204020203" pitchFamily="34" charset="0"/>
                    </a:rPr>
                    <m:t>(3</m:t>
                  </m:r>
                  <m:r>
                    <a:rPr lang="en-US" sz="1400" b="0" i="0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+mn-ea"/>
                      <a:cs typeface="Segoe UI" panose="020B0502040204020203" pitchFamily="34" charset="0"/>
                    </a:rPr>
                    <m:t>, </m:t>
                  </m:r>
                  <m:r>
                    <a:rPr lang="ru-RU" sz="1400" kern="12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ambria Math" panose="02040503050406030204" pitchFamily="18" charset="0"/>
                      <a:ea typeface="+mn-ea"/>
                      <a:cs typeface="Segoe UI" panose="020B0502040204020203" pitchFamily="34" charset="0"/>
                    </a:rPr>
                    <m:t>2)</m:t>
                  </m:r>
                </m:oMath>
              </a14:m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выбирается</a:t>
              </a:r>
            </a:p>
          </dgm:t>
        </dgm:pt>
      </mc:Choice>
      <mc:Fallback xmlns="">
        <dgm:pt modelId="{8D52F429-5D88-4B72-A34E-3F1C3E0DF6EC}">
          <dgm:prSet phldrT="[Текст]" custT="1"/>
          <dgm:spPr>
            <a:solidFill>
              <a:srgbClr val="A5A5A5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6350" cap="flat" cmpd="sng" algn="ctr"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25400" h="36350" prst="relaxedInset"/>
              <a:contourClr>
                <a:prstClr val="white"/>
              </a:contourClr>
            </a:sp3d>
          </dgm:spPr>
          <dgm:t>
            <a:bodyPr spcFirstLastPara="0" vert="horz" wrap="square" lIns="53340" tIns="53340" rIns="53340" bIns="53340" numCol="1" spcCol="1270" anchor="ctr" anchorCtr="0"/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Ребро </a:t>
              </a:r>
              <a:r>
                <a:rPr lang="ru-RU" sz="14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rPr>
                <a:t>(3</a:t>
              </a:r>
              <a:r>
                <a:rPr lang="en-US" sz="14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rPr>
                <a:t>, </a:t>
              </a:r>
              <a:r>
                <a:rPr lang="ru-RU" sz="140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rPr>
                <a:t>2)</a:t>
              </a:r>
              <a:r>
                <a:rPr lang="ru-RU" sz="1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выбирается</a:t>
              </a:r>
            </a:p>
          </dgm:t>
        </dgm:pt>
      </mc:Fallback>
    </mc:AlternateContent>
    <dgm:pt modelId="{3EC4476E-10FC-4D1F-AD70-D8096A9A3252}" type="parTrans" cxnId="{1FD041B4-3416-4803-BC15-BC2CA9E6D243}">
      <dgm:prSet/>
      <dgm:spPr/>
      <dgm:t>
        <a:bodyPr/>
        <a:lstStyle/>
        <a:p>
          <a:endParaRPr lang="ru-RU"/>
        </a:p>
      </dgm:t>
    </dgm:pt>
    <dgm:pt modelId="{E6204A08-B42F-451D-AE1F-11C4E3856EFA}" type="sibTrans" cxnId="{1FD041B4-3416-4803-BC15-BC2CA9E6D243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8C34DEE0-A151-4780-AFB9-265DC0515F2B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ru-RU" sz="1400" b="0" i="1" dirty="0" smtClean="0">
                      <a:latin typeface="Cambria Math" panose="02040503050406030204" pitchFamily="18" charset="0"/>
                    </a:rPr>
                    <m:t>3</m:t>
                  </m:r>
                  <m:r>
                    <a:rPr lang="en-US" sz="1400" b="0" i="1" dirty="0" smtClean="0">
                      <a:latin typeface="Cambria Math" panose="02040503050406030204" pitchFamily="18" charset="0"/>
                    </a:rPr>
                    <m:t>,</m:t>
                  </m:r>
                  <m:r>
                    <a:rPr lang="ru-RU" sz="1400" b="0" i="1" dirty="0" smtClean="0">
                      <a:latin typeface="Cambria Math" panose="02040503050406030204" pitchFamily="18" charset="0"/>
                    </a:rPr>
                    <m:t>2</m:t>
                  </m:r>
                  <m:r>
                    <a:rPr lang="ru-RU" sz="1400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</a:t>
              </a:r>
            </a:p>
          </dgm:t>
        </dgm:pt>
      </mc:Choice>
      <mc:Fallback xmlns="">
        <dgm:pt modelId="{8C34DEE0-A151-4780-AFB9-265DC0515F2B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:r>
                <a:rPr lang="ru-RU" sz="1400" i="0" dirty="0">
                  <a:latin typeface="Cambria Math" panose="02040503050406030204" pitchFamily="18" charset="0"/>
                </a:rPr>
                <a:t>(</a:t>
              </a:r>
              <a:r>
                <a:rPr lang="ru-RU" sz="1400" b="0" i="0" dirty="0">
                  <a:latin typeface="Cambria Math" panose="02040503050406030204" pitchFamily="18" charset="0"/>
                </a:rPr>
                <a:t>3</a:t>
              </a:r>
              <a:r>
                <a:rPr lang="en-US" sz="1400" b="0" i="0" dirty="0">
                  <a:latin typeface="Cambria Math" panose="02040503050406030204" pitchFamily="18" charset="0"/>
                </a:rPr>
                <a:t>,</a:t>
              </a:r>
              <a:r>
                <a:rPr lang="ru-RU" sz="1400" b="0" i="0" dirty="0">
                  <a:latin typeface="Cambria Math" panose="02040503050406030204" pitchFamily="18" charset="0"/>
                </a:rPr>
                <a:t>2</a:t>
              </a:r>
              <a:r>
                <a:rPr lang="ru-RU" sz="1400" i="0" dirty="0">
                  <a:latin typeface="Cambria Math" panose="02040503050406030204" pitchFamily="18" charset="0"/>
                </a:rPr>
                <a:t>)</a:t>
              </a: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</a:t>
              </a:r>
            </a:p>
          </dgm:t>
        </dgm:pt>
      </mc:Fallback>
    </mc:AlternateContent>
    <dgm:pt modelId="{A5F406BC-321C-460E-8DEA-4AD5C5057AE4}" type="parTrans" cxnId="{3A274D61-D071-47D8-9578-2D5D163CF78F}">
      <dgm:prSet/>
      <dgm:spPr/>
      <dgm:t>
        <a:bodyPr/>
        <a:lstStyle/>
        <a:p>
          <a:endParaRPr lang="ru-RU"/>
        </a:p>
      </dgm:t>
    </dgm:pt>
    <dgm:pt modelId="{1C8806C1-B55B-4F6C-8537-B92A1F93443A}" type="sibTrans" cxnId="{3A274D61-D071-47D8-9578-2D5D163CF78F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0BB7D9DF-7F7C-43A4-8A41-8C1B38B29EA4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(4</m:t>
                  </m:r>
                  <m:r>
                    <a:rPr lang="en-US" sz="1400" b="0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ru-RU" sz="1400" i="1" dirty="0" smtClean="0">
                      <a:latin typeface="Cambria Math" panose="02040503050406030204" pitchFamily="18" charset="0"/>
                    </a:rPr>
                    <m:t>5)</m:t>
                  </m:r>
                </m:oMath>
              </a14:m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выбирается. Граница </a:t>
              </a:r>
              <a14:m>
                <m:oMath xmlns:m="http://schemas.openxmlformats.org/officeDocument/2006/math">
                  <m:r>
                    <a:rPr lang="ru-RU" sz="1400" i="1" dirty="0" smtClean="0">
                      <a:latin typeface="Cambria Math" panose="02040503050406030204" pitchFamily="18" charset="0"/>
                    </a:rPr>
                    <m:t>2</m:t>
                  </m:r>
                  <m:r>
                    <a:rPr lang="ru-RU" sz="1400" b="0" i="1" dirty="0" smtClean="0">
                      <a:latin typeface="Cambria Math" panose="02040503050406030204" pitchFamily="18" charset="0"/>
                    </a:rPr>
                    <m:t>7</m:t>
                  </m:r>
                </m:oMath>
              </a14:m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Choice>
      <mc:Fallback xmlns="">
        <dgm:pt modelId="{0BB7D9DF-7F7C-43A4-8A41-8C1B38B29EA4}">
          <dgm:prSet phldrT="[Текст]" custT="1"/>
          <dgm:spPr/>
          <dgm:t>
            <a:bodyPr/>
            <a:lstStyle/>
            <a:p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Ребро </a:t>
              </a:r>
              <a:r>
                <a:rPr lang="ru-RU" sz="1400" i="0" dirty="0">
                  <a:latin typeface="Cambria Math" panose="02040503050406030204" pitchFamily="18" charset="0"/>
                </a:rPr>
                <a:t>(4</a:t>
              </a:r>
              <a:r>
                <a:rPr lang="en-US" sz="1400" b="0" i="0" dirty="0">
                  <a:latin typeface="Cambria Math" panose="02040503050406030204" pitchFamily="18" charset="0"/>
                </a:rPr>
                <a:t>, </a:t>
              </a:r>
              <a:r>
                <a:rPr lang="ru-RU" sz="1400" i="0" dirty="0">
                  <a:latin typeface="Cambria Math" panose="02040503050406030204" pitchFamily="18" charset="0"/>
                </a:rPr>
                <a:t>5)</a:t>
              </a: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не выбирается. Граница </a:t>
              </a:r>
              <a:r>
                <a:rPr lang="ru-RU" sz="1400" i="0" dirty="0">
                  <a:latin typeface="Cambria Math" panose="02040503050406030204" pitchFamily="18" charset="0"/>
                </a:rPr>
                <a:t>2</a:t>
              </a:r>
              <a:r>
                <a:rPr lang="ru-RU" sz="1400" b="0" i="0" dirty="0">
                  <a:latin typeface="Cambria Math" panose="02040503050406030204" pitchFamily="18" charset="0"/>
                </a:rPr>
                <a:t>7</a:t>
              </a:r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dgm:t>
        </dgm:pt>
      </mc:Fallback>
    </mc:AlternateContent>
    <dgm:pt modelId="{F3824409-F24E-4FCE-8913-FF0622A48D4B}" type="parTrans" cxnId="{6C90B2C7-6C44-499F-A8FA-79F121765882}">
      <dgm:prSet/>
      <dgm:spPr/>
      <dgm:t>
        <a:bodyPr/>
        <a:lstStyle/>
        <a:p>
          <a:endParaRPr lang="ru-RU"/>
        </a:p>
      </dgm:t>
    </dgm:pt>
    <dgm:pt modelId="{19C6CBD8-ADB4-4F2B-B944-373FC5CABC29}" type="sibTrans" cxnId="{6C90B2C7-6C44-499F-A8FA-79F121765882}">
      <dgm:prSet/>
      <dgm:spPr/>
      <dgm:t>
        <a:bodyPr/>
        <a:lstStyle/>
        <a:p>
          <a:endParaRPr lang="ru-RU"/>
        </a:p>
      </dgm:t>
    </dgm:pt>
    <dgm:pt modelId="{2F7FC2CD-73BD-49BD-86D7-D7E0726D9EAC}">
      <dgm:prSet phldrT="[Текст]"/>
      <dgm:spPr/>
      <dgm:t>
        <a:bodyPr/>
        <a:lstStyle/>
        <a:p>
          <a:endParaRPr lang="ru-RU" dirty="0"/>
        </a:p>
      </dgm:t>
    </dgm:pt>
    <dgm:pt modelId="{868CC0BE-5D22-4ED5-8160-B9BA977A1FE6}" type="parTrans" cxnId="{7BEAAE26-9FD6-4B69-B30F-D3DC2D091F58}">
      <dgm:prSet/>
      <dgm:spPr/>
      <dgm:t>
        <a:bodyPr/>
        <a:lstStyle/>
        <a:p>
          <a:endParaRPr lang="ru-RU"/>
        </a:p>
      </dgm:t>
    </dgm:pt>
    <dgm:pt modelId="{4024BBA3-79E1-4965-9781-04E7C3529E00}" type="sibTrans" cxnId="{7BEAAE26-9FD6-4B69-B30F-D3DC2D091F58}">
      <dgm:prSet/>
      <dgm:spPr/>
      <dgm:t>
        <a:bodyPr/>
        <a:lstStyle/>
        <a:p>
          <a:endParaRPr lang="ru-RU"/>
        </a:p>
      </dgm:t>
    </dgm:pt>
    <dgm:pt modelId="{604F0647-1B11-4084-BEDF-220834376101}">
      <dgm:prSet phldrT="[Текст]"/>
      <dgm:spPr/>
      <dgm:t>
        <a:bodyPr/>
        <a:lstStyle/>
        <a:p>
          <a:endParaRPr lang="ru-RU" dirty="0"/>
        </a:p>
      </dgm:t>
    </dgm:pt>
    <dgm:pt modelId="{0ECD168D-3762-4F10-B44A-6FE816716516}" type="parTrans" cxnId="{A66F4FC0-34CC-4201-A393-CEFF7DF9000D}">
      <dgm:prSet/>
      <dgm:spPr/>
      <dgm:t>
        <a:bodyPr/>
        <a:lstStyle/>
        <a:p>
          <a:endParaRPr lang="ru-RU"/>
        </a:p>
      </dgm:t>
    </dgm:pt>
    <dgm:pt modelId="{A93DB2AD-65A0-4FA8-B05F-C0FA54C256E5}" type="sibTrans" cxnId="{A66F4FC0-34CC-4201-A393-CEFF7DF9000D}">
      <dgm:prSet/>
      <dgm:spPr/>
      <dgm:t>
        <a:bodyPr/>
        <a:lstStyle/>
        <a:p>
          <a:endParaRPr lang="ru-RU"/>
        </a:p>
      </dgm:t>
    </dgm:pt>
    <dgm:pt modelId="{F927777B-4622-4AB7-9E4F-B6D5B69A7B7B}" type="pres">
      <dgm:prSet presAssocID="{CD176E47-D62C-43EE-BC7D-BB105FE48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5A40C5-385D-4E9B-A8D2-8F5F6AEB0EE9}" type="pres">
      <dgm:prSet presAssocID="{CD176E47-D62C-43EE-BC7D-BB105FE480FD}" presName="hierFlow" presStyleCnt="0"/>
      <dgm:spPr/>
    </dgm:pt>
    <dgm:pt modelId="{1AC7319A-DE29-4A7B-863E-2CA880CFA898}" type="pres">
      <dgm:prSet presAssocID="{CD176E47-D62C-43EE-BC7D-BB105FE48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31BCF5-5791-4170-9152-F00F2CE04152}" type="pres">
      <dgm:prSet presAssocID="{3F0AE89F-AB6C-4CDA-9E84-41A7F5567DB4}" presName="Name14" presStyleCnt="0"/>
      <dgm:spPr/>
    </dgm:pt>
    <dgm:pt modelId="{107261BF-DFF0-40C8-A664-015A575EFA9A}" type="pres">
      <dgm:prSet presAssocID="{3F0AE89F-AB6C-4CDA-9E84-41A7F5567DB4}" presName="level1Shape" presStyleLbl="node0" presStyleIdx="0" presStyleCnt="1">
        <dgm:presLayoutVars>
          <dgm:chPref val="3"/>
        </dgm:presLayoutVars>
      </dgm:prSet>
      <dgm:spPr/>
    </dgm:pt>
    <dgm:pt modelId="{D224CC00-D778-4398-A7F4-4784E0385C37}" type="pres">
      <dgm:prSet presAssocID="{3F0AE89F-AB6C-4CDA-9E84-41A7F5567DB4}" presName="hierChild2" presStyleCnt="0"/>
      <dgm:spPr/>
    </dgm:pt>
    <dgm:pt modelId="{C8D439B8-8625-4BC4-9243-1E89006798C0}" type="pres">
      <dgm:prSet presAssocID="{5A9096A7-60E3-407E-AA50-CBFF7C155C05}" presName="Name19" presStyleLbl="parChTrans1D2" presStyleIdx="0" presStyleCnt="2"/>
      <dgm:spPr/>
    </dgm:pt>
    <dgm:pt modelId="{A880C064-4E29-456A-B78B-8941A350C49D}" type="pres">
      <dgm:prSet presAssocID="{C6C03AF8-0622-479C-B7DC-67126003E517}" presName="Name21" presStyleCnt="0"/>
      <dgm:spPr/>
    </dgm:pt>
    <dgm:pt modelId="{C5612A11-9206-4511-9B9D-E748C8FCEFEB}" type="pres">
      <dgm:prSet presAssocID="{C6C03AF8-0622-479C-B7DC-67126003E517}" presName="level2Shape" presStyleLbl="node2" presStyleIdx="0" presStyleCnt="2" custScaleX="100596"/>
      <dgm:spPr/>
    </dgm:pt>
    <dgm:pt modelId="{100AACC5-54EB-422E-AD1D-30B2B5186684}" type="pres">
      <dgm:prSet presAssocID="{C6C03AF8-0622-479C-B7DC-67126003E517}" presName="hierChild3" presStyleCnt="0"/>
      <dgm:spPr/>
    </dgm:pt>
    <dgm:pt modelId="{EBF28821-4A00-4209-BE16-5898DB708D47}" type="pres">
      <dgm:prSet presAssocID="{3EC4476E-10FC-4D1F-AD70-D8096A9A3252}" presName="Name19" presStyleLbl="parChTrans1D3" presStyleIdx="0" presStyleCnt="4"/>
      <dgm:spPr/>
    </dgm:pt>
    <dgm:pt modelId="{FFC88802-288F-48A4-BE9F-ACC5AE4C6A0C}" type="pres">
      <dgm:prSet presAssocID="{8D52F429-5D88-4B72-A34E-3F1C3E0DF6EC}" presName="Name21" presStyleCnt="0"/>
      <dgm:spPr/>
    </dgm:pt>
    <dgm:pt modelId="{EA0970DB-E6ED-489A-841A-6AD91D5762E3}" type="pres">
      <dgm:prSet presAssocID="{8D52F429-5D88-4B72-A34E-3F1C3E0DF6EC}" presName="level2Shape" presStyleLbl="node3" presStyleIdx="0" presStyleCnt="4"/>
      <dgm:spPr/>
    </dgm:pt>
    <dgm:pt modelId="{E38315E8-5F00-40B2-B95A-FD52D4536128}" type="pres">
      <dgm:prSet presAssocID="{8D52F429-5D88-4B72-A34E-3F1C3E0DF6EC}" presName="hierChild3" presStyleCnt="0"/>
      <dgm:spPr/>
    </dgm:pt>
    <dgm:pt modelId="{3AE281B5-0A27-4DD3-A391-4F51F3D80267}" type="pres">
      <dgm:prSet presAssocID="{A5F406BC-321C-460E-8DEA-4AD5C5057AE4}" presName="Name19" presStyleLbl="parChTrans1D3" presStyleIdx="1" presStyleCnt="4"/>
      <dgm:spPr/>
    </dgm:pt>
    <dgm:pt modelId="{98842DF6-6D69-4817-894A-281D71B95616}" type="pres">
      <dgm:prSet presAssocID="{8C34DEE0-A151-4780-AFB9-265DC0515F2B}" presName="Name21" presStyleCnt="0"/>
      <dgm:spPr/>
    </dgm:pt>
    <dgm:pt modelId="{50640E60-4646-45EB-8051-DDA7529EE325}" type="pres">
      <dgm:prSet presAssocID="{8C34DEE0-A151-4780-AFB9-265DC0515F2B}" presName="level2Shape" presStyleLbl="node3" presStyleIdx="1" presStyleCnt="4"/>
      <dgm:spPr/>
    </dgm:pt>
    <dgm:pt modelId="{BF5C085C-A378-4475-837E-D5F8AB09D610}" type="pres">
      <dgm:prSet presAssocID="{8C34DEE0-A151-4780-AFB9-265DC0515F2B}" presName="hierChild3" presStyleCnt="0"/>
      <dgm:spPr/>
    </dgm:pt>
    <dgm:pt modelId="{9B3F0765-459A-40DA-8AE0-0BAC8FC577A3}" type="pres">
      <dgm:prSet presAssocID="{F3824409-F24E-4FCE-8913-FF0622A48D4B}" presName="Name19" presStyleLbl="parChTrans1D2" presStyleIdx="1" presStyleCnt="2"/>
      <dgm:spPr/>
    </dgm:pt>
    <dgm:pt modelId="{AEEB2F57-E57A-43A7-AB9F-AA5B7053EC9F}" type="pres">
      <dgm:prSet presAssocID="{0BB7D9DF-7F7C-43A4-8A41-8C1B38B29EA4}" presName="Name21" presStyleCnt="0"/>
      <dgm:spPr/>
    </dgm:pt>
    <dgm:pt modelId="{3D37A3B7-F82F-4A26-A26B-A5B919FB22FA}" type="pres">
      <dgm:prSet presAssocID="{0BB7D9DF-7F7C-43A4-8A41-8C1B38B29EA4}" presName="level2Shape" presStyleLbl="node2" presStyleIdx="1" presStyleCnt="2"/>
      <dgm:spPr/>
    </dgm:pt>
    <dgm:pt modelId="{F6408C7F-D3B6-468E-8220-A50C4AE23823}" type="pres">
      <dgm:prSet presAssocID="{0BB7D9DF-7F7C-43A4-8A41-8C1B38B29EA4}" presName="hierChild3" presStyleCnt="0"/>
      <dgm:spPr/>
    </dgm:pt>
    <dgm:pt modelId="{B6346ED0-F667-45BA-AB59-54F274045F80}" type="pres">
      <dgm:prSet presAssocID="{0ECD168D-3762-4F10-B44A-6FE816716516}" presName="Name19" presStyleLbl="parChTrans1D3" presStyleIdx="2" presStyleCnt="4"/>
      <dgm:spPr/>
    </dgm:pt>
    <dgm:pt modelId="{2F0761BD-415F-4CED-9137-6B43845E967C}" type="pres">
      <dgm:prSet presAssocID="{604F0647-1B11-4084-BEDF-220834376101}" presName="Name21" presStyleCnt="0"/>
      <dgm:spPr/>
    </dgm:pt>
    <dgm:pt modelId="{675D02FB-EEAF-48D6-A81D-3082C0B6BB08}" type="pres">
      <dgm:prSet presAssocID="{604F0647-1B11-4084-BEDF-220834376101}" presName="level2Shape" presStyleLbl="node3" presStyleIdx="2" presStyleCnt="4"/>
      <dgm:spPr/>
    </dgm:pt>
    <dgm:pt modelId="{17C87F5E-896B-4E74-81A9-5DE1CA4F914D}" type="pres">
      <dgm:prSet presAssocID="{604F0647-1B11-4084-BEDF-220834376101}" presName="hierChild3" presStyleCnt="0"/>
      <dgm:spPr/>
    </dgm:pt>
    <dgm:pt modelId="{CEE9DFA2-6A06-4302-8620-26D1A161191B}" type="pres">
      <dgm:prSet presAssocID="{868CC0BE-5D22-4ED5-8160-B9BA977A1FE6}" presName="Name19" presStyleLbl="parChTrans1D3" presStyleIdx="3" presStyleCnt="4"/>
      <dgm:spPr/>
    </dgm:pt>
    <dgm:pt modelId="{6DB7791F-E7C6-4172-BA4E-7026E04F3CC0}" type="pres">
      <dgm:prSet presAssocID="{2F7FC2CD-73BD-49BD-86D7-D7E0726D9EAC}" presName="Name21" presStyleCnt="0"/>
      <dgm:spPr/>
    </dgm:pt>
    <dgm:pt modelId="{62997BDD-D21A-4FAE-A599-83016B2792AE}" type="pres">
      <dgm:prSet presAssocID="{2F7FC2CD-73BD-49BD-86D7-D7E0726D9EAC}" presName="level2Shape" presStyleLbl="node3" presStyleIdx="3" presStyleCnt="4"/>
      <dgm:spPr/>
    </dgm:pt>
    <dgm:pt modelId="{4DDB72D3-A464-4185-8A29-D10D0E157CB5}" type="pres">
      <dgm:prSet presAssocID="{2F7FC2CD-73BD-49BD-86D7-D7E0726D9EAC}" presName="hierChild3" presStyleCnt="0"/>
      <dgm:spPr/>
    </dgm:pt>
    <dgm:pt modelId="{C5369F64-F04B-41E2-9D0B-0EDC8D88581B}" type="pres">
      <dgm:prSet presAssocID="{CD176E47-D62C-43EE-BC7D-BB105FE480FD}" presName="bgShapesFlow" presStyleCnt="0"/>
      <dgm:spPr/>
    </dgm:pt>
  </dgm:ptLst>
  <dgm:cxnLst>
    <dgm:cxn modelId="{28330123-5835-4D6D-B270-70D4C26060C6}" type="presOf" srcId="{A5F406BC-321C-460E-8DEA-4AD5C5057AE4}" destId="{3AE281B5-0A27-4DD3-A391-4F51F3D80267}" srcOrd="0" destOrd="0" presId="urn:microsoft.com/office/officeart/2005/8/layout/hierarchy6"/>
    <dgm:cxn modelId="{E91A6924-9DD7-4413-8826-70C9C6A384F7}" type="presOf" srcId="{F3824409-F24E-4FCE-8913-FF0622A48D4B}" destId="{9B3F0765-459A-40DA-8AE0-0BAC8FC577A3}" srcOrd="0" destOrd="0" presId="urn:microsoft.com/office/officeart/2005/8/layout/hierarchy6"/>
    <dgm:cxn modelId="{7BEAAE26-9FD6-4B69-B30F-D3DC2D091F58}" srcId="{0BB7D9DF-7F7C-43A4-8A41-8C1B38B29EA4}" destId="{2F7FC2CD-73BD-49BD-86D7-D7E0726D9EAC}" srcOrd="1" destOrd="0" parTransId="{868CC0BE-5D22-4ED5-8160-B9BA977A1FE6}" sibTransId="{4024BBA3-79E1-4965-9781-04E7C3529E00}"/>
    <dgm:cxn modelId="{6FD16028-BFBA-4BBC-9240-B33CFB1FCCEF}" srcId="{CD176E47-D62C-43EE-BC7D-BB105FE480FD}" destId="{3F0AE89F-AB6C-4CDA-9E84-41A7F5567DB4}" srcOrd="0" destOrd="0" parTransId="{777588C9-62DA-42B5-AAE6-F0F284780891}" sibTransId="{D5A7CD68-72A6-46AF-BC26-362E87EA32F1}"/>
    <dgm:cxn modelId="{E591572F-FC3B-4BA6-81AA-4A37DBBDA1BB}" type="presOf" srcId="{5A9096A7-60E3-407E-AA50-CBFF7C155C05}" destId="{C8D439B8-8625-4BC4-9243-1E89006798C0}" srcOrd="0" destOrd="0" presId="urn:microsoft.com/office/officeart/2005/8/layout/hierarchy6"/>
    <dgm:cxn modelId="{BC536F5B-3DB3-417A-8217-F1C0D268CE8C}" type="presOf" srcId="{604F0647-1B11-4084-BEDF-220834376101}" destId="{675D02FB-EEAF-48D6-A81D-3082C0B6BB08}" srcOrd="0" destOrd="0" presId="urn:microsoft.com/office/officeart/2005/8/layout/hierarchy6"/>
    <dgm:cxn modelId="{3A274D61-D071-47D8-9578-2D5D163CF78F}" srcId="{C6C03AF8-0622-479C-B7DC-67126003E517}" destId="{8C34DEE0-A151-4780-AFB9-265DC0515F2B}" srcOrd="1" destOrd="0" parTransId="{A5F406BC-321C-460E-8DEA-4AD5C5057AE4}" sibTransId="{1C8806C1-B55B-4F6C-8537-B92A1F93443A}"/>
    <dgm:cxn modelId="{821A1E4D-C580-40D3-8EE6-A9A643F34C55}" type="presOf" srcId="{3EC4476E-10FC-4D1F-AD70-D8096A9A3252}" destId="{EBF28821-4A00-4209-BE16-5898DB708D47}" srcOrd="0" destOrd="0" presId="urn:microsoft.com/office/officeart/2005/8/layout/hierarchy6"/>
    <dgm:cxn modelId="{076C3D72-28C7-4275-8977-FC197158A317}" type="presOf" srcId="{0ECD168D-3762-4F10-B44A-6FE816716516}" destId="{B6346ED0-F667-45BA-AB59-54F274045F80}" srcOrd="0" destOrd="0" presId="urn:microsoft.com/office/officeart/2005/8/layout/hierarchy6"/>
    <dgm:cxn modelId="{7EF2D553-2F09-4FB3-8081-4F155F0B9EEB}" type="presOf" srcId="{868CC0BE-5D22-4ED5-8160-B9BA977A1FE6}" destId="{CEE9DFA2-6A06-4302-8620-26D1A161191B}" srcOrd="0" destOrd="0" presId="urn:microsoft.com/office/officeart/2005/8/layout/hierarchy6"/>
    <dgm:cxn modelId="{9D799F87-4D50-4FB9-B7B0-8C03D4B4A1AC}" type="presOf" srcId="{3F0AE89F-AB6C-4CDA-9E84-41A7F5567DB4}" destId="{107261BF-DFF0-40C8-A664-015A575EFA9A}" srcOrd="0" destOrd="0" presId="urn:microsoft.com/office/officeart/2005/8/layout/hierarchy6"/>
    <dgm:cxn modelId="{AA0EDB92-EE27-4DA7-98A8-37A7D3B46D1B}" type="presOf" srcId="{8D52F429-5D88-4B72-A34E-3F1C3E0DF6EC}" destId="{EA0970DB-E6ED-489A-841A-6AD91D5762E3}" srcOrd="0" destOrd="0" presId="urn:microsoft.com/office/officeart/2005/8/layout/hierarchy6"/>
    <dgm:cxn modelId="{1F413C9B-57D0-4F49-B85D-C0C7514ECB69}" type="presOf" srcId="{8C34DEE0-A151-4780-AFB9-265DC0515F2B}" destId="{50640E60-4646-45EB-8051-DDA7529EE325}" srcOrd="0" destOrd="0" presId="urn:microsoft.com/office/officeart/2005/8/layout/hierarchy6"/>
    <dgm:cxn modelId="{612CB2A1-1359-455E-BB78-B21C398139D2}" srcId="{3F0AE89F-AB6C-4CDA-9E84-41A7F5567DB4}" destId="{C6C03AF8-0622-479C-B7DC-67126003E517}" srcOrd="0" destOrd="0" parTransId="{5A9096A7-60E3-407E-AA50-CBFF7C155C05}" sibTransId="{DD02FD89-0FB2-4A96-9986-0109E92B12ED}"/>
    <dgm:cxn modelId="{9F8AC2A9-DA75-4EBB-8FE6-31B40DB5D792}" type="presOf" srcId="{0BB7D9DF-7F7C-43A4-8A41-8C1B38B29EA4}" destId="{3D37A3B7-F82F-4A26-A26B-A5B919FB22FA}" srcOrd="0" destOrd="0" presId="urn:microsoft.com/office/officeart/2005/8/layout/hierarchy6"/>
    <dgm:cxn modelId="{5FA275B3-05E2-442C-B2F8-3BE2F5BB39B5}" type="presOf" srcId="{2F7FC2CD-73BD-49BD-86D7-D7E0726D9EAC}" destId="{62997BDD-D21A-4FAE-A599-83016B2792AE}" srcOrd="0" destOrd="0" presId="urn:microsoft.com/office/officeart/2005/8/layout/hierarchy6"/>
    <dgm:cxn modelId="{1FD041B4-3416-4803-BC15-BC2CA9E6D243}" srcId="{C6C03AF8-0622-479C-B7DC-67126003E517}" destId="{8D52F429-5D88-4B72-A34E-3F1C3E0DF6EC}" srcOrd="0" destOrd="0" parTransId="{3EC4476E-10FC-4D1F-AD70-D8096A9A3252}" sibTransId="{E6204A08-B42F-451D-AE1F-11C4E3856EFA}"/>
    <dgm:cxn modelId="{5D31DCBB-29CB-4AF0-BCA8-8FE2CAE343D7}" type="presOf" srcId="{C6C03AF8-0622-479C-B7DC-67126003E517}" destId="{C5612A11-9206-4511-9B9D-E748C8FCEFEB}" srcOrd="0" destOrd="0" presId="urn:microsoft.com/office/officeart/2005/8/layout/hierarchy6"/>
    <dgm:cxn modelId="{A66F4FC0-34CC-4201-A393-CEFF7DF9000D}" srcId="{0BB7D9DF-7F7C-43A4-8A41-8C1B38B29EA4}" destId="{604F0647-1B11-4084-BEDF-220834376101}" srcOrd="0" destOrd="0" parTransId="{0ECD168D-3762-4F10-B44A-6FE816716516}" sibTransId="{A93DB2AD-65A0-4FA8-B05F-C0FA54C256E5}"/>
    <dgm:cxn modelId="{6C90B2C7-6C44-499F-A8FA-79F121765882}" srcId="{3F0AE89F-AB6C-4CDA-9E84-41A7F5567DB4}" destId="{0BB7D9DF-7F7C-43A4-8A41-8C1B38B29EA4}" srcOrd="1" destOrd="0" parTransId="{F3824409-F24E-4FCE-8913-FF0622A48D4B}" sibTransId="{19C6CBD8-ADB4-4F2B-B944-373FC5CABC29}"/>
    <dgm:cxn modelId="{96A111D4-05B0-4C2F-B002-F9B7679F780C}" type="presOf" srcId="{CD176E47-D62C-43EE-BC7D-BB105FE480FD}" destId="{F927777B-4622-4AB7-9E4F-B6D5B69A7B7B}" srcOrd="0" destOrd="0" presId="urn:microsoft.com/office/officeart/2005/8/layout/hierarchy6"/>
    <dgm:cxn modelId="{97C5358E-22BD-4763-87C5-50D337EDA30B}" type="presParOf" srcId="{F927777B-4622-4AB7-9E4F-B6D5B69A7B7B}" destId="{275A40C5-385D-4E9B-A8D2-8F5F6AEB0EE9}" srcOrd="0" destOrd="0" presId="urn:microsoft.com/office/officeart/2005/8/layout/hierarchy6"/>
    <dgm:cxn modelId="{1D7C61FA-652D-4149-A080-FA724CC93CB9}" type="presParOf" srcId="{275A40C5-385D-4E9B-A8D2-8F5F6AEB0EE9}" destId="{1AC7319A-DE29-4A7B-863E-2CA880CFA898}" srcOrd="0" destOrd="0" presId="urn:microsoft.com/office/officeart/2005/8/layout/hierarchy6"/>
    <dgm:cxn modelId="{6B4C9CC2-2B93-497B-9E8C-2C5053A23AC9}" type="presParOf" srcId="{1AC7319A-DE29-4A7B-863E-2CA880CFA898}" destId="{9831BCF5-5791-4170-9152-F00F2CE04152}" srcOrd="0" destOrd="0" presId="urn:microsoft.com/office/officeart/2005/8/layout/hierarchy6"/>
    <dgm:cxn modelId="{08F343F2-3946-4E36-AA51-D49C01F55D85}" type="presParOf" srcId="{9831BCF5-5791-4170-9152-F00F2CE04152}" destId="{107261BF-DFF0-40C8-A664-015A575EFA9A}" srcOrd="0" destOrd="0" presId="urn:microsoft.com/office/officeart/2005/8/layout/hierarchy6"/>
    <dgm:cxn modelId="{2C2ACFAA-B982-4AD0-ACAF-2236CE83C5A2}" type="presParOf" srcId="{9831BCF5-5791-4170-9152-F00F2CE04152}" destId="{D224CC00-D778-4398-A7F4-4784E0385C37}" srcOrd="1" destOrd="0" presId="urn:microsoft.com/office/officeart/2005/8/layout/hierarchy6"/>
    <dgm:cxn modelId="{6B64361B-60B9-472D-A484-48FD97207D5B}" type="presParOf" srcId="{D224CC00-D778-4398-A7F4-4784E0385C37}" destId="{C8D439B8-8625-4BC4-9243-1E89006798C0}" srcOrd="0" destOrd="0" presId="urn:microsoft.com/office/officeart/2005/8/layout/hierarchy6"/>
    <dgm:cxn modelId="{C9A145FD-E0C5-4F68-8E90-FC1D9CD82BB0}" type="presParOf" srcId="{D224CC00-D778-4398-A7F4-4784E0385C37}" destId="{A880C064-4E29-456A-B78B-8941A350C49D}" srcOrd="1" destOrd="0" presId="urn:microsoft.com/office/officeart/2005/8/layout/hierarchy6"/>
    <dgm:cxn modelId="{ECBDFBF2-BC01-4885-BD4D-967910DB8118}" type="presParOf" srcId="{A880C064-4E29-456A-B78B-8941A350C49D}" destId="{C5612A11-9206-4511-9B9D-E748C8FCEFEB}" srcOrd="0" destOrd="0" presId="urn:microsoft.com/office/officeart/2005/8/layout/hierarchy6"/>
    <dgm:cxn modelId="{55A1E399-F892-4B2B-8D9C-C87FA64A933B}" type="presParOf" srcId="{A880C064-4E29-456A-B78B-8941A350C49D}" destId="{100AACC5-54EB-422E-AD1D-30B2B5186684}" srcOrd="1" destOrd="0" presId="urn:microsoft.com/office/officeart/2005/8/layout/hierarchy6"/>
    <dgm:cxn modelId="{D69C9CC8-0BB5-4552-8616-3C9A120323D0}" type="presParOf" srcId="{100AACC5-54EB-422E-AD1D-30B2B5186684}" destId="{EBF28821-4A00-4209-BE16-5898DB708D47}" srcOrd="0" destOrd="0" presId="urn:microsoft.com/office/officeart/2005/8/layout/hierarchy6"/>
    <dgm:cxn modelId="{E27640F0-1524-425C-B8CB-A0E9A9B5FB21}" type="presParOf" srcId="{100AACC5-54EB-422E-AD1D-30B2B5186684}" destId="{FFC88802-288F-48A4-BE9F-ACC5AE4C6A0C}" srcOrd="1" destOrd="0" presId="urn:microsoft.com/office/officeart/2005/8/layout/hierarchy6"/>
    <dgm:cxn modelId="{3FDAE180-63F3-410C-8E62-89822B3793CB}" type="presParOf" srcId="{FFC88802-288F-48A4-BE9F-ACC5AE4C6A0C}" destId="{EA0970DB-E6ED-489A-841A-6AD91D5762E3}" srcOrd="0" destOrd="0" presId="urn:microsoft.com/office/officeart/2005/8/layout/hierarchy6"/>
    <dgm:cxn modelId="{95BDD8C8-5598-4EE4-8259-FE2DE16A7048}" type="presParOf" srcId="{FFC88802-288F-48A4-BE9F-ACC5AE4C6A0C}" destId="{E38315E8-5F00-40B2-B95A-FD52D4536128}" srcOrd="1" destOrd="0" presId="urn:microsoft.com/office/officeart/2005/8/layout/hierarchy6"/>
    <dgm:cxn modelId="{49DB3DD7-2405-4C7F-AA80-EAAEFF66B3D9}" type="presParOf" srcId="{100AACC5-54EB-422E-AD1D-30B2B5186684}" destId="{3AE281B5-0A27-4DD3-A391-4F51F3D80267}" srcOrd="2" destOrd="0" presId="urn:microsoft.com/office/officeart/2005/8/layout/hierarchy6"/>
    <dgm:cxn modelId="{E7E42B5E-7B7B-452C-84ED-12D89C674F33}" type="presParOf" srcId="{100AACC5-54EB-422E-AD1D-30B2B5186684}" destId="{98842DF6-6D69-4817-894A-281D71B95616}" srcOrd="3" destOrd="0" presId="urn:microsoft.com/office/officeart/2005/8/layout/hierarchy6"/>
    <dgm:cxn modelId="{4FF7093C-179E-46AD-97DA-E0B799FF7D28}" type="presParOf" srcId="{98842DF6-6D69-4817-894A-281D71B95616}" destId="{50640E60-4646-45EB-8051-DDA7529EE325}" srcOrd="0" destOrd="0" presId="urn:microsoft.com/office/officeart/2005/8/layout/hierarchy6"/>
    <dgm:cxn modelId="{DF14B1E4-A301-4FCD-9336-EE73BD4C10E0}" type="presParOf" srcId="{98842DF6-6D69-4817-894A-281D71B95616}" destId="{BF5C085C-A378-4475-837E-D5F8AB09D610}" srcOrd="1" destOrd="0" presId="urn:microsoft.com/office/officeart/2005/8/layout/hierarchy6"/>
    <dgm:cxn modelId="{84A488DB-1746-4C4F-83C1-BCAD0FD190AE}" type="presParOf" srcId="{D224CC00-D778-4398-A7F4-4784E0385C37}" destId="{9B3F0765-459A-40DA-8AE0-0BAC8FC577A3}" srcOrd="2" destOrd="0" presId="urn:microsoft.com/office/officeart/2005/8/layout/hierarchy6"/>
    <dgm:cxn modelId="{956D0F80-6E6B-4E42-897D-23DCCE408922}" type="presParOf" srcId="{D224CC00-D778-4398-A7F4-4784E0385C37}" destId="{AEEB2F57-E57A-43A7-AB9F-AA5B7053EC9F}" srcOrd="3" destOrd="0" presId="urn:microsoft.com/office/officeart/2005/8/layout/hierarchy6"/>
    <dgm:cxn modelId="{6C90BF35-79FC-459C-B086-210519A599BA}" type="presParOf" srcId="{AEEB2F57-E57A-43A7-AB9F-AA5B7053EC9F}" destId="{3D37A3B7-F82F-4A26-A26B-A5B919FB22FA}" srcOrd="0" destOrd="0" presId="urn:microsoft.com/office/officeart/2005/8/layout/hierarchy6"/>
    <dgm:cxn modelId="{10007897-8EC2-4083-A487-AA5546B795C8}" type="presParOf" srcId="{AEEB2F57-E57A-43A7-AB9F-AA5B7053EC9F}" destId="{F6408C7F-D3B6-468E-8220-A50C4AE23823}" srcOrd="1" destOrd="0" presId="urn:microsoft.com/office/officeart/2005/8/layout/hierarchy6"/>
    <dgm:cxn modelId="{EC3B61F7-DDB0-4C13-90E1-75A0E6B6EDEB}" type="presParOf" srcId="{F6408C7F-D3B6-468E-8220-A50C4AE23823}" destId="{B6346ED0-F667-45BA-AB59-54F274045F80}" srcOrd="0" destOrd="0" presId="urn:microsoft.com/office/officeart/2005/8/layout/hierarchy6"/>
    <dgm:cxn modelId="{8D07BED6-7DD0-4717-9826-BE3A666C0EFC}" type="presParOf" srcId="{F6408C7F-D3B6-468E-8220-A50C4AE23823}" destId="{2F0761BD-415F-4CED-9137-6B43845E967C}" srcOrd="1" destOrd="0" presId="urn:microsoft.com/office/officeart/2005/8/layout/hierarchy6"/>
    <dgm:cxn modelId="{1A1D6104-84F6-4986-BD54-BF0E46B3726B}" type="presParOf" srcId="{2F0761BD-415F-4CED-9137-6B43845E967C}" destId="{675D02FB-EEAF-48D6-A81D-3082C0B6BB08}" srcOrd="0" destOrd="0" presId="urn:microsoft.com/office/officeart/2005/8/layout/hierarchy6"/>
    <dgm:cxn modelId="{800E0E43-B1D7-440C-B235-FD9E3C25873C}" type="presParOf" srcId="{2F0761BD-415F-4CED-9137-6B43845E967C}" destId="{17C87F5E-896B-4E74-81A9-5DE1CA4F914D}" srcOrd="1" destOrd="0" presId="urn:microsoft.com/office/officeart/2005/8/layout/hierarchy6"/>
    <dgm:cxn modelId="{F53B0DA6-C14D-44FF-9203-C42C8FF992DF}" type="presParOf" srcId="{F6408C7F-D3B6-468E-8220-A50C4AE23823}" destId="{CEE9DFA2-6A06-4302-8620-26D1A161191B}" srcOrd="2" destOrd="0" presId="urn:microsoft.com/office/officeart/2005/8/layout/hierarchy6"/>
    <dgm:cxn modelId="{4034CDCA-ADC4-4ED2-8C85-A4F9C0D4814B}" type="presParOf" srcId="{F6408C7F-D3B6-468E-8220-A50C4AE23823}" destId="{6DB7791F-E7C6-4172-BA4E-7026E04F3CC0}" srcOrd="3" destOrd="0" presId="urn:microsoft.com/office/officeart/2005/8/layout/hierarchy6"/>
    <dgm:cxn modelId="{08E687D6-858E-41D3-A66A-C93BB2A53537}" type="presParOf" srcId="{6DB7791F-E7C6-4172-BA4E-7026E04F3CC0}" destId="{62997BDD-D21A-4FAE-A599-83016B2792AE}" srcOrd="0" destOrd="0" presId="urn:microsoft.com/office/officeart/2005/8/layout/hierarchy6"/>
    <dgm:cxn modelId="{402CE161-154D-418E-9C29-F9A234B692E3}" type="presParOf" srcId="{6DB7791F-E7C6-4172-BA4E-7026E04F3CC0}" destId="{4DDB72D3-A464-4185-8A29-D10D0E157CB5}" srcOrd="1" destOrd="0" presId="urn:microsoft.com/office/officeart/2005/8/layout/hierarchy6"/>
    <dgm:cxn modelId="{67A56546-AD9F-4BC5-A217-4796D2E5B31D}" type="presParOf" srcId="{F927777B-4622-4AB7-9E4F-B6D5B69A7B7B}" destId="{C5369F64-F04B-41E2-9D0B-0EDC8D8858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76E47-D62C-43EE-BC7D-BB105FE480FD}" type="doc">
      <dgm:prSet loTypeId="urn:microsoft.com/office/officeart/2005/8/layout/hierarchy6" loCatId="hierarchy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3F0AE89F-AB6C-4CDA-9E84-41A7F5567DB4}">
      <dgm:prSet phldrT="[Текст]" custT="1"/>
      <dgm:spPr>
        <a:blipFill>
          <a:blip xmlns:r="http://schemas.openxmlformats.org/officeDocument/2006/relationships" r:embed="rId1"/>
          <a:stretch>
            <a:fillRect r="-3010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777588C9-62DA-42B5-AAE6-F0F284780891}" type="parTrans" cxnId="{6FD16028-BFBA-4BBC-9240-B33CFB1FCCEF}">
      <dgm:prSet/>
      <dgm:spPr/>
      <dgm:t>
        <a:bodyPr/>
        <a:lstStyle/>
        <a:p>
          <a:endParaRPr lang="ru-RU"/>
        </a:p>
      </dgm:t>
    </dgm:pt>
    <dgm:pt modelId="{D5A7CD68-72A6-46AF-BC26-362E87EA32F1}" type="sibTrans" cxnId="{6FD16028-BFBA-4BBC-9240-B33CFB1FCCEF}">
      <dgm:prSet/>
      <dgm:spPr/>
      <dgm:t>
        <a:bodyPr/>
        <a:lstStyle/>
        <a:p>
          <a:endParaRPr lang="ru-RU"/>
        </a:p>
      </dgm:t>
    </dgm:pt>
    <dgm:pt modelId="{C6C03AF8-0622-479C-B7DC-67126003E517}">
      <dgm:prSet phldrT="[Текст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5A9096A7-60E3-407E-AA50-CBFF7C155C05}" type="parTrans" cxnId="{612CB2A1-1359-455E-BB78-B21C398139D2}">
      <dgm:prSet/>
      <dgm:spPr/>
      <dgm:t>
        <a:bodyPr/>
        <a:lstStyle/>
        <a:p>
          <a:endParaRPr lang="ru-RU"/>
        </a:p>
      </dgm:t>
    </dgm:pt>
    <dgm:pt modelId="{DD02FD89-0FB2-4A96-9986-0109E92B12ED}" type="sibTrans" cxnId="{612CB2A1-1359-455E-BB78-B21C398139D2}">
      <dgm:prSet/>
      <dgm:spPr/>
      <dgm:t>
        <a:bodyPr/>
        <a:lstStyle/>
        <a:p>
          <a:endParaRPr lang="ru-RU"/>
        </a:p>
      </dgm:t>
    </dgm:pt>
    <dgm:pt modelId="{8D52F429-5D88-4B72-A34E-3F1C3E0DF6EC}">
      <dgm:prSet phldrT="[Текст]" custT="1"/>
      <dgm:spPr>
        <a:blipFill>
          <a:blip xmlns:r="http://schemas.openxmlformats.org/officeDocument/2006/relationships" r:embed="rId3"/>
          <a:stretch>
            <a:fillRect/>
          </a:stretch>
        </a:blipFill>
        <a:ln w="635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prstClr val="white"/>
          </a:contourClr>
        </a:sp3d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3EC4476E-10FC-4D1F-AD70-D8096A9A3252}" type="parTrans" cxnId="{1FD041B4-3416-4803-BC15-BC2CA9E6D243}">
      <dgm:prSet/>
      <dgm:spPr/>
      <dgm:t>
        <a:bodyPr/>
        <a:lstStyle/>
        <a:p>
          <a:endParaRPr lang="ru-RU"/>
        </a:p>
      </dgm:t>
    </dgm:pt>
    <dgm:pt modelId="{E6204A08-B42F-451D-AE1F-11C4E3856EFA}" type="sibTrans" cxnId="{1FD041B4-3416-4803-BC15-BC2CA9E6D243}">
      <dgm:prSet/>
      <dgm:spPr/>
      <dgm:t>
        <a:bodyPr/>
        <a:lstStyle/>
        <a:p>
          <a:endParaRPr lang="ru-RU"/>
        </a:p>
      </dgm:t>
    </dgm:pt>
    <dgm:pt modelId="{8C34DEE0-A151-4780-AFB9-265DC0515F2B}">
      <dgm:prSet phldrT="[Текст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A5F406BC-321C-460E-8DEA-4AD5C5057AE4}" type="parTrans" cxnId="{3A274D61-D071-47D8-9578-2D5D163CF78F}">
      <dgm:prSet/>
      <dgm:spPr/>
      <dgm:t>
        <a:bodyPr/>
        <a:lstStyle/>
        <a:p>
          <a:endParaRPr lang="ru-RU"/>
        </a:p>
      </dgm:t>
    </dgm:pt>
    <dgm:pt modelId="{1C8806C1-B55B-4F6C-8537-B92A1F93443A}" type="sibTrans" cxnId="{3A274D61-D071-47D8-9578-2D5D163CF78F}">
      <dgm:prSet/>
      <dgm:spPr/>
      <dgm:t>
        <a:bodyPr/>
        <a:lstStyle/>
        <a:p>
          <a:endParaRPr lang="ru-RU"/>
        </a:p>
      </dgm:t>
    </dgm:pt>
    <dgm:pt modelId="{0BB7D9DF-7F7C-43A4-8A41-8C1B38B29EA4}">
      <dgm:prSet phldrT="[Текст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F3824409-F24E-4FCE-8913-FF0622A48D4B}" type="parTrans" cxnId="{6C90B2C7-6C44-499F-A8FA-79F121765882}">
      <dgm:prSet/>
      <dgm:spPr/>
      <dgm:t>
        <a:bodyPr/>
        <a:lstStyle/>
        <a:p>
          <a:endParaRPr lang="ru-RU"/>
        </a:p>
      </dgm:t>
    </dgm:pt>
    <dgm:pt modelId="{19C6CBD8-ADB4-4F2B-B944-373FC5CABC29}" type="sibTrans" cxnId="{6C90B2C7-6C44-499F-A8FA-79F121765882}">
      <dgm:prSet/>
      <dgm:spPr/>
      <dgm:t>
        <a:bodyPr/>
        <a:lstStyle/>
        <a:p>
          <a:endParaRPr lang="ru-RU"/>
        </a:p>
      </dgm:t>
    </dgm:pt>
    <dgm:pt modelId="{2F7FC2CD-73BD-49BD-86D7-D7E0726D9EAC}">
      <dgm:prSet phldrT="[Текст]"/>
      <dgm:spPr/>
      <dgm:t>
        <a:bodyPr/>
        <a:lstStyle/>
        <a:p>
          <a:endParaRPr lang="ru-RU" dirty="0"/>
        </a:p>
      </dgm:t>
    </dgm:pt>
    <dgm:pt modelId="{868CC0BE-5D22-4ED5-8160-B9BA977A1FE6}" type="parTrans" cxnId="{7BEAAE26-9FD6-4B69-B30F-D3DC2D091F58}">
      <dgm:prSet/>
      <dgm:spPr/>
      <dgm:t>
        <a:bodyPr/>
        <a:lstStyle/>
        <a:p>
          <a:endParaRPr lang="ru-RU"/>
        </a:p>
      </dgm:t>
    </dgm:pt>
    <dgm:pt modelId="{4024BBA3-79E1-4965-9781-04E7C3529E00}" type="sibTrans" cxnId="{7BEAAE26-9FD6-4B69-B30F-D3DC2D091F58}">
      <dgm:prSet/>
      <dgm:spPr/>
      <dgm:t>
        <a:bodyPr/>
        <a:lstStyle/>
        <a:p>
          <a:endParaRPr lang="ru-RU"/>
        </a:p>
      </dgm:t>
    </dgm:pt>
    <dgm:pt modelId="{604F0647-1B11-4084-BEDF-220834376101}">
      <dgm:prSet phldrT="[Текст]"/>
      <dgm:spPr/>
      <dgm:t>
        <a:bodyPr/>
        <a:lstStyle/>
        <a:p>
          <a:endParaRPr lang="ru-RU" dirty="0"/>
        </a:p>
      </dgm:t>
    </dgm:pt>
    <dgm:pt modelId="{0ECD168D-3762-4F10-B44A-6FE816716516}" type="parTrans" cxnId="{A66F4FC0-34CC-4201-A393-CEFF7DF9000D}">
      <dgm:prSet/>
      <dgm:spPr/>
      <dgm:t>
        <a:bodyPr/>
        <a:lstStyle/>
        <a:p>
          <a:endParaRPr lang="ru-RU"/>
        </a:p>
      </dgm:t>
    </dgm:pt>
    <dgm:pt modelId="{A93DB2AD-65A0-4FA8-B05F-C0FA54C256E5}" type="sibTrans" cxnId="{A66F4FC0-34CC-4201-A393-CEFF7DF9000D}">
      <dgm:prSet/>
      <dgm:spPr/>
      <dgm:t>
        <a:bodyPr/>
        <a:lstStyle/>
        <a:p>
          <a:endParaRPr lang="ru-RU"/>
        </a:p>
      </dgm:t>
    </dgm:pt>
    <dgm:pt modelId="{F927777B-4622-4AB7-9E4F-B6D5B69A7B7B}" type="pres">
      <dgm:prSet presAssocID="{CD176E47-D62C-43EE-BC7D-BB105FE48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5A40C5-385D-4E9B-A8D2-8F5F6AEB0EE9}" type="pres">
      <dgm:prSet presAssocID="{CD176E47-D62C-43EE-BC7D-BB105FE480FD}" presName="hierFlow" presStyleCnt="0"/>
      <dgm:spPr/>
    </dgm:pt>
    <dgm:pt modelId="{1AC7319A-DE29-4A7B-863E-2CA880CFA898}" type="pres">
      <dgm:prSet presAssocID="{CD176E47-D62C-43EE-BC7D-BB105FE48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31BCF5-5791-4170-9152-F00F2CE04152}" type="pres">
      <dgm:prSet presAssocID="{3F0AE89F-AB6C-4CDA-9E84-41A7F5567DB4}" presName="Name14" presStyleCnt="0"/>
      <dgm:spPr/>
    </dgm:pt>
    <dgm:pt modelId="{107261BF-DFF0-40C8-A664-015A575EFA9A}" type="pres">
      <dgm:prSet presAssocID="{3F0AE89F-AB6C-4CDA-9E84-41A7F5567DB4}" presName="level1Shape" presStyleLbl="node0" presStyleIdx="0" presStyleCnt="1">
        <dgm:presLayoutVars>
          <dgm:chPref val="3"/>
        </dgm:presLayoutVars>
      </dgm:prSet>
      <dgm:spPr/>
    </dgm:pt>
    <dgm:pt modelId="{D224CC00-D778-4398-A7F4-4784E0385C37}" type="pres">
      <dgm:prSet presAssocID="{3F0AE89F-AB6C-4CDA-9E84-41A7F5567DB4}" presName="hierChild2" presStyleCnt="0"/>
      <dgm:spPr/>
    </dgm:pt>
    <dgm:pt modelId="{C8D439B8-8625-4BC4-9243-1E89006798C0}" type="pres">
      <dgm:prSet presAssocID="{5A9096A7-60E3-407E-AA50-CBFF7C155C05}" presName="Name19" presStyleLbl="parChTrans1D2" presStyleIdx="0" presStyleCnt="2"/>
      <dgm:spPr/>
    </dgm:pt>
    <dgm:pt modelId="{A880C064-4E29-456A-B78B-8941A350C49D}" type="pres">
      <dgm:prSet presAssocID="{C6C03AF8-0622-479C-B7DC-67126003E517}" presName="Name21" presStyleCnt="0"/>
      <dgm:spPr/>
    </dgm:pt>
    <dgm:pt modelId="{C5612A11-9206-4511-9B9D-E748C8FCEFEB}" type="pres">
      <dgm:prSet presAssocID="{C6C03AF8-0622-479C-B7DC-67126003E517}" presName="level2Shape" presStyleLbl="node2" presStyleIdx="0" presStyleCnt="2" custScaleX="100596"/>
      <dgm:spPr/>
    </dgm:pt>
    <dgm:pt modelId="{100AACC5-54EB-422E-AD1D-30B2B5186684}" type="pres">
      <dgm:prSet presAssocID="{C6C03AF8-0622-479C-B7DC-67126003E517}" presName="hierChild3" presStyleCnt="0"/>
      <dgm:spPr/>
    </dgm:pt>
    <dgm:pt modelId="{EBF28821-4A00-4209-BE16-5898DB708D47}" type="pres">
      <dgm:prSet presAssocID="{3EC4476E-10FC-4D1F-AD70-D8096A9A3252}" presName="Name19" presStyleLbl="parChTrans1D3" presStyleIdx="0" presStyleCnt="4"/>
      <dgm:spPr/>
    </dgm:pt>
    <dgm:pt modelId="{FFC88802-288F-48A4-BE9F-ACC5AE4C6A0C}" type="pres">
      <dgm:prSet presAssocID="{8D52F429-5D88-4B72-A34E-3F1C3E0DF6EC}" presName="Name21" presStyleCnt="0"/>
      <dgm:spPr/>
    </dgm:pt>
    <dgm:pt modelId="{EA0970DB-E6ED-489A-841A-6AD91D5762E3}" type="pres">
      <dgm:prSet presAssocID="{8D52F429-5D88-4B72-A34E-3F1C3E0DF6EC}" presName="level2Shape" presStyleLbl="node3" presStyleIdx="0" presStyleCnt="4"/>
      <dgm:spPr/>
    </dgm:pt>
    <dgm:pt modelId="{E38315E8-5F00-40B2-B95A-FD52D4536128}" type="pres">
      <dgm:prSet presAssocID="{8D52F429-5D88-4B72-A34E-3F1C3E0DF6EC}" presName="hierChild3" presStyleCnt="0"/>
      <dgm:spPr/>
    </dgm:pt>
    <dgm:pt modelId="{3AE281B5-0A27-4DD3-A391-4F51F3D80267}" type="pres">
      <dgm:prSet presAssocID="{A5F406BC-321C-460E-8DEA-4AD5C5057AE4}" presName="Name19" presStyleLbl="parChTrans1D3" presStyleIdx="1" presStyleCnt="4"/>
      <dgm:spPr/>
    </dgm:pt>
    <dgm:pt modelId="{98842DF6-6D69-4817-894A-281D71B95616}" type="pres">
      <dgm:prSet presAssocID="{8C34DEE0-A151-4780-AFB9-265DC0515F2B}" presName="Name21" presStyleCnt="0"/>
      <dgm:spPr/>
    </dgm:pt>
    <dgm:pt modelId="{50640E60-4646-45EB-8051-DDA7529EE325}" type="pres">
      <dgm:prSet presAssocID="{8C34DEE0-A151-4780-AFB9-265DC0515F2B}" presName="level2Shape" presStyleLbl="node3" presStyleIdx="1" presStyleCnt="4"/>
      <dgm:spPr/>
    </dgm:pt>
    <dgm:pt modelId="{BF5C085C-A378-4475-837E-D5F8AB09D610}" type="pres">
      <dgm:prSet presAssocID="{8C34DEE0-A151-4780-AFB9-265DC0515F2B}" presName="hierChild3" presStyleCnt="0"/>
      <dgm:spPr/>
    </dgm:pt>
    <dgm:pt modelId="{9B3F0765-459A-40DA-8AE0-0BAC8FC577A3}" type="pres">
      <dgm:prSet presAssocID="{F3824409-F24E-4FCE-8913-FF0622A48D4B}" presName="Name19" presStyleLbl="parChTrans1D2" presStyleIdx="1" presStyleCnt="2"/>
      <dgm:spPr/>
    </dgm:pt>
    <dgm:pt modelId="{AEEB2F57-E57A-43A7-AB9F-AA5B7053EC9F}" type="pres">
      <dgm:prSet presAssocID="{0BB7D9DF-7F7C-43A4-8A41-8C1B38B29EA4}" presName="Name21" presStyleCnt="0"/>
      <dgm:spPr/>
    </dgm:pt>
    <dgm:pt modelId="{3D37A3B7-F82F-4A26-A26B-A5B919FB22FA}" type="pres">
      <dgm:prSet presAssocID="{0BB7D9DF-7F7C-43A4-8A41-8C1B38B29EA4}" presName="level2Shape" presStyleLbl="node2" presStyleIdx="1" presStyleCnt="2"/>
      <dgm:spPr/>
    </dgm:pt>
    <dgm:pt modelId="{F6408C7F-D3B6-468E-8220-A50C4AE23823}" type="pres">
      <dgm:prSet presAssocID="{0BB7D9DF-7F7C-43A4-8A41-8C1B38B29EA4}" presName="hierChild3" presStyleCnt="0"/>
      <dgm:spPr/>
    </dgm:pt>
    <dgm:pt modelId="{B6346ED0-F667-45BA-AB59-54F274045F80}" type="pres">
      <dgm:prSet presAssocID="{0ECD168D-3762-4F10-B44A-6FE816716516}" presName="Name19" presStyleLbl="parChTrans1D3" presStyleIdx="2" presStyleCnt="4"/>
      <dgm:spPr/>
    </dgm:pt>
    <dgm:pt modelId="{2F0761BD-415F-4CED-9137-6B43845E967C}" type="pres">
      <dgm:prSet presAssocID="{604F0647-1B11-4084-BEDF-220834376101}" presName="Name21" presStyleCnt="0"/>
      <dgm:spPr/>
    </dgm:pt>
    <dgm:pt modelId="{675D02FB-EEAF-48D6-A81D-3082C0B6BB08}" type="pres">
      <dgm:prSet presAssocID="{604F0647-1B11-4084-BEDF-220834376101}" presName="level2Shape" presStyleLbl="node3" presStyleIdx="2" presStyleCnt="4"/>
      <dgm:spPr/>
    </dgm:pt>
    <dgm:pt modelId="{17C87F5E-896B-4E74-81A9-5DE1CA4F914D}" type="pres">
      <dgm:prSet presAssocID="{604F0647-1B11-4084-BEDF-220834376101}" presName="hierChild3" presStyleCnt="0"/>
      <dgm:spPr/>
    </dgm:pt>
    <dgm:pt modelId="{CEE9DFA2-6A06-4302-8620-26D1A161191B}" type="pres">
      <dgm:prSet presAssocID="{868CC0BE-5D22-4ED5-8160-B9BA977A1FE6}" presName="Name19" presStyleLbl="parChTrans1D3" presStyleIdx="3" presStyleCnt="4"/>
      <dgm:spPr/>
    </dgm:pt>
    <dgm:pt modelId="{6DB7791F-E7C6-4172-BA4E-7026E04F3CC0}" type="pres">
      <dgm:prSet presAssocID="{2F7FC2CD-73BD-49BD-86D7-D7E0726D9EAC}" presName="Name21" presStyleCnt="0"/>
      <dgm:spPr/>
    </dgm:pt>
    <dgm:pt modelId="{62997BDD-D21A-4FAE-A599-83016B2792AE}" type="pres">
      <dgm:prSet presAssocID="{2F7FC2CD-73BD-49BD-86D7-D7E0726D9EAC}" presName="level2Shape" presStyleLbl="node3" presStyleIdx="3" presStyleCnt="4"/>
      <dgm:spPr/>
    </dgm:pt>
    <dgm:pt modelId="{4DDB72D3-A464-4185-8A29-D10D0E157CB5}" type="pres">
      <dgm:prSet presAssocID="{2F7FC2CD-73BD-49BD-86D7-D7E0726D9EAC}" presName="hierChild3" presStyleCnt="0"/>
      <dgm:spPr/>
    </dgm:pt>
    <dgm:pt modelId="{C5369F64-F04B-41E2-9D0B-0EDC8D88581B}" type="pres">
      <dgm:prSet presAssocID="{CD176E47-D62C-43EE-BC7D-BB105FE480FD}" presName="bgShapesFlow" presStyleCnt="0"/>
      <dgm:spPr/>
    </dgm:pt>
  </dgm:ptLst>
  <dgm:cxnLst>
    <dgm:cxn modelId="{28330123-5835-4D6D-B270-70D4C26060C6}" type="presOf" srcId="{A5F406BC-321C-460E-8DEA-4AD5C5057AE4}" destId="{3AE281B5-0A27-4DD3-A391-4F51F3D80267}" srcOrd="0" destOrd="0" presId="urn:microsoft.com/office/officeart/2005/8/layout/hierarchy6"/>
    <dgm:cxn modelId="{E91A6924-9DD7-4413-8826-70C9C6A384F7}" type="presOf" srcId="{F3824409-F24E-4FCE-8913-FF0622A48D4B}" destId="{9B3F0765-459A-40DA-8AE0-0BAC8FC577A3}" srcOrd="0" destOrd="0" presId="urn:microsoft.com/office/officeart/2005/8/layout/hierarchy6"/>
    <dgm:cxn modelId="{7BEAAE26-9FD6-4B69-B30F-D3DC2D091F58}" srcId="{0BB7D9DF-7F7C-43A4-8A41-8C1B38B29EA4}" destId="{2F7FC2CD-73BD-49BD-86D7-D7E0726D9EAC}" srcOrd="1" destOrd="0" parTransId="{868CC0BE-5D22-4ED5-8160-B9BA977A1FE6}" sibTransId="{4024BBA3-79E1-4965-9781-04E7C3529E00}"/>
    <dgm:cxn modelId="{6FD16028-BFBA-4BBC-9240-B33CFB1FCCEF}" srcId="{CD176E47-D62C-43EE-BC7D-BB105FE480FD}" destId="{3F0AE89F-AB6C-4CDA-9E84-41A7F5567DB4}" srcOrd="0" destOrd="0" parTransId="{777588C9-62DA-42B5-AAE6-F0F284780891}" sibTransId="{D5A7CD68-72A6-46AF-BC26-362E87EA32F1}"/>
    <dgm:cxn modelId="{E591572F-FC3B-4BA6-81AA-4A37DBBDA1BB}" type="presOf" srcId="{5A9096A7-60E3-407E-AA50-CBFF7C155C05}" destId="{C8D439B8-8625-4BC4-9243-1E89006798C0}" srcOrd="0" destOrd="0" presId="urn:microsoft.com/office/officeart/2005/8/layout/hierarchy6"/>
    <dgm:cxn modelId="{BC536F5B-3DB3-417A-8217-F1C0D268CE8C}" type="presOf" srcId="{604F0647-1B11-4084-BEDF-220834376101}" destId="{675D02FB-EEAF-48D6-A81D-3082C0B6BB08}" srcOrd="0" destOrd="0" presId="urn:microsoft.com/office/officeart/2005/8/layout/hierarchy6"/>
    <dgm:cxn modelId="{3A274D61-D071-47D8-9578-2D5D163CF78F}" srcId="{C6C03AF8-0622-479C-B7DC-67126003E517}" destId="{8C34DEE0-A151-4780-AFB9-265DC0515F2B}" srcOrd="1" destOrd="0" parTransId="{A5F406BC-321C-460E-8DEA-4AD5C5057AE4}" sibTransId="{1C8806C1-B55B-4F6C-8537-B92A1F93443A}"/>
    <dgm:cxn modelId="{821A1E4D-C580-40D3-8EE6-A9A643F34C55}" type="presOf" srcId="{3EC4476E-10FC-4D1F-AD70-D8096A9A3252}" destId="{EBF28821-4A00-4209-BE16-5898DB708D47}" srcOrd="0" destOrd="0" presId="urn:microsoft.com/office/officeart/2005/8/layout/hierarchy6"/>
    <dgm:cxn modelId="{076C3D72-28C7-4275-8977-FC197158A317}" type="presOf" srcId="{0ECD168D-3762-4F10-B44A-6FE816716516}" destId="{B6346ED0-F667-45BA-AB59-54F274045F80}" srcOrd="0" destOrd="0" presId="urn:microsoft.com/office/officeart/2005/8/layout/hierarchy6"/>
    <dgm:cxn modelId="{7EF2D553-2F09-4FB3-8081-4F155F0B9EEB}" type="presOf" srcId="{868CC0BE-5D22-4ED5-8160-B9BA977A1FE6}" destId="{CEE9DFA2-6A06-4302-8620-26D1A161191B}" srcOrd="0" destOrd="0" presId="urn:microsoft.com/office/officeart/2005/8/layout/hierarchy6"/>
    <dgm:cxn modelId="{9D799F87-4D50-4FB9-B7B0-8C03D4B4A1AC}" type="presOf" srcId="{3F0AE89F-AB6C-4CDA-9E84-41A7F5567DB4}" destId="{107261BF-DFF0-40C8-A664-015A575EFA9A}" srcOrd="0" destOrd="0" presId="urn:microsoft.com/office/officeart/2005/8/layout/hierarchy6"/>
    <dgm:cxn modelId="{AA0EDB92-EE27-4DA7-98A8-37A7D3B46D1B}" type="presOf" srcId="{8D52F429-5D88-4B72-A34E-3F1C3E0DF6EC}" destId="{EA0970DB-E6ED-489A-841A-6AD91D5762E3}" srcOrd="0" destOrd="0" presId="urn:microsoft.com/office/officeart/2005/8/layout/hierarchy6"/>
    <dgm:cxn modelId="{1F413C9B-57D0-4F49-B85D-C0C7514ECB69}" type="presOf" srcId="{8C34DEE0-A151-4780-AFB9-265DC0515F2B}" destId="{50640E60-4646-45EB-8051-DDA7529EE325}" srcOrd="0" destOrd="0" presId="urn:microsoft.com/office/officeart/2005/8/layout/hierarchy6"/>
    <dgm:cxn modelId="{612CB2A1-1359-455E-BB78-B21C398139D2}" srcId="{3F0AE89F-AB6C-4CDA-9E84-41A7F5567DB4}" destId="{C6C03AF8-0622-479C-B7DC-67126003E517}" srcOrd="0" destOrd="0" parTransId="{5A9096A7-60E3-407E-AA50-CBFF7C155C05}" sibTransId="{DD02FD89-0FB2-4A96-9986-0109E92B12ED}"/>
    <dgm:cxn modelId="{9F8AC2A9-DA75-4EBB-8FE6-31B40DB5D792}" type="presOf" srcId="{0BB7D9DF-7F7C-43A4-8A41-8C1B38B29EA4}" destId="{3D37A3B7-F82F-4A26-A26B-A5B919FB22FA}" srcOrd="0" destOrd="0" presId="urn:microsoft.com/office/officeart/2005/8/layout/hierarchy6"/>
    <dgm:cxn modelId="{5FA275B3-05E2-442C-B2F8-3BE2F5BB39B5}" type="presOf" srcId="{2F7FC2CD-73BD-49BD-86D7-D7E0726D9EAC}" destId="{62997BDD-D21A-4FAE-A599-83016B2792AE}" srcOrd="0" destOrd="0" presId="urn:microsoft.com/office/officeart/2005/8/layout/hierarchy6"/>
    <dgm:cxn modelId="{1FD041B4-3416-4803-BC15-BC2CA9E6D243}" srcId="{C6C03AF8-0622-479C-B7DC-67126003E517}" destId="{8D52F429-5D88-4B72-A34E-3F1C3E0DF6EC}" srcOrd="0" destOrd="0" parTransId="{3EC4476E-10FC-4D1F-AD70-D8096A9A3252}" sibTransId="{E6204A08-B42F-451D-AE1F-11C4E3856EFA}"/>
    <dgm:cxn modelId="{5D31DCBB-29CB-4AF0-BCA8-8FE2CAE343D7}" type="presOf" srcId="{C6C03AF8-0622-479C-B7DC-67126003E517}" destId="{C5612A11-9206-4511-9B9D-E748C8FCEFEB}" srcOrd="0" destOrd="0" presId="urn:microsoft.com/office/officeart/2005/8/layout/hierarchy6"/>
    <dgm:cxn modelId="{A66F4FC0-34CC-4201-A393-CEFF7DF9000D}" srcId="{0BB7D9DF-7F7C-43A4-8A41-8C1B38B29EA4}" destId="{604F0647-1B11-4084-BEDF-220834376101}" srcOrd="0" destOrd="0" parTransId="{0ECD168D-3762-4F10-B44A-6FE816716516}" sibTransId="{A93DB2AD-65A0-4FA8-B05F-C0FA54C256E5}"/>
    <dgm:cxn modelId="{6C90B2C7-6C44-499F-A8FA-79F121765882}" srcId="{3F0AE89F-AB6C-4CDA-9E84-41A7F5567DB4}" destId="{0BB7D9DF-7F7C-43A4-8A41-8C1B38B29EA4}" srcOrd="1" destOrd="0" parTransId="{F3824409-F24E-4FCE-8913-FF0622A48D4B}" sibTransId="{19C6CBD8-ADB4-4F2B-B944-373FC5CABC29}"/>
    <dgm:cxn modelId="{96A111D4-05B0-4C2F-B002-F9B7679F780C}" type="presOf" srcId="{CD176E47-D62C-43EE-BC7D-BB105FE480FD}" destId="{F927777B-4622-4AB7-9E4F-B6D5B69A7B7B}" srcOrd="0" destOrd="0" presId="urn:microsoft.com/office/officeart/2005/8/layout/hierarchy6"/>
    <dgm:cxn modelId="{97C5358E-22BD-4763-87C5-50D337EDA30B}" type="presParOf" srcId="{F927777B-4622-4AB7-9E4F-B6D5B69A7B7B}" destId="{275A40C5-385D-4E9B-A8D2-8F5F6AEB0EE9}" srcOrd="0" destOrd="0" presId="urn:microsoft.com/office/officeart/2005/8/layout/hierarchy6"/>
    <dgm:cxn modelId="{1D7C61FA-652D-4149-A080-FA724CC93CB9}" type="presParOf" srcId="{275A40C5-385D-4E9B-A8D2-8F5F6AEB0EE9}" destId="{1AC7319A-DE29-4A7B-863E-2CA880CFA898}" srcOrd="0" destOrd="0" presId="urn:microsoft.com/office/officeart/2005/8/layout/hierarchy6"/>
    <dgm:cxn modelId="{6B4C9CC2-2B93-497B-9E8C-2C5053A23AC9}" type="presParOf" srcId="{1AC7319A-DE29-4A7B-863E-2CA880CFA898}" destId="{9831BCF5-5791-4170-9152-F00F2CE04152}" srcOrd="0" destOrd="0" presId="urn:microsoft.com/office/officeart/2005/8/layout/hierarchy6"/>
    <dgm:cxn modelId="{08F343F2-3946-4E36-AA51-D49C01F55D85}" type="presParOf" srcId="{9831BCF5-5791-4170-9152-F00F2CE04152}" destId="{107261BF-DFF0-40C8-A664-015A575EFA9A}" srcOrd="0" destOrd="0" presId="urn:microsoft.com/office/officeart/2005/8/layout/hierarchy6"/>
    <dgm:cxn modelId="{2C2ACFAA-B982-4AD0-ACAF-2236CE83C5A2}" type="presParOf" srcId="{9831BCF5-5791-4170-9152-F00F2CE04152}" destId="{D224CC00-D778-4398-A7F4-4784E0385C37}" srcOrd="1" destOrd="0" presId="urn:microsoft.com/office/officeart/2005/8/layout/hierarchy6"/>
    <dgm:cxn modelId="{6B64361B-60B9-472D-A484-48FD97207D5B}" type="presParOf" srcId="{D224CC00-D778-4398-A7F4-4784E0385C37}" destId="{C8D439B8-8625-4BC4-9243-1E89006798C0}" srcOrd="0" destOrd="0" presId="urn:microsoft.com/office/officeart/2005/8/layout/hierarchy6"/>
    <dgm:cxn modelId="{C9A145FD-E0C5-4F68-8E90-FC1D9CD82BB0}" type="presParOf" srcId="{D224CC00-D778-4398-A7F4-4784E0385C37}" destId="{A880C064-4E29-456A-B78B-8941A350C49D}" srcOrd="1" destOrd="0" presId="urn:microsoft.com/office/officeart/2005/8/layout/hierarchy6"/>
    <dgm:cxn modelId="{ECBDFBF2-BC01-4885-BD4D-967910DB8118}" type="presParOf" srcId="{A880C064-4E29-456A-B78B-8941A350C49D}" destId="{C5612A11-9206-4511-9B9D-E748C8FCEFEB}" srcOrd="0" destOrd="0" presId="urn:microsoft.com/office/officeart/2005/8/layout/hierarchy6"/>
    <dgm:cxn modelId="{55A1E399-F892-4B2B-8D9C-C87FA64A933B}" type="presParOf" srcId="{A880C064-4E29-456A-B78B-8941A350C49D}" destId="{100AACC5-54EB-422E-AD1D-30B2B5186684}" srcOrd="1" destOrd="0" presId="urn:microsoft.com/office/officeart/2005/8/layout/hierarchy6"/>
    <dgm:cxn modelId="{D69C9CC8-0BB5-4552-8616-3C9A120323D0}" type="presParOf" srcId="{100AACC5-54EB-422E-AD1D-30B2B5186684}" destId="{EBF28821-4A00-4209-BE16-5898DB708D47}" srcOrd="0" destOrd="0" presId="urn:microsoft.com/office/officeart/2005/8/layout/hierarchy6"/>
    <dgm:cxn modelId="{E27640F0-1524-425C-B8CB-A0E9A9B5FB21}" type="presParOf" srcId="{100AACC5-54EB-422E-AD1D-30B2B5186684}" destId="{FFC88802-288F-48A4-BE9F-ACC5AE4C6A0C}" srcOrd="1" destOrd="0" presId="urn:microsoft.com/office/officeart/2005/8/layout/hierarchy6"/>
    <dgm:cxn modelId="{3FDAE180-63F3-410C-8E62-89822B3793CB}" type="presParOf" srcId="{FFC88802-288F-48A4-BE9F-ACC5AE4C6A0C}" destId="{EA0970DB-E6ED-489A-841A-6AD91D5762E3}" srcOrd="0" destOrd="0" presId="urn:microsoft.com/office/officeart/2005/8/layout/hierarchy6"/>
    <dgm:cxn modelId="{95BDD8C8-5598-4EE4-8259-FE2DE16A7048}" type="presParOf" srcId="{FFC88802-288F-48A4-BE9F-ACC5AE4C6A0C}" destId="{E38315E8-5F00-40B2-B95A-FD52D4536128}" srcOrd="1" destOrd="0" presId="urn:microsoft.com/office/officeart/2005/8/layout/hierarchy6"/>
    <dgm:cxn modelId="{49DB3DD7-2405-4C7F-AA80-EAAEFF66B3D9}" type="presParOf" srcId="{100AACC5-54EB-422E-AD1D-30B2B5186684}" destId="{3AE281B5-0A27-4DD3-A391-4F51F3D80267}" srcOrd="2" destOrd="0" presId="urn:microsoft.com/office/officeart/2005/8/layout/hierarchy6"/>
    <dgm:cxn modelId="{E7E42B5E-7B7B-452C-84ED-12D89C674F33}" type="presParOf" srcId="{100AACC5-54EB-422E-AD1D-30B2B5186684}" destId="{98842DF6-6D69-4817-894A-281D71B95616}" srcOrd="3" destOrd="0" presId="urn:microsoft.com/office/officeart/2005/8/layout/hierarchy6"/>
    <dgm:cxn modelId="{4FF7093C-179E-46AD-97DA-E0B799FF7D28}" type="presParOf" srcId="{98842DF6-6D69-4817-894A-281D71B95616}" destId="{50640E60-4646-45EB-8051-DDA7529EE325}" srcOrd="0" destOrd="0" presId="urn:microsoft.com/office/officeart/2005/8/layout/hierarchy6"/>
    <dgm:cxn modelId="{DF14B1E4-A301-4FCD-9336-EE73BD4C10E0}" type="presParOf" srcId="{98842DF6-6D69-4817-894A-281D71B95616}" destId="{BF5C085C-A378-4475-837E-D5F8AB09D610}" srcOrd="1" destOrd="0" presId="urn:microsoft.com/office/officeart/2005/8/layout/hierarchy6"/>
    <dgm:cxn modelId="{84A488DB-1746-4C4F-83C1-BCAD0FD190AE}" type="presParOf" srcId="{D224CC00-D778-4398-A7F4-4784E0385C37}" destId="{9B3F0765-459A-40DA-8AE0-0BAC8FC577A3}" srcOrd="2" destOrd="0" presId="urn:microsoft.com/office/officeart/2005/8/layout/hierarchy6"/>
    <dgm:cxn modelId="{956D0F80-6E6B-4E42-897D-23DCCE408922}" type="presParOf" srcId="{D224CC00-D778-4398-A7F4-4784E0385C37}" destId="{AEEB2F57-E57A-43A7-AB9F-AA5B7053EC9F}" srcOrd="3" destOrd="0" presId="urn:microsoft.com/office/officeart/2005/8/layout/hierarchy6"/>
    <dgm:cxn modelId="{6C90BF35-79FC-459C-B086-210519A599BA}" type="presParOf" srcId="{AEEB2F57-E57A-43A7-AB9F-AA5B7053EC9F}" destId="{3D37A3B7-F82F-4A26-A26B-A5B919FB22FA}" srcOrd="0" destOrd="0" presId="urn:microsoft.com/office/officeart/2005/8/layout/hierarchy6"/>
    <dgm:cxn modelId="{10007897-8EC2-4083-A487-AA5546B795C8}" type="presParOf" srcId="{AEEB2F57-E57A-43A7-AB9F-AA5B7053EC9F}" destId="{F6408C7F-D3B6-468E-8220-A50C4AE23823}" srcOrd="1" destOrd="0" presId="urn:microsoft.com/office/officeart/2005/8/layout/hierarchy6"/>
    <dgm:cxn modelId="{EC3B61F7-DDB0-4C13-90E1-75A0E6B6EDEB}" type="presParOf" srcId="{F6408C7F-D3B6-468E-8220-A50C4AE23823}" destId="{B6346ED0-F667-45BA-AB59-54F274045F80}" srcOrd="0" destOrd="0" presId="urn:microsoft.com/office/officeart/2005/8/layout/hierarchy6"/>
    <dgm:cxn modelId="{8D07BED6-7DD0-4717-9826-BE3A666C0EFC}" type="presParOf" srcId="{F6408C7F-D3B6-468E-8220-A50C4AE23823}" destId="{2F0761BD-415F-4CED-9137-6B43845E967C}" srcOrd="1" destOrd="0" presId="urn:microsoft.com/office/officeart/2005/8/layout/hierarchy6"/>
    <dgm:cxn modelId="{1A1D6104-84F6-4986-BD54-BF0E46B3726B}" type="presParOf" srcId="{2F0761BD-415F-4CED-9137-6B43845E967C}" destId="{675D02FB-EEAF-48D6-A81D-3082C0B6BB08}" srcOrd="0" destOrd="0" presId="urn:microsoft.com/office/officeart/2005/8/layout/hierarchy6"/>
    <dgm:cxn modelId="{800E0E43-B1D7-440C-B235-FD9E3C25873C}" type="presParOf" srcId="{2F0761BD-415F-4CED-9137-6B43845E967C}" destId="{17C87F5E-896B-4E74-81A9-5DE1CA4F914D}" srcOrd="1" destOrd="0" presId="urn:microsoft.com/office/officeart/2005/8/layout/hierarchy6"/>
    <dgm:cxn modelId="{F53B0DA6-C14D-44FF-9203-C42C8FF992DF}" type="presParOf" srcId="{F6408C7F-D3B6-468E-8220-A50C4AE23823}" destId="{CEE9DFA2-6A06-4302-8620-26D1A161191B}" srcOrd="2" destOrd="0" presId="urn:microsoft.com/office/officeart/2005/8/layout/hierarchy6"/>
    <dgm:cxn modelId="{4034CDCA-ADC4-4ED2-8C85-A4F9C0D4814B}" type="presParOf" srcId="{F6408C7F-D3B6-468E-8220-A50C4AE23823}" destId="{6DB7791F-E7C6-4172-BA4E-7026E04F3CC0}" srcOrd="3" destOrd="0" presId="urn:microsoft.com/office/officeart/2005/8/layout/hierarchy6"/>
    <dgm:cxn modelId="{08E687D6-858E-41D3-A66A-C93BB2A53537}" type="presParOf" srcId="{6DB7791F-E7C6-4172-BA4E-7026E04F3CC0}" destId="{62997BDD-D21A-4FAE-A599-83016B2792AE}" srcOrd="0" destOrd="0" presId="urn:microsoft.com/office/officeart/2005/8/layout/hierarchy6"/>
    <dgm:cxn modelId="{402CE161-154D-418E-9C29-F9A234B692E3}" type="presParOf" srcId="{6DB7791F-E7C6-4172-BA4E-7026E04F3CC0}" destId="{4DDB72D3-A464-4185-8A29-D10D0E157CB5}" srcOrd="1" destOrd="0" presId="urn:microsoft.com/office/officeart/2005/8/layout/hierarchy6"/>
    <dgm:cxn modelId="{67A56546-AD9F-4BC5-A217-4796D2E5B31D}" type="presParOf" srcId="{F927777B-4622-4AB7-9E4F-B6D5B69A7B7B}" destId="{C5369F64-F04B-41E2-9D0B-0EDC8D8858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61BF-DFF0-40C8-A664-015A575EFA9A}">
      <dsp:nvSpPr>
        <dsp:cNvPr id="0" name=""/>
        <dsp:cNvSpPr/>
      </dsp:nvSpPr>
      <dsp:spPr>
        <a:xfrm>
          <a:off x="4638276" y="1886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Segoe UI" panose="020B0502040204020203" pitchFamily="34" charset="0"/>
              <a:cs typeface="Segoe UI" panose="020B0502040204020203" pitchFamily="34" charset="0"/>
            </a:rPr>
            <a:t>Нижняя граница </a:t>
          </a:r>
          <a14:m xmlns:a14="http://schemas.microsoft.com/office/drawing/2010/main">
            <m:oMath xmlns:m="http://schemas.openxmlformats.org/officeDocument/2006/math">
              <m:r>
                <a:rPr lang="ru-RU" sz="1600" i="1" kern="1200" dirty="0" smtClean="0">
                  <a:latin typeface="Cambria Math" panose="02040503050406030204" pitchFamily="18" charset="0"/>
                </a:rPr>
                <m:t>21</m:t>
              </m:r>
            </m:oMath>
          </a14:m>
          <a:endParaRPr lang="ru-RU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73215" y="36825"/>
        <a:ext cx="1719466" cy="1123018"/>
      </dsp:txXfrm>
    </dsp:sp>
    <dsp:sp modelId="{C8D439B8-8625-4BC4-9243-1E89006798C0}">
      <dsp:nvSpPr>
        <dsp:cNvPr id="0" name=""/>
        <dsp:cNvSpPr/>
      </dsp:nvSpPr>
      <dsp:spPr>
        <a:xfrm>
          <a:off x="3209467" y="1194782"/>
          <a:ext cx="2323481" cy="477158"/>
        </a:xfrm>
        <a:custGeom>
          <a:avLst/>
          <a:gdLst/>
          <a:ahLst/>
          <a:cxnLst/>
          <a:rect l="0" t="0" r="0" b="0"/>
          <a:pathLst>
            <a:path>
              <a:moveTo>
                <a:pt x="2323481" y="0"/>
              </a:moveTo>
              <a:lnTo>
                <a:pt x="2323481" y="238579"/>
              </a:lnTo>
              <a:lnTo>
                <a:pt x="0" y="238579"/>
              </a:lnTo>
              <a:lnTo>
                <a:pt x="0" y="47715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12A11-9206-4511-9B9D-E748C8FCEFEB}">
      <dsp:nvSpPr>
        <dsp:cNvPr id="0" name=""/>
        <dsp:cNvSpPr/>
      </dsp:nvSpPr>
      <dsp:spPr>
        <a:xfrm>
          <a:off x="2309463" y="1671940"/>
          <a:ext cx="1800008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(4</m:t>
              </m:r>
              <m:r>
                <a:rPr lang="en-US" sz="1400" b="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ru-RU" sz="1400" i="1" kern="1200" dirty="0" smtClean="0">
                  <a:latin typeface="Cambria Math" panose="02040503050406030204" pitchFamily="18" charset="0"/>
                </a:rPr>
                <m:t>5)</m:t>
              </m:r>
            </m:oMath>
          </a14:m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 выбирается. Граница 2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9</m:t>
              </m:r>
            </m:oMath>
          </a14:m>
          <a:endParaRPr lang="ru-RU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344402" y="1706879"/>
        <a:ext cx="1730130" cy="1123018"/>
      </dsp:txXfrm>
    </dsp:sp>
    <dsp:sp modelId="{EBF28821-4A00-4209-BE16-5898DB708D47}">
      <dsp:nvSpPr>
        <dsp:cNvPr id="0" name=""/>
        <dsp:cNvSpPr/>
      </dsp:nvSpPr>
      <dsp:spPr>
        <a:xfrm>
          <a:off x="2046393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1163073" y="0"/>
              </a:moveTo>
              <a:lnTo>
                <a:pt x="1163073" y="238579"/>
              </a:lnTo>
              <a:lnTo>
                <a:pt x="0" y="238579"/>
              </a:lnTo>
              <a:lnTo>
                <a:pt x="0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970DB-E6ED-489A-841A-6AD91D5762E3}">
      <dsp:nvSpPr>
        <dsp:cNvPr id="0" name=""/>
        <dsp:cNvSpPr/>
      </dsp:nvSpPr>
      <dsp:spPr>
        <a:xfrm>
          <a:off x="1151721" y="3341995"/>
          <a:ext cx="1789344" cy="1192896"/>
        </a:xfrm>
        <a:prstGeom prst="roundRect">
          <a:avLst>
            <a:gd name="adj" fmla="val 10000"/>
          </a:avLst>
        </a:prstGeom>
        <a:solidFill>
          <a:srgbClr val="A5A5A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prstClr val="white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rPr>
                <m:t>(3</m:t>
              </m:r>
              <m:r>
                <a:rPr lang="en-US" sz="1400" b="0" i="0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rPr>
                <m:t>, </m:t>
              </m:r>
              <m:r>
                <a:rPr lang="ru-RU" sz="1400" kern="12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rPr>
                <m:t>2)</m:t>
              </m:r>
            </m:oMath>
          </a14:m>
          <a:r>
            <a:rPr lang="ru-RU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выбирается</a:t>
          </a:r>
        </a:p>
      </dsp:txBody>
      <dsp:txXfrm>
        <a:off x="1186660" y="3376934"/>
        <a:ext cx="1719466" cy="1123018"/>
      </dsp:txXfrm>
    </dsp:sp>
    <dsp:sp modelId="{3AE281B5-0A27-4DD3-A391-4F51F3D80267}">
      <dsp:nvSpPr>
        <dsp:cNvPr id="0" name=""/>
        <dsp:cNvSpPr/>
      </dsp:nvSpPr>
      <dsp:spPr>
        <a:xfrm>
          <a:off x="3209467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9"/>
              </a:lnTo>
              <a:lnTo>
                <a:pt x="1163073" y="238579"/>
              </a:lnTo>
              <a:lnTo>
                <a:pt x="1163073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40E60-4646-45EB-8051-DDA7529EE325}">
      <dsp:nvSpPr>
        <dsp:cNvPr id="0" name=""/>
        <dsp:cNvSpPr/>
      </dsp:nvSpPr>
      <dsp:spPr>
        <a:xfrm>
          <a:off x="3477869" y="3341995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ru-RU" sz="1400" b="0" i="1" kern="1200" dirty="0" smtClean="0">
                  <a:latin typeface="Cambria Math" panose="02040503050406030204" pitchFamily="18" charset="0"/>
                </a:rPr>
                <m:t>3</m:t>
              </m:r>
              <m:r>
                <a:rPr lang="en-US" sz="1400" b="0" i="1" kern="1200" dirty="0" smtClean="0">
                  <a:latin typeface="Cambria Math" panose="02040503050406030204" pitchFamily="18" charset="0"/>
                </a:rPr>
                <m:t>,</m:t>
              </m:r>
              <m:r>
                <a:rPr lang="ru-RU" sz="1400" b="0" i="1" kern="1200" dirty="0" smtClean="0">
                  <a:latin typeface="Cambria Math" panose="02040503050406030204" pitchFamily="18" charset="0"/>
                </a:rPr>
                <m:t>2</m:t>
              </m:r>
              <m:r>
                <a:rPr lang="ru-RU" sz="14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 не выбирается</a:t>
          </a:r>
        </a:p>
      </dsp:txBody>
      <dsp:txXfrm>
        <a:off x="3512808" y="3376934"/>
        <a:ext cx="1719466" cy="1123018"/>
      </dsp:txXfrm>
    </dsp:sp>
    <dsp:sp modelId="{9B3F0765-459A-40DA-8AE0-0BAC8FC577A3}">
      <dsp:nvSpPr>
        <dsp:cNvPr id="0" name=""/>
        <dsp:cNvSpPr/>
      </dsp:nvSpPr>
      <dsp:spPr>
        <a:xfrm>
          <a:off x="5532948" y="1194782"/>
          <a:ext cx="2328813" cy="47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9"/>
              </a:lnTo>
              <a:lnTo>
                <a:pt x="2328813" y="238579"/>
              </a:lnTo>
              <a:lnTo>
                <a:pt x="2328813" y="47715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7A3B7-F82F-4A26-A26B-A5B919FB22FA}">
      <dsp:nvSpPr>
        <dsp:cNvPr id="0" name=""/>
        <dsp:cNvSpPr/>
      </dsp:nvSpPr>
      <dsp:spPr>
        <a:xfrm>
          <a:off x="6967090" y="1671940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Ребро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(4</m:t>
              </m:r>
              <m:r>
                <a:rPr lang="en-US" sz="1400" b="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ru-RU" sz="1400" i="1" kern="1200" dirty="0" smtClean="0">
                  <a:latin typeface="Cambria Math" panose="02040503050406030204" pitchFamily="18" charset="0"/>
                </a:rPr>
                <m:t>5)</m:t>
              </m:r>
            </m:oMath>
          </a14:m>
          <a:r>
            <a:rPr lang="ru-RU" sz="1400" kern="1200" dirty="0">
              <a:latin typeface="Segoe UI" panose="020B0502040204020203" pitchFamily="34" charset="0"/>
              <a:cs typeface="Segoe UI" panose="020B0502040204020203" pitchFamily="34" charset="0"/>
            </a:rPr>
            <a:t> не выбирается. Граница </a:t>
          </a:r>
          <a14:m xmlns:a14="http://schemas.microsoft.com/office/drawing/2010/main">
            <m:oMath xmlns:m="http://schemas.openxmlformats.org/officeDocument/2006/math">
              <m:r>
                <a:rPr lang="ru-RU" sz="1400" i="1" kern="1200" dirty="0" smtClean="0">
                  <a:latin typeface="Cambria Math" panose="02040503050406030204" pitchFamily="18" charset="0"/>
                </a:rPr>
                <m:t>2</m:t>
              </m:r>
              <m:r>
                <a:rPr lang="ru-RU" sz="1400" b="0" i="1" kern="1200" dirty="0" smtClean="0">
                  <a:latin typeface="Cambria Math" panose="02040503050406030204" pitchFamily="18" charset="0"/>
                </a:rPr>
                <m:t>7</m:t>
              </m:r>
            </m:oMath>
          </a14:m>
          <a:endParaRPr lang="ru-RU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002029" y="1706879"/>
        <a:ext cx="1719466" cy="1123018"/>
      </dsp:txXfrm>
    </dsp:sp>
    <dsp:sp modelId="{B6346ED0-F667-45BA-AB59-54F274045F80}">
      <dsp:nvSpPr>
        <dsp:cNvPr id="0" name=""/>
        <dsp:cNvSpPr/>
      </dsp:nvSpPr>
      <dsp:spPr>
        <a:xfrm>
          <a:off x="6698688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1163073" y="0"/>
              </a:moveTo>
              <a:lnTo>
                <a:pt x="1163073" y="238579"/>
              </a:lnTo>
              <a:lnTo>
                <a:pt x="0" y="238579"/>
              </a:lnTo>
              <a:lnTo>
                <a:pt x="0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D02FB-EEAF-48D6-A81D-3082C0B6BB08}">
      <dsp:nvSpPr>
        <dsp:cNvPr id="0" name=""/>
        <dsp:cNvSpPr/>
      </dsp:nvSpPr>
      <dsp:spPr>
        <a:xfrm>
          <a:off x="5804016" y="3341995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200" kern="1200" dirty="0"/>
        </a:p>
      </dsp:txBody>
      <dsp:txXfrm>
        <a:off x="5838955" y="3376934"/>
        <a:ext cx="1719466" cy="1123018"/>
      </dsp:txXfrm>
    </dsp:sp>
    <dsp:sp modelId="{CEE9DFA2-6A06-4302-8620-26D1A161191B}">
      <dsp:nvSpPr>
        <dsp:cNvPr id="0" name=""/>
        <dsp:cNvSpPr/>
      </dsp:nvSpPr>
      <dsp:spPr>
        <a:xfrm>
          <a:off x="7861762" y="2864837"/>
          <a:ext cx="1163073" cy="47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79"/>
              </a:lnTo>
              <a:lnTo>
                <a:pt x="1163073" y="238579"/>
              </a:lnTo>
              <a:lnTo>
                <a:pt x="1163073" y="47715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97BDD-D21A-4FAE-A599-83016B2792AE}">
      <dsp:nvSpPr>
        <dsp:cNvPr id="0" name=""/>
        <dsp:cNvSpPr/>
      </dsp:nvSpPr>
      <dsp:spPr>
        <a:xfrm>
          <a:off x="8130164" y="3341995"/>
          <a:ext cx="1789344" cy="1192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200" kern="1200" dirty="0"/>
        </a:p>
      </dsp:txBody>
      <dsp:txXfrm>
        <a:off x="8165103" y="3376934"/>
        <a:ext cx="1719466" cy="112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6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27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9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1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5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37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0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0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Эйлеровы и гамильтоновы графы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Уникурсальный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имеющий эйлеров цикл можно начертить одним росчерком без повторений, начав в любой вершине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закончив в этой же вершине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28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586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Рассмотрим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b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Мы можем выбрать ребро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а можем не выбрать.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2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418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 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en-US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Мы можем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 выбрать 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5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954107"/>
              </a:xfrm>
              <a:prstGeom prst="rect">
                <a:avLst/>
              </a:prstGeom>
              <a:blipFill>
                <a:blip r:embed="rId3"/>
                <a:stretch>
                  <a:fillRect l="-246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11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Штраф за не 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en-US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86B88B1-50EF-48A5-BBBE-BC0695F464E2}"/>
              </a:ext>
            </a:extLst>
          </p:cNvPr>
          <p:cNvGraphicFramePr>
            <a:graphicFrameLocks noGrp="1"/>
          </p:cNvGraphicFramePr>
          <p:nvPr/>
        </p:nvGraphicFramePr>
        <p:xfrm>
          <a:off x="1147480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E7B090F-CF0E-4631-81F5-34E4D7ED11D8}"/>
              </a:ext>
            </a:extLst>
          </p:cNvPr>
          <p:cNvGraphicFramePr>
            <a:graphicFrameLocks noGrp="1"/>
          </p:cNvGraphicFramePr>
          <p:nvPr/>
        </p:nvGraphicFramePr>
        <p:xfrm>
          <a:off x="1147480" y="2550601"/>
          <a:ext cx="3512580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T="0" marB="0" anchor="ctr">
                    <a:solidFill>
                      <a:srgbClr val="FF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9C28FC7-E3D5-4712-904E-88A7D524372C}"/>
              </a:ext>
            </a:extLst>
          </p:cNvPr>
          <p:cNvGraphicFramePr>
            <a:graphicFrameLocks noGrp="1"/>
          </p:cNvGraphicFramePr>
          <p:nvPr/>
        </p:nvGraphicFramePr>
        <p:xfrm>
          <a:off x="5176174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976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Штраф за не выбор </a:t>
                </a:r>
                <a14:m>
                  <m:oMath xmlns:m="http://schemas.openxmlformats.org/officeDocument/2006/math"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en-US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Штраф за неиспользование ребра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равен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21+6=27.</m:t>
                      </m:r>
                    </m:oMath>
                  </m:oMathPara>
                </a14:m>
                <a:endParaRPr lang="ru-RU" sz="2800" dirty="0">
                  <a:solidFill>
                    <a:srgbClr val="22222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423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 ветвей и границ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Схема 42">
                <a:extLst>
                  <a:ext uri="{FF2B5EF4-FFF2-40B4-BE49-F238E27FC236}">
                    <a16:creationId xmlns:a16="http://schemas.microsoft.com/office/drawing/2014/main" id="{68283C53-058C-4337-B56F-5FBF428AB0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3894853"/>
                  </p:ext>
                </p:extLst>
              </p:nvPr>
            </p:nvGraphicFramePr>
            <p:xfrm>
              <a:off x="857418" y="2060575"/>
              <a:ext cx="11071230" cy="45367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3" name="Схема 42">
                <a:extLst>
                  <a:ext uri="{FF2B5EF4-FFF2-40B4-BE49-F238E27FC236}">
                    <a16:creationId xmlns:a16="http://schemas.microsoft.com/office/drawing/2014/main" id="{68283C53-058C-4337-B56F-5FBF428AB0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3894853"/>
                  </p:ext>
                </p:extLst>
              </p:nvPr>
            </p:nvGraphicFramePr>
            <p:xfrm>
              <a:off x="857418" y="2060575"/>
              <a:ext cx="11071230" cy="45367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56338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ветвей и границ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33F1F-6C75-44E4-9520-8C70D0E28580}"/>
              </a:ext>
            </a:extLst>
          </p:cNvPr>
          <p:cNvSpPr txBox="1"/>
          <p:nvPr/>
        </p:nvSpPr>
        <p:spPr>
          <a:xfrm>
            <a:off x="1142215" y="2073548"/>
            <a:ext cx="9922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Рассматривается та ветвь, которая имеет минимальную границу из всех возможных путей.</a:t>
            </a:r>
          </a:p>
        </p:txBody>
      </p:sp>
    </p:spTree>
    <p:extLst>
      <p:ext uri="{BB962C8B-B14F-4D97-AF65-F5344CB8AC3E}">
        <p14:creationId xmlns:p14="http://schemas.microsoft.com/office/powerpoint/2010/main" val="188604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ветвей и границ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33F1F-6C75-44E4-9520-8C70D0E28580}"/>
              </a:ext>
            </a:extLst>
          </p:cNvPr>
          <p:cNvSpPr txBox="1"/>
          <p:nvPr/>
        </p:nvSpPr>
        <p:spPr>
          <a:xfrm>
            <a:off x="1142215" y="2073548"/>
            <a:ext cx="99226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FindMinCycle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(const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&amp; m, const Edges&amp; path, int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bottomLimit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if (size &lt; 2) {}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if (size == 2) {}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…   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matrix(m);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bottomLimit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SubtractFromMatrix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(matrix);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bottomLimit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m_record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 {return;}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auto zeros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FindBestZeros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(matrix);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if (!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zeros.size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()) {return;}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auto edge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zeros.front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auto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(matrix);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newMatrix.RemoveRowColumn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edge.first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edge.second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auto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newPath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newPath.emplace_back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matrix.RowIndex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edge.first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matrix.ColumnIndex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edge.second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AddInfinity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FindMinCycle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newPath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bottomLimit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= matrix;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edge.first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edge.second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 = INF;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FindMinCycle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newMatrix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 path,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bottomLimit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069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6546312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Задачи коммивояжёра</a:t>
            </a: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для 57 городов Европы</a:t>
            </a:r>
          </a:p>
        </p:txBody>
      </p:sp>
    </p:spTree>
    <p:extLst>
      <p:ext uri="{BB962C8B-B14F-4D97-AF65-F5344CB8AC3E}">
        <p14:creationId xmlns:p14="http://schemas.microsoft.com/office/powerpoint/2010/main" val="37023345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2838B7-902E-4F80-A7D3-C32C16BF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787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345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класс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Написать адаптер, преобразующий список рёбер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матрицу смежности и обратно. Данные считываются с файла. Предусмотреть ошибки в матрице смежности и списке рёбер.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Реализовать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DFS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 временами меток.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74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Уникурсальный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же граф содержит эйлеров путь, то начинать и заканчивать росчерк необходимо в вершинах нечётной степени, поэтому другое название графов, имеющий эйлеров цикл или эйлеров путь – уникурсальные графы.</a:t>
            </a:r>
          </a:p>
        </p:txBody>
      </p:sp>
    </p:spTree>
    <p:extLst>
      <p:ext uri="{BB962C8B-B14F-4D97-AF65-F5344CB8AC3E}">
        <p14:creationId xmlns:p14="http://schemas.microsoft.com/office/powerpoint/2010/main" val="25935637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Реализовать алгоритм поиска точек сочленения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Написать тесты, включающие в себя пример с лекции, полный граф, полный двудольный граф, дерево, граф-колесо.</a:t>
            </a:r>
          </a:p>
        </p:txBody>
      </p:sp>
    </p:spTree>
    <p:extLst>
      <p:ext uri="{BB962C8B-B14F-4D97-AF65-F5344CB8AC3E}">
        <p14:creationId xmlns:p14="http://schemas.microsoft.com/office/powerpoint/2010/main" val="32431969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Последняя неделя сдачи без понижающих коэффициентов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3189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класс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Написать адаптер, преобразующий список рёбер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матрицу смежности и обратно. Данные считываются с файла. Предусмотреть ошибки в матрице смежности и списке рёбер.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Реализовать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DFS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 временами меток.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952376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2.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Написать функцию, инвертирующую граф.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Запустить на нём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DFS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 выделить рёбра дерева.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329835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3.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Написать функцию, находящую все компоненты сильной связности.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652241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80]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класс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Написать адаптер, преобразующий список рёбер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матрицу смежности и обратно. Данные считываются с файла. Предусмотреть ошибки в матрице смежности и списке рёбер.</a:t>
            </a:r>
          </a:p>
        </p:txBody>
      </p:sp>
    </p:spTree>
    <p:extLst>
      <p:ext uri="{BB962C8B-B14F-4D97-AF65-F5344CB8AC3E}">
        <p14:creationId xmlns:p14="http://schemas.microsoft.com/office/powerpoint/2010/main" val="11058701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80]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2.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Реализовать поиск минимального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HC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перебором и создать тесты.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08960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80]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3.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Разобраться с функцией изменяющей матрицу и написать функции, находящую штрафы.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8840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Доп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20]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Создать геометрический граф на плоскости. Каждая вершина задаётся двумя координатами. 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Найти гамильтонов цикл минимальной длины.</a:t>
            </a:r>
          </a:p>
          <a:p>
            <a:r>
              <a:rPr lang="ru-RU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Доп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20]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Отобразить граф и найденный </a:t>
            </a:r>
            <a: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  <a:t>путь.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261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Эйлеровы и гамильтоновы графы</a:t>
            </a:r>
          </a:p>
        </p:txBody>
      </p:sp>
    </p:spTree>
    <p:extLst>
      <p:ext uri="{BB962C8B-B14F-4D97-AF65-F5344CB8AC3E}">
        <p14:creationId xmlns:p14="http://schemas.microsoft.com/office/powerpoint/2010/main" val="282067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6410" cy="195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Минимальное число реберно-непересекающихся цепей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 графе равно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 имеют нечетную степень,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его можно разложить на не менее чем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num>
                      <m:den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попарно реберно-непересекающихся цепей.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6410" cy="1953035"/>
              </a:xfrm>
              <a:prstGeom prst="rect">
                <a:avLst/>
              </a:prstGeom>
              <a:blipFill>
                <a:blip r:embed="rId2"/>
                <a:stretch>
                  <a:fillRect l="-1228" t="-3115" b="-7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Алгоритм нахождения эйлерова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4668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9922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Нахождение цикла путём добавления к существующему эйлерову циклу новых циклов.</a:t>
            </a:r>
            <a:endParaRPr lang="ru-RU" sz="2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8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059497" y="2833155"/>
            <a:ext cx="960632" cy="426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stCxn id="9" idx="1"/>
            <a:endCxn id="8" idx="5"/>
          </p:cNvCxnSpPr>
          <p:nvPr/>
        </p:nvCxnSpPr>
        <p:spPr>
          <a:xfrm flipH="1" flipV="1">
            <a:off x="9327442" y="2364295"/>
            <a:ext cx="1065895" cy="2919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Нахождение цикла путём добавления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существующему эйлерову циклу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новых циклов.</a:t>
            </a:r>
          </a:p>
        </p:txBody>
      </p:sp>
    </p:spTree>
    <p:extLst>
      <p:ext uri="{BB962C8B-B14F-4D97-AF65-F5344CB8AC3E}">
        <p14:creationId xmlns:p14="http://schemas.microsoft.com/office/powerpoint/2010/main" val="157491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059497" y="2833155"/>
            <a:ext cx="960632" cy="426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stCxn id="9" idx="1"/>
            <a:endCxn id="8" idx="5"/>
          </p:cNvCxnSpPr>
          <p:nvPr/>
        </p:nvCxnSpPr>
        <p:spPr>
          <a:xfrm flipH="1" flipV="1">
            <a:off x="9327442" y="2364295"/>
            <a:ext cx="1065895" cy="2919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любую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147121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Находим первый цикл поиском в глубину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blipFill>
                <a:blip r:embed="rId2"/>
                <a:stretch>
                  <a:fillRect l="-2642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1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Находим контактную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210655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31138"/>
            <a:ext cx="1085658" cy="5001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5655" y="48464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5580" cy="145939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Находим цикл из контактной вершины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384995"/>
              </a:xfrm>
              <a:prstGeom prst="rect">
                <a:avLst/>
              </a:prstGeom>
              <a:blipFill>
                <a:blip r:embed="rId2"/>
                <a:stretch>
                  <a:fillRect l="-2642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Эйлеровы графы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31138"/>
            <a:ext cx="1085658" cy="5001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5655" y="48464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5580" cy="145939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309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циклу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добавляем цикл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Получаем больший цикл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→11→9→6→→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3098605"/>
              </a:xfrm>
              <a:prstGeom prst="rect">
                <a:avLst/>
              </a:prstGeom>
              <a:blipFill>
                <a:blip r:embed="rId2"/>
                <a:stretch>
                  <a:fillRect l="-2642" t="-1969" b="-4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6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6453300" y="3151977"/>
            <a:ext cx="1241879" cy="49297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326007" y="3204704"/>
            <a:ext cx="360040" cy="16380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H="1" flipV="1">
            <a:off x="7875199" y="3824971"/>
            <a:ext cx="284778" cy="153329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22748"/>
            <a:ext cx="1083838" cy="5085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35" y="48380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3760" cy="145100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805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Новая контактная вершина и новый цикл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→11→9→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→9→6→→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805944"/>
              </a:xfrm>
              <a:prstGeom prst="rect">
                <a:avLst/>
              </a:prstGeom>
              <a:blipFill>
                <a:blip r:embed="rId2"/>
                <a:stretch>
                  <a:fillRect l="-2642" t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5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6453300" y="3151977"/>
            <a:ext cx="1241879" cy="49297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326007" y="3204704"/>
            <a:ext cx="360040" cy="16380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10001222" y="2963527"/>
            <a:ext cx="519408" cy="999285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520630" y="2963527"/>
            <a:ext cx="364225" cy="101383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H="1" flipV="1">
            <a:off x="7875199" y="3824971"/>
            <a:ext cx="284778" cy="153329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22748"/>
            <a:ext cx="1083838" cy="5085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77500" y="39581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35" y="48380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3760" cy="145100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222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Новая контактная вершина и новый цикл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10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→→11→9→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→→9→6→→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2226892"/>
              </a:xfrm>
              <a:prstGeom prst="rect">
                <a:avLst/>
              </a:prstGeom>
              <a:blipFill>
                <a:blip r:embed="rId2"/>
                <a:stretch>
                  <a:fillRect l="-2642" t="-2740" b="-68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19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6453300" y="3151977"/>
            <a:ext cx="1241879" cy="49297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326007" y="3204704"/>
            <a:ext cx="360040" cy="16380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cxnSpLocks/>
            <a:stCxn id="11" idx="2"/>
            <a:endCxn id="4" idx="5"/>
          </p:cNvCxnSpPr>
          <p:nvPr/>
        </p:nvCxnSpPr>
        <p:spPr>
          <a:xfrm flipH="1" flipV="1">
            <a:off x="8059497" y="2833155"/>
            <a:ext cx="960632" cy="42663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9327442" y="2364295"/>
            <a:ext cx="1065895" cy="29191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10001222" y="2963527"/>
            <a:ext cx="519408" cy="999285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520630" y="2963527"/>
            <a:ext cx="364225" cy="1013839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H="1" flipV="1">
            <a:off x="7875199" y="3824971"/>
            <a:ext cx="284778" cy="153329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25400">
            <a:solidFill>
              <a:srgbClr val="FF555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29" idx="1"/>
            <a:endCxn id="12" idx="6"/>
          </p:cNvCxnSpPr>
          <p:nvPr/>
        </p:nvCxnSpPr>
        <p:spPr>
          <a:xfrm flipH="1">
            <a:off x="8339997" y="5022748"/>
            <a:ext cx="1083838" cy="5085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77500" y="39581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35" y="48380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1" idx="5"/>
            <a:endCxn id="29" idx="0"/>
          </p:cNvCxnSpPr>
          <p:nvPr/>
        </p:nvCxnSpPr>
        <p:spPr>
          <a:xfrm>
            <a:off x="9327442" y="3387081"/>
            <a:ext cx="313760" cy="1451001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/>
              <p:nvPr/>
            </p:nvSpPr>
            <p:spPr>
              <a:xfrm>
                <a:off x="1140148" y="2073548"/>
                <a:ext cx="4617513" cy="179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 цикл</a:t>
                </a:r>
              </a:p>
              <a:p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10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→→11→9→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→→9→6→→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52715-ECD7-490B-8041-EB505991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73548"/>
                <a:ext cx="4617513" cy="1796004"/>
              </a:xfrm>
              <a:prstGeom prst="rect">
                <a:avLst/>
              </a:prstGeom>
              <a:blipFill>
                <a:blip r:embed="rId2"/>
                <a:stretch>
                  <a:fillRect l="-2642" t="-3390" b="-8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2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Установив, что данный граф эйлеров, построим в нем какой-нибудь эйлеров цикл.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Начинаем в произвольной вершине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присваиваем произвольному ребру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номер 1. Исключаем это ребро из дальнейшего рассмотрения (вычеркиваем) и переходим в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blipFill>
                <a:blip r:embed="rId2"/>
                <a:stretch>
                  <a:fillRect l="-1229" t="-2278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9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Пусть на очередном шаге мы пришли в некоторую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присвоив какому-то ребру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номер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Среди еще непронумерованных ребер, инцидентных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выбираем любую; при этом </a:t>
                </a:r>
                <a:r>
                  <a:rPr lang="ru-RU" sz="2800" i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мост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выбираем только в том случае, когда нет других возможностей; присваиваем выбранному  ребру номер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вычеркиваем это ребро.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blipFill>
                <a:blip r:embed="rId2"/>
                <a:stretch>
                  <a:fillRect l="-1229" t="-2278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3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 flipV="1"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0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 flipV="1"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012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 flipV="1"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67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04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граф.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Цикл, который включает все рёбра и вершины графа,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эйлеровым циклом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 r="-2956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0D0DA3A4-AC28-4E00-98C7-D5509DB161AB}"/>
              </a:ext>
            </a:extLst>
          </p:cNvPr>
          <p:cNvGrpSpPr/>
          <p:nvPr/>
        </p:nvGrpSpPr>
        <p:grpSpPr>
          <a:xfrm>
            <a:off x="6428804" y="1132566"/>
            <a:ext cx="4649101" cy="4601484"/>
            <a:chOff x="6428804" y="1132566"/>
            <a:chExt cx="4649101" cy="460148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088F3A6-5085-425D-B297-085CCF6CFF6C}"/>
                </a:ext>
              </a:extLst>
            </p:cNvPr>
            <p:cNvSpPr/>
            <p:nvPr/>
          </p:nvSpPr>
          <p:spPr>
            <a:xfrm>
              <a:off x="7523611" y="113256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B0F1775-2B5E-4E3F-8129-541691E72642}"/>
                </a:ext>
              </a:extLst>
            </p:cNvPr>
            <p:cNvSpPr/>
            <p:nvPr/>
          </p:nvSpPr>
          <p:spPr>
            <a:xfrm>
              <a:off x="7406247" y="308527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807C0601-DCE1-4348-9BB3-9C48E18C56AA}"/>
                </a:ext>
              </a:extLst>
            </p:cNvPr>
            <p:cNvSpPr/>
            <p:nvPr/>
          </p:nvSpPr>
          <p:spPr>
            <a:xfrm>
              <a:off x="6447151" y="113858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1AC283B-F479-4DFA-9BFD-85C1100A6FAE}"/>
                </a:ext>
              </a:extLst>
            </p:cNvPr>
            <p:cNvSpPr/>
            <p:nvPr/>
          </p:nvSpPr>
          <p:spPr>
            <a:xfrm>
              <a:off x="8707501" y="1700280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6E231CC-DA61-4666-8FCC-FACC07043845}"/>
                </a:ext>
              </a:extLst>
            </p:cNvPr>
            <p:cNvSpPr/>
            <p:nvPr/>
          </p:nvSpPr>
          <p:spPr>
            <a:xfrm>
              <a:off x="10685992" y="1169289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B3C1104-58AA-4214-B6DA-A3395753694D}"/>
                </a:ext>
              </a:extLst>
            </p:cNvPr>
            <p:cNvSpPr/>
            <p:nvPr/>
          </p:nvSpPr>
          <p:spPr>
            <a:xfrm>
              <a:off x="10717865" y="343841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6A54210-AD2A-49A4-9D6B-FA91E844F12A}"/>
                </a:ext>
              </a:extLst>
            </p:cNvPr>
            <p:cNvSpPr/>
            <p:nvPr/>
          </p:nvSpPr>
          <p:spPr>
            <a:xfrm>
              <a:off x="8945838" y="346553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4E44747A-0327-4903-8255-85224C505F77}"/>
                </a:ext>
              </a:extLst>
            </p:cNvPr>
            <p:cNvSpPr/>
            <p:nvPr/>
          </p:nvSpPr>
          <p:spPr>
            <a:xfrm>
              <a:off x="7916568" y="4882842"/>
              <a:ext cx="360040" cy="34607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D621A60-D864-429A-B8F1-98E74A65825E}"/>
                </a:ext>
              </a:extLst>
            </p:cNvPr>
            <p:cNvSpPr/>
            <p:nvPr/>
          </p:nvSpPr>
          <p:spPr>
            <a:xfrm>
              <a:off x="6428804" y="496304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7531F72B-F9F7-4BCC-B0EB-BFAF5354D016}"/>
                </a:ext>
              </a:extLst>
            </p:cNvPr>
            <p:cNvSpPr/>
            <p:nvPr/>
          </p:nvSpPr>
          <p:spPr>
            <a:xfrm>
              <a:off x="8347461" y="5374050"/>
              <a:ext cx="360040" cy="3600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0"/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7472C80-2B81-49DB-BD42-BF4935DF49C9}"/>
                </a:ext>
              </a:extLst>
            </p:cNvPr>
            <p:cNvSpPr/>
            <p:nvPr/>
          </p:nvSpPr>
          <p:spPr>
            <a:xfrm>
              <a:off x="10479530" y="4822947"/>
              <a:ext cx="36000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kern="0" dirty="0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5B1141DC-32F3-406D-830D-C07A9ABE97C2}"/>
                </a:ext>
              </a:extLst>
            </p:cNvPr>
            <p:cNvCxnSpPr>
              <a:stCxn id="8" idx="6"/>
              <a:endCxn id="6" idx="2"/>
            </p:cNvCxnSpPr>
            <p:nvPr/>
          </p:nvCxnSpPr>
          <p:spPr>
            <a:xfrm flipV="1">
              <a:off x="6807191" y="1312586"/>
              <a:ext cx="716420" cy="60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6E414DC-214F-4B69-9819-AD4EE38B7219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6627171" y="1498625"/>
              <a:ext cx="959096" cy="15866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F8DDFF19-A43A-49B7-B0E3-738B44238833}"/>
                </a:ext>
              </a:extLst>
            </p:cNvPr>
            <p:cNvCxnSpPr>
              <a:stCxn id="8" idx="5"/>
              <a:endCxn id="12" idx="1"/>
            </p:cNvCxnSpPr>
            <p:nvPr/>
          </p:nvCxnSpPr>
          <p:spPr>
            <a:xfrm>
              <a:off x="6754464" y="1445898"/>
              <a:ext cx="2244101" cy="2072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A9E0EF2-60E1-4964-9813-F0EEA9005E02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flipV="1">
              <a:off x="6608824" y="1498625"/>
              <a:ext cx="18347" cy="3464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05146FEA-3CE5-4F6A-BBFD-D4EE8CB61E97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8887521" y="2060320"/>
              <a:ext cx="238337" cy="14052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53E69047-05FF-42C0-BD0B-1E435DBB6AF7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067541" y="1349309"/>
              <a:ext cx="1618451" cy="5309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91AFFD1-451F-40EC-B99C-B079CF8E28C5}"/>
                </a:ext>
              </a:extLst>
            </p:cNvPr>
            <p:cNvCxnSpPr>
              <a:cxnSpLocks/>
              <a:stCxn id="10" idx="2"/>
              <a:endCxn id="14" idx="7"/>
            </p:cNvCxnSpPr>
            <p:nvPr/>
          </p:nvCxnSpPr>
          <p:spPr>
            <a:xfrm flipH="1">
              <a:off x="6736117" y="1349309"/>
              <a:ext cx="3949875" cy="36664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530BF4D-A97F-40BB-B5C7-0864FB20C427}"/>
                </a:ext>
              </a:extLst>
            </p:cNvPr>
            <p:cNvCxnSpPr>
              <a:cxnSpLocks/>
              <a:stCxn id="10" idx="4"/>
              <a:endCxn id="15" idx="7"/>
            </p:cNvCxnSpPr>
            <p:nvPr/>
          </p:nvCxnSpPr>
          <p:spPr>
            <a:xfrm flipH="1">
              <a:off x="8654774" y="1529329"/>
              <a:ext cx="2211238" cy="38974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3A007CE-E4DE-4851-A916-534D8CF96789}"/>
                </a:ext>
              </a:extLst>
            </p:cNvPr>
            <p:cNvCxnSpPr>
              <a:stCxn id="11" idx="1"/>
              <a:endCxn id="9" idx="5"/>
            </p:cNvCxnSpPr>
            <p:nvPr/>
          </p:nvCxnSpPr>
          <p:spPr>
            <a:xfrm flipH="1" flipV="1">
              <a:off x="9014814" y="2007593"/>
              <a:ext cx="1755778" cy="14835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E626EEB9-46B3-425A-8EBC-0D8838A44142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>
              <a:off x="7883651" y="1312586"/>
              <a:ext cx="876577" cy="440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1A9B7A3-A456-4AE0-B0C1-7A98B7A66295}"/>
                </a:ext>
              </a:extLst>
            </p:cNvPr>
            <p:cNvCxnSpPr>
              <a:stCxn id="7" idx="4"/>
              <a:endCxn id="14" idx="0"/>
            </p:cNvCxnSpPr>
            <p:nvPr/>
          </p:nvCxnSpPr>
          <p:spPr>
            <a:xfrm flipH="1">
              <a:off x="6608824" y="3445311"/>
              <a:ext cx="977443" cy="1517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2038444A-82AE-4C59-B18D-0788DFCC0BC8}"/>
                </a:ext>
              </a:extLst>
            </p:cNvPr>
            <p:cNvCxnSpPr>
              <a:stCxn id="11" idx="4"/>
              <a:endCxn id="16" idx="0"/>
            </p:cNvCxnSpPr>
            <p:nvPr/>
          </p:nvCxnSpPr>
          <p:spPr>
            <a:xfrm flipH="1">
              <a:off x="10659530" y="3798453"/>
              <a:ext cx="238355" cy="10244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EDC2FCBB-56A9-44BE-9161-A7BDC03F655E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6788844" y="5055881"/>
              <a:ext cx="1127724" cy="871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303A4EC-C204-44AA-9C6C-F54E061CDCEC}"/>
                </a:ext>
              </a:extLst>
            </p:cNvPr>
            <p:cNvCxnSpPr>
              <a:cxnSpLocks/>
              <a:stCxn id="14" idx="5"/>
              <a:endCxn id="15" idx="2"/>
            </p:cNvCxnSpPr>
            <p:nvPr/>
          </p:nvCxnSpPr>
          <p:spPr>
            <a:xfrm>
              <a:off x="6736117" y="5270356"/>
              <a:ext cx="1611344" cy="2836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54747A16-7E6E-4661-8F2A-949B9C93F470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223881" y="3772847"/>
              <a:ext cx="774684" cy="11606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81AB5-F116-42AC-84D6-2E9872ADC45D}"/>
                </a:ext>
              </a:extLst>
            </p:cNvPr>
            <p:cNvSpPr txBox="1"/>
            <p:nvPr/>
          </p:nvSpPr>
          <p:spPr>
            <a:xfrm>
              <a:off x="10447458" y="479192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552F54-520F-4B37-8D26-A0286EBE6FB0}"/>
                </a:ext>
              </a:extLst>
            </p:cNvPr>
            <p:cNvSpPr txBox="1"/>
            <p:nvPr/>
          </p:nvSpPr>
          <p:spPr>
            <a:xfrm>
              <a:off x="8320040" y="535020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5031B276-9489-47BA-A545-140BBB11A4E9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253151" y="1484011"/>
              <a:ext cx="1517442" cy="2034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36B9B385-C691-45E4-ADBC-5484B999D0DE}"/>
                </a:ext>
              </a:extLst>
            </p:cNvPr>
            <p:cNvCxnSpPr>
              <a:cxnSpLocks/>
              <a:stCxn id="12" idx="2"/>
              <a:endCxn id="14" idx="6"/>
            </p:cNvCxnSpPr>
            <p:nvPr/>
          </p:nvCxnSpPr>
          <p:spPr>
            <a:xfrm flipH="1">
              <a:off x="6788844" y="3645554"/>
              <a:ext cx="2156994" cy="14975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7214A224-4799-4064-BB2B-874B0B362491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flipV="1">
              <a:off x="8527481" y="3825574"/>
              <a:ext cx="598377" cy="1548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1420814-4EC6-428D-9798-416FC7385F04}"/>
                </a:ext>
              </a:extLst>
            </p:cNvPr>
            <p:cNvCxnSpPr>
              <a:stCxn id="16" idx="2"/>
              <a:endCxn id="15" idx="6"/>
            </p:cNvCxnSpPr>
            <p:nvPr/>
          </p:nvCxnSpPr>
          <p:spPr>
            <a:xfrm flipH="1">
              <a:off x="8707501" y="5002967"/>
              <a:ext cx="1772029" cy="5510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190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48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224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73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2677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05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10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539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3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76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9148456" y="2425523"/>
            <a:ext cx="42388" cy="13378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2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82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1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39262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392627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2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граф.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Цикл, который включает все рёбра и вершины графа,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эйлеровым циклом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это условие выполняется, говорят, что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 цикл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r="-2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92624ED2-B5D3-456A-93E5-6D2A57F14CB5}"/>
              </a:ext>
            </a:extLst>
          </p:cNvPr>
          <p:cNvGrpSpPr/>
          <p:nvPr/>
        </p:nvGrpSpPr>
        <p:grpSpPr>
          <a:xfrm>
            <a:off x="6428804" y="1132566"/>
            <a:ext cx="4649101" cy="4601484"/>
            <a:chOff x="6428804" y="1132566"/>
            <a:chExt cx="4649101" cy="4601484"/>
          </a:xfrm>
        </p:grpSpPr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E158CDA7-AF5B-4FCC-9851-16256F0C690C}"/>
                </a:ext>
              </a:extLst>
            </p:cNvPr>
            <p:cNvSpPr/>
            <p:nvPr/>
          </p:nvSpPr>
          <p:spPr>
            <a:xfrm>
              <a:off x="7523611" y="113256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A6B24ACC-0E8C-4BAD-8519-9261F0659585}"/>
                </a:ext>
              </a:extLst>
            </p:cNvPr>
            <p:cNvSpPr/>
            <p:nvPr/>
          </p:nvSpPr>
          <p:spPr>
            <a:xfrm>
              <a:off x="7406247" y="308527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48482F32-3B47-4AB0-BC14-D3F342F32BD0}"/>
                </a:ext>
              </a:extLst>
            </p:cNvPr>
            <p:cNvSpPr/>
            <p:nvPr/>
          </p:nvSpPr>
          <p:spPr>
            <a:xfrm>
              <a:off x="6447151" y="113858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E3367CFE-243A-401A-A6B6-E6851F8FA950}"/>
                </a:ext>
              </a:extLst>
            </p:cNvPr>
            <p:cNvSpPr/>
            <p:nvPr/>
          </p:nvSpPr>
          <p:spPr>
            <a:xfrm>
              <a:off x="8707501" y="1700280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F8C29011-2440-4A8C-84AF-9962011174BA}"/>
                </a:ext>
              </a:extLst>
            </p:cNvPr>
            <p:cNvSpPr/>
            <p:nvPr/>
          </p:nvSpPr>
          <p:spPr>
            <a:xfrm>
              <a:off x="10685992" y="1169289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BA880DD3-0989-4885-BEDF-4C3914051CF6}"/>
                </a:ext>
              </a:extLst>
            </p:cNvPr>
            <p:cNvSpPr/>
            <p:nvPr/>
          </p:nvSpPr>
          <p:spPr>
            <a:xfrm>
              <a:off x="10717865" y="343841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42AB7425-83EA-407F-A3D5-977AF6858C81}"/>
                </a:ext>
              </a:extLst>
            </p:cNvPr>
            <p:cNvSpPr/>
            <p:nvPr/>
          </p:nvSpPr>
          <p:spPr>
            <a:xfrm>
              <a:off x="8945838" y="346553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0F25C035-3455-4123-A581-D6043B963CAC}"/>
                </a:ext>
              </a:extLst>
            </p:cNvPr>
            <p:cNvSpPr/>
            <p:nvPr/>
          </p:nvSpPr>
          <p:spPr>
            <a:xfrm>
              <a:off x="7916568" y="4882842"/>
              <a:ext cx="360040" cy="346078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2800A072-4B1B-4091-AE27-F22B9692C797}"/>
                </a:ext>
              </a:extLst>
            </p:cNvPr>
            <p:cNvSpPr/>
            <p:nvPr/>
          </p:nvSpPr>
          <p:spPr>
            <a:xfrm>
              <a:off x="6428804" y="496304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32877EE0-C4D5-4196-8F34-CBE31DE8B01C}"/>
                </a:ext>
              </a:extLst>
            </p:cNvPr>
            <p:cNvSpPr/>
            <p:nvPr/>
          </p:nvSpPr>
          <p:spPr>
            <a:xfrm>
              <a:off x="8347461" y="5374050"/>
              <a:ext cx="360040" cy="36000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0"/>
              <a:endParaRPr lang="ru-RU" dirty="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8A7C3EF3-1352-4002-B448-D6C989D8F2CE}"/>
                </a:ext>
              </a:extLst>
            </p:cNvPr>
            <p:cNvSpPr/>
            <p:nvPr/>
          </p:nvSpPr>
          <p:spPr>
            <a:xfrm>
              <a:off x="10479530" y="4822947"/>
              <a:ext cx="36000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kern="0" dirty="0"/>
            </a:p>
          </p:txBody>
        </p:sp>
        <p:cxnSp>
          <p:nvCxnSpPr>
            <p:cNvPr id="116" name="Прямая со стрелкой 115">
              <a:extLst>
                <a:ext uri="{FF2B5EF4-FFF2-40B4-BE49-F238E27FC236}">
                  <a16:creationId xmlns:a16="http://schemas.microsoft.com/office/drawing/2014/main" id="{13ADFC9D-9EE1-4C6F-8871-95F290BB9CE0}"/>
                </a:ext>
              </a:extLst>
            </p:cNvPr>
            <p:cNvCxnSpPr>
              <a:stCxn id="107" idx="6"/>
              <a:endCxn id="105" idx="2"/>
            </p:cNvCxnSpPr>
            <p:nvPr/>
          </p:nvCxnSpPr>
          <p:spPr>
            <a:xfrm flipV="1">
              <a:off x="6807191" y="1312586"/>
              <a:ext cx="716420" cy="60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EFADCC5B-6AFE-4315-B489-3FAF65B834B2}"/>
                </a:ext>
              </a:extLst>
            </p:cNvPr>
            <p:cNvCxnSpPr>
              <a:cxnSpLocks/>
              <a:stCxn id="107" idx="4"/>
              <a:endCxn id="106" idx="0"/>
            </p:cNvCxnSpPr>
            <p:nvPr/>
          </p:nvCxnSpPr>
          <p:spPr>
            <a:xfrm>
              <a:off x="6627171" y="1498625"/>
              <a:ext cx="959096" cy="15866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442CCEEB-E5A9-4397-A4AE-8A2B31B888B6}"/>
                </a:ext>
              </a:extLst>
            </p:cNvPr>
            <p:cNvCxnSpPr>
              <a:stCxn id="107" idx="5"/>
              <a:endCxn id="111" idx="1"/>
            </p:cNvCxnSpPr>
            <p:nvPr/>
          </p:nvCxnSpPr>
          <p:spPr>
            <a:xfrm>
              <a:off x="6754464" y="1445898"/>
              <a:ext cx="2244101" cy="2072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>
              <a:extLst>
                <a:ext uri="{FF2B5EF4-FFF2-40B4-BE49-F238E27FC236}">
                  <a16:creationId xmlns:a16="http://schemas.microsoft.com/office/drawing/2014/main" id="{C02F46FA-16E3-4F78-B385-492E1B251333}"/>
                </a:ext>
              </a:extLst>
            </p:cNvPr>
            <p:cNvCxnSpPr>
              <a:cxnSpLocks/>
              <a:stCxn id="113" idx="0"/>
              <a:endCxn id="107" idx="4"/>
            </p:cNvCxnSpPr>
            <p:nvPr/>
          </p:nvCxnSpPr>
          <p:spPr>
            <a:xfrm flipV="1">
              <a:off x="6608824" y="1498625"/>
              <a:ext cx="18347" cy="3464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>
              <a:extLst>
                <a:ext uri="{FF2B5EF4-FFF2-40B4-BE49-F238E27FC236}">
                  <a16:creationId xmlns:a16="http://schemas.microsoft.com/office/drawing/2014/main" id="{8FBB3D83-9FD6-4AB2-B069-425F3A8FACEE}"/>
                </a:ext>
              </a:extLst>
            </p:cNvPr>
            <p:cNvCxnSpPr>
              <a:cxnSpLocks/>
              <a:stCxn id="108" idx="4"/>
              <a:endCxn id="111" idx="0"/>
            </p:cNvCxnSpPr>
            <p:nvPr/>
          </p:nvCxnSpPr>
          <p:spPr>
            <a:xfrm>
              <a:off x="8887521" y="2060320"/>
              <a:ext cx="238337" cy="14052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D69FFF29-60B3-4DC9-90CE-E49096DFCCC1}"/>
                </a:ext>
              </a:extLst>
            </p:cNvPr>
            <p:cNvCxnSpPr>
              <a:cxnSpLocks/>
              <a:stCxn id="109" idx="2"/>
              <a:endCxn id="108" idx="6"/>
            </p:cNvCxnSpPr>
            <p:nvPr/>
          </p:nvCxnSpPr>
          <p:spPr>
            <a:xfrm flipH="1">
              <a:off x="9067541" y="1349309"/>
              <a:ext cx="1618451" cy="5309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1F51901C-693D-4416-9A33-17615E3291E0}"/>
                </a:ext>
              </a:extLst>
            </p:cNvPr>
            <p:cNvCxnSpPr>
              <a:cxnSpLocks/>
              <a:stCxn id="109" idx="2"/>
              <a:endCxn id="113" idx="7"/>
            </p:cNvCxnSpPr>
            <p:nvPr/>
          </p:nvCxnSpPr>
          <p:spPr>
            <a:xfrm flipH="1">
              <a:off x="6736117" y="1349309"/>
              <a:ext cx="3949875" cy="36664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520C3123-02B7-4A4A-99F6-DC934C15E46D}"/>
                </a:ext>
              </a:extLst>
            </p:cNvPr>
            <p:cNvCxnSpPr>
              <a:cxnSpLocks/>
              <a:stCxn id="109" idx="4"/>
              <a:endCxn id="114" idx="7"/>
            </p:cNvCxnSpPr>
            <p:nvPr/>
          </p:nvCxnSpPr>
          <p:spPr>
            <a:xfrm flipH="1">
              <a:off x="8654774" y="1529329"/>
              <a:ext cx="2211238" cy="38974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>
              <a:extLst>
                <a:ext uri="{FF2B5EF4-FFF2-40B4-BE49-F238E27FC236}">
                  <a16:creationId xmlns:a16="http://schemas.microsoft.com/office/drawing/2014/main" id="{9A685CA6-5C84-43C6-BE21-C1ED64C1413F}"/>
                </a:ext>
              </a:extLst>
            </p:cNvPr>
            <p:cNvCxnSpPr>
              <a:stCxn id="110" idx="1"/>
              <a:endCxn id="108" idx="5"/>
            </p:cNvCxnSpPr>
            <p:nvPr/>
          </p:nvCxnSpPr>
          <p:spPr>
            <a:xfrm flipH="1" flipV="1">
              <a:off x="9014814" y="2007593"/>
              <a:ext cx="1755778" cy="14835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4C262DC9-6721-47FF-8522-3C0A58CF4B0D}"/>
                </a:ext>
              </a:extLst>
            </p:cNvPr>
            <p:cNvCxnSpPr>
              <a:cxnSpLocks/>
              <a:stCxn id="105" idx="6"/>
              <a:endCxn id="108" idx="1"/>
            </p:cNvCxnSpPr>
            <p:nvPr/>
          </p:nvCxnSpPr>
          <p:spPr>
            <a:xfrm>
              <a:off x="7883651" y="1312586"/>
              <a:ext cx="876577" cy="440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3C7C5958-4A70-434E-81F2-CC7943DBEDCA}"/>
                </a:ext>
              </a:extLst>
            </p:cNvPr>
            <p:cNvCxnSpPr>
              <a:stCxn id="106" idx="4"/>
              <a:endCxn id="113" idx="0"/>
            </p:cNvCxnSpPr>
            <p:nvPr/>
          </p:nvCxnSpPr>
          <p:spPr>
            <a:xfrm flipH="1">
              <a:off x="6608824" y="3445311"/>
              <a:ext cx="977443" cy="1517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B4156D4D-38C0-46BD-8E19-2427DFB81023}"/>
                </a:ext>
              </a:extLst>
            </p:cNvPr>
            <p:cNvCxnSpPr>
              <a:stCxn id="110" idx="4"/>
              <a:endCxn id="115" idx="0"/>
            </p:cNvCxnSpPr>
            <p:nvPr/>
          </p:nvCxnSpPr>
          <p:spPr>
            <a:xfrm flipH="1">
              <a:off x="10659530" y="3798453"/>
              <a:ext cx="238355" cy="10244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5930D2AF-AB9E-4BA6-90BA-657F6309C125}"/>
                </a:ext>
              </a:extLst>
            </p:cNvPr>
            <p:cNvCxnSpPr>
              <a:cxnSpLocks/>
              <a:stCxn id="113" idx="6"/>
              <a:endCxn id="112" idx="2"/>
            </p:cNvCxnSpPr>
            <p:nvPr/>
          </p:nvCxnSpPr>
          <p:spPr>
            <a:xfrm flipV="1">
              <a:off x="6788844" y="5055881"/>
              <a:ext cx="1127724" cy="871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>
              <a:extLst>
                <a:ext uri="{FF2B5EF4-FFF2-40B4-BE49-F238E27FC236}">
                  <a16:creationId xmlns:a16="http://schemas.microsoft.com/office/drawing/2014/main" id="{6C2B69A1-43F3-43BF-A97B-410C8D360B9B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6736117" y="5270356"/>
              <a:ext cx="1611344" cy="2836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76B64AD6-B3E4-4F89-AEF4-B01DB99CD8B4}"/>
                </a:ext>
              </a:extLst>
            </p:cNvPr>
            <p:cNvCxnSpPr>
              <a:stCxn id="112" idx="7"/>
              <a:endCxn id="111" idx="3"/>
            </p:cNvCxnSpPr>
            <p:nvPr/>
          </p:nvCxnSpPr>
          <p:spPr>
            <a:xfrm flipV="1">
              <a:off x="8223881" y="3772847"/>
              <a:ext cx="774684" cy="11606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139ECD8-0CE4-4CF9-B113-D1D2E313D41E}"/>
                </a:ext>
              </a:extLst>
            </p:cNvPr>
            <p:cNvSpPr txBox="1"/>
            <p:nvPr/>
          </p:nvSpPr>
          <p:spPr>
            <a:xfrm>
              <a:off x="10447458" y="479192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CA473B3-6EDA-4FD4-9A47-A5CD7E2ADA81}"/>
                </a:ext>
              </a:extLst>
            </p:cNvPr>
            <p:cNvSpPr txBox="1"/>
            <p:nvPr/>
          </p:nvSpPr>
          <p:spPr>
            <a:xfrm>
              <a:off x="8320040" y="535020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3" name="Прямая со стрелкой 132">
              <a:extLst>
                <a:ext uri="{FF2B5EF4-FFF2-40B4-BE49-F238E27FC236}">
                  <a16:creationId xmlns:a16="http://schemas.microsoft.com/office/drawing/2014/main" id="{A1D7854B-EF5E-46B9-910A-5B3E125CC9E5}"/>
                </a:ext>
              </a:extLst>
            </p:cNvPr>
            <p:cNvCxnSpPr>
              <a:cxnSpLocks/>
              <a:endCxn id="111" idx="7"/>
            </p:cNvCxnSpPr>
            <p:nvPr/>
          </p:nvCxnSpPr>
          <p:spPr>
            <a:xfrm flipH="1">
              <a:off x="9253151" y="1484011"/>
              <a:ext cx="1517442" cy="20342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 стрелкой 133">
              <a:extLst>
                <a:ext uri="{FF2B5EF4-FFF2-40B4-BE49-F238E27FC236}">
                  <a16:creationId xmlns:a16="http://schemas.microsoft.com/office/drawing/2014/main" id="{703EC043-A4AC-4DBC-AE2E-A49DF5C5FB7E}"/>
                </a:ext>
              </a:extLst>
            </p:cNvPr>
            <p:cNvCxnSpPr>
              <a:cxnSpLocks/>
              <a:stCxn id="111" idx="2"/>
              <a:endCxn id="113" idx="6"/>
            </p:cNvCxnSpPr>
            <p:nvPr/>
          </p:nvCxnSpPr>
          <p:spPr>
            <a:xfrm flipH="1">
              <a:off x="6788844" y="3645554"/>
              <a:ext cx="2156994" cy="14975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4C13BB97-0CE4-456A-86F6-2264EA666D48}"/>
                </a:ext>
              </a:extLst>
            </p:cNvPr>
            <p:cNvCxnSpPr>
              <a:stCxn id="114" idx="0"/>
              <a:endCxn id="111" idx="4"/>
            </p:cNvCxnSpPr>
            <p:nvPr/>
          </p:nvCxnSpPr>
          <p:spPr>
            <a:xfrm flipV="1">
              <a:off x="8527481" y="3825574"/>
              <a:ext cx="598377" cy="1548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>
              <a:extLst>
                <a:ext uri="{FF2B5EF4-FFF2-40B4-BE49-F238E27FC236}">
                  <a16:creationId xmlns:a16="http://schemas.microsoft.com/office/drawing/2014/main" id="{E4BBC328-9FFB-417E-BA99-191AFFBDF24C}"/>
                </a:ext>
              </a:extLst>
            </p:cNvPr>
            <p:cNvCxnSpPr>
              <a:stCxn id="115" idx="2"/>
              <a:endCxn id="114" idx="6"/>
            </p:cNvCxnSpPr>
            <p:nvPr/>
          </p:nvCxnSpPr>
          <p:spPr>
            <a:xfrm flipH="1">
              <a:off x="8707501" y="5002967"/>
              <a:ext cx="1772029" cy="5510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324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294719" y="5370044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28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049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108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28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51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79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945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Флёри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79D29BF-78E4-4E88-99DA-819E7A9D09BE}"/>
              </a:ext>
            </a:extLst>
          </p:cNvPr>
          <p:cNvSpPr/>
          <p:nvPr/>
        </p:nvSpPr>
        <p:spPr>
          <a:xfrm>
            <a:off x="7679310" y="2591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2812DB8-A49C-42D7-A36C-98EF07563F34}"/>
              </a:ext>
            </a:extLst>
          </p:cNvPr>
          <p:cNvSpPr/>
          <p:nvPr/>
        </p:nvSpPr>
        <p:spPr>
          <a:xfrm>
            <a:off x="7025635" y="35224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EDF1F44-53D5-4257-8D17-0EFEB5EB10FF}"/>
              </a:ext>
            </a:extLst>
          </p:cNvPr>
          <p:cNvSpPr/>
          <p:nvPr/>
        </p:nvSpPr>
        <p:spPr>
          <a:xfrm>
            <a:off x="6102981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89FC8F-2C57-4250-A419-9540EFBE11EB}"/>
              </a:ext>
            </a:extLst>
          </p:cNvPr>
          <p:cNvSpPr/>
          <p:nvPr/>
        </p:nvSpPr>
        <p:spPr>
          <a:xfrm>
            <a:off x="8968436" y="20654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4A23DB-5955-47A6-B3B5-DE6D95F9FD0C}"/>
              </a:ext>
            </a:extLst>
          </p:cNvPr>
          <p:cNvSpPr/>
          <p:nvPr/>
        </p:nvSpPr>
        <p:spPr>
          <a:xfrm>
            <a:off x="10703383" y="242869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0DC0D79-3AAB-4129-B39F-AA70446F35D5}"/>
              </a:ext>
            </a:extLst>
          </p:cNvPr>
          <p:cNvSpPr/>
          <p:nvPr/>
        </p:nvSpPr>
        <p:spPr>
          <a:xfrm>
            <a:off x="10709432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A31C325-BA68-4C25-A42B-FE3A861A03E4}"/>
              </a:ext>
            </a:extLst>
          </p:cNvPr>
          <p:cNvSpPr/>
          <p:nvPr/>
        </p:nvSpPr>
        <p:spPr>
          <a:xfrm>
            <a:off x="9010824" y="37633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CE357A-4EBD-4769-AE64-10DD583BEC37}"/>
              </a:ext>
            </a:extLst>
          </p:cNvPr>
          <p:cNvSpPr/>
          <p:nvPr/>
        </p:nvSpPr>
        <p:spPr>
          <a:xfrm>
            <a:off x="7874311" y="4642455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4BE3646-72A8-4726-A666-A6FF015FF559}"/>
              </a:ext>
            </a:extLst>
          </p:cNvPr>
          <p:cNvSpPr/>
          <p:nvPr/>
        </p:nvSpPr>
        <p:spPr>
          <a:xfrm>
            <a:off x="6100657" y="46180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747B2A-9CBD-4448-A161-B2932CD3DBA2}"/>
              </a:ext>
            </a:extLst>
          </p:cNvPr>
          <p:cNvSpPr/>
          <p:nvPr/>
        </p:nvSpPr>
        <p:spPr>
          <a:xfrm>
            <a:off x="8347406" y="5374710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46EBAA-1214-4888-A727-8AF97BB3C269}"/>
              </a:ext>
            </a:extLst>
          </p:cNvPr>
          <p:cNvSpPr/>
          <p:nvPr/>
        </p:nvSpPr>
        <p:spPr>
          <a:xfrm>
            <a:off x="10348402" y="5008694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17593FD-308C-4445-A184-45F4665901A3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463021" y="2608718"/>
            <a:ext cx="1216289" cy="16256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7691C1-1932-4747-82BC-0A8059BB42B1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410294" y="2736011"/>
            <a:ext cx="795361" cy="786407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1F1C9E4-E061-4528-93A0-BE40BB54FEA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410294" y="2736011"/>
            <a:ext cx="2653257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D97F61-D370-461A-9127-F4999F93F33A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6280677" y="2788738"/>
            <a:ext cx="2324" cy="182928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8DA6BAB-41AF-4827-829A-600EFD2DBD4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9148456" y="2425523"/>
            <a:ext cx="42388" cy="133784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CF042C-C73F-4120-8875-0FAA2214865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9328476" y="2245503"/>
            <a:ext cx="1427634" cy="23592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187D5F-2037-466B-9547-3F68ADF71BD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6460697" y="2608718"/>
            <a:ext cx="4242686" cy="2189325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D153553-23D6-420E-826C-0538B33236B4}"/>
              </a:ext>
            </a:extLst>
          </p:cNvPr>
          <p:cNvCxnSpPr>
            <a:stCxn id="8" idx="4"/>
            <a:endCxn id="13" idx="7"/>
          </p:cNvCxnSpPr>
          <p:nvPr/>
        </p:nvCxnSpPr>
        <p:spPr>
          <a:xfrm flipH="1">
            <a:off x="8654719" y="2788738"/>
            <a:ext cx="2228684" cy="263869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CADE69F-548F-4EC6-8A0E-28D0C108311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275749" y="2372796"/>
            <a:ext cx="1486410" cy="144329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872881-2428-4F0D-A60E-BC80FD45A072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8039350" y="2372796"/>
            <a:ext cx="981813" cy="3984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EBF2E87-ED80-445E-A4B9-AEB1A2E8B488}"/>
              </a:ext>
            </a:extLst>
          </p:cNvPr>
          <p:cNvCxnSpPr>
            <a:cxnSpLocks/>
            <a:stCxn id="5" idx="4"/>
            <a:endCxn id="12" idx="7"/>
          </p:cNvCxnSpPr>
          <p:nvPr/>
        </p:nvCxnSpPr>
        <p:spPr>
          <a:xfrm flipH="1">
            <a:off x="6407970" y="3882458"/>
            <a:ext cx="797685" cy="78829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38C4D6-C253-473B-B1FD-0FCEC46303B2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10528402" y="4123403"/>
            <a:ext cx="361050" cy="88529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7F79A78-884D-498A-9B97-4C520A88169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6460697" y="4798043"/>
            <a:ext cx="1413614" cy="1745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43CFD7F-0CD0-498E-903C-E47A4E17AF93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6407970" y="4925336"/>
            <a:ext cx="1939436" cy="62937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095B82E-35DD-4D8E-B366-2592F77056E7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8181624" y="4070676"/>
            <a:ext cx="881927" cy="622461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297B2-8C57-4BE2-A0C8-A0AFB3F1B32D}"/>
              </a:ext>
            </a:extLst>
          </p:cNvPr>
          <p:cNvSpPr txBox="1"/>
          <p:nvPr/>
        </p:nvSpPr>
        <p:spPr>
          <a:xfrm>
            <a:off x="10313768" y="500404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F79A-48C1-48DC-BE44-437426BCE248}"/>
              </a:ext>
            </a:extLst>
          </p:cNvPr>
          <p:cNvSpPr txBox="1"/>
          <p:nvPr/>
        </p:nvSpPr>
        <p:spPr>
          <a:xfrm>
            <a:off x="8305036" y="536471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200B9B2-47E9-48DD-8B8B-9985BA2D911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9318137" y="2736011"/>
            <a:ext cx="1437973" cy="108007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B66BEDA-602B-4BC6-8A65-B0B3F79EF6F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6460697" y="3943383"/>
            <a:ext cx="2550127" cy="85466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F5F3C86-6E88-4468-8F2C-5A82643E12A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654719" y="4123403"/>
            <a:ext cx="536125" cy="130402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98504F2-5C13-423B-88A2-F503B709C437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8707446" y="5188714"/>
            <a:ext cx="1640956" cy="365996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/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2E2E000-5D43-46CB-9B02-A21820D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6" y="2072274"/>
                <a:ext cx="1296144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/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11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921786-F6E8-4F73-9A66-41F24861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8" y="2075039"/>
                <a:ext cx="1554577" cy="3970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2295BA-E970-4FFB-B15A-261AD53BB56A}"/>
                  </a:ext>
                </a:extLst>
              </p:cNvPr>
              <p:cNvSpPr txBox="1"/>
              <p:nvPr/>
            </p:nvSpPr>
            <p:spPr>
              <a:xfrm>
                <a:off x="3998332" y="2070576"/>
                <a:ext cx="11676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 b="0" i="1">
                    <a:latin typeface="Cambria Math" panose="02040503050406030204" pitchFamily="18" charset="0"/>
                    <a:cs typeface="Segoe UI" panose="020B0502040204020203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2295BA-E970-4FFB-B15A-261AD53B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32" y="2070576"/>
                <a:ext cx="11676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2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Случайный граф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F976431-7871-41C4-AC77-6ABCE1A56BE5}"/>
              </a:ext>
            </a:extLst>
          </p:cNvPr>
          <p:cNvSpPr/>
          <p:nvPr/>
        </p:nvSpPr>
        <p:spPr>
          <a:xfrm>
            <a:off x="7752184" y="2525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8FDCCE-404D-4802-8940-ADDADD4752EA}"/>
              </a:ext>
            </a:extLst>
          </p:cNvPr>
          <p:cNvSpPr/>
          <p:nvPr/>
        </p:nvSpPr>
        <p:spPr>
          <a:xfrm>
            <a:off x="7695179" y="34649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84706F9-26FD-4592-90E5-83D6C68BD200}"/>
              </a:ext>
            </a:extLst>
          </p:cNvPr>
          <p:cNvSpPr/>
          <p:nvPr/>
        </p:nvSpPr>
        <p:spPr>
          <a:xfrm>
            <a:off x="6145987" y="28446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F4A1C5A-BBC9-4ABE-A68A-62AEF218CDF5}"/>
              </a:ext>
            </a:extLst>
          </p:cNvPr>
          <p:cNvSpPr/>
          <p:nvPr/>
        </p:nvSpPr>
        <p:spPr>
          <a:xfrm>
            <a:off x="9020129" y="2056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744AE53-93B4-4025-B63D-2BAFEA415F3B}"/>
              </a:ext>
            </a:extLst>
          </p:cNvPr>
          <p:cNvSpPr/>
          <p:nvPr/>
        </p:nvSpPr>
        <p:spPr>
          <a:xfrm>
            <a:off x="10340610" y="2603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1953FD-0D5E-4E55-AC0F-EA2A7EEAC9C0}"/>
              </a:ext>
            </a:extLst>
          </p:cNvPr>
          <p:cNvSpPr/>
          <p:nvPr/>
        </p:nvSpPr>
        <p:spPr>
          <a:xfrm>
            <a:off x="10704835" y="39773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41D22F5-1B57-4878-A6F2-12BD8237BE36}"/>
              </a:ext>
            </a:extLst>
          </p:cNvPr>
          <p:cNvSpPr/>
          <p:nvPr/>
        </p:nvSpPr>
        <p:spPr>
          <a:xfrm>
            <a:off x="9020129" y="30797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E6D8B96-10E1-481D-9526-940DDD4E4A8F}"/>
              </a:ext>
            </a:extLst>
          </p:cNvPr>
          <p:cNvSpPr/>
          <p:nvPr/>
        </p:nvSpPr>
        <p:spPr>
          <a:xfrm>
            <a:off x="7979957" y="5358266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4CEA955-9CDF-4B97-BB67-87261FB2A61F}"/>
              </a:ext>
            </a:extLst>
          </p:cNvPr>
          <p:cNvSpPr/>
          <p:nvPr/>
        </p:nvSpPr>
        <p:spPr>
          <a:xfrm>
            <a:off x="6506027" y="484274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9F87FED-C1FA-49C1-996E-2EE1BB2BAAC5}"/>
              </a:ext>
            </a:extLst>
          </p:cNvPr>
          <p:cNvSpPr/>
          <p:nvPr/>
        </p:nvSpPr>
        <p:spPr>
          <a:xfrm>
            <a:off x="9461182" y="48427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0BAB78A-F6EC-4FBF-AEE7-313559A320AF}"/>
              </a:ext>
            </a:extLst>
          </p:cNvPr>
          <p:cNvSpPr/>
          <p:nvPr/>
        </p:nvSpPr>
        <p:spPr>
          <a:xfrm>
            <a:off x="9821222" y="3962812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7193FFD-473D-4433-A5AC-87B3482F7D1B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>
            <a:off x="6453300" y="3151977"/>
            <a:ext cx="1241879" cy="492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9CCABAE-76C7-4538-AB0C-7B0D1A9C8C19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326007" y="3204704"/>
            <a:ext cx="360040" cy="1638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DBA89-D513-442D-A529-6BBD388DAC8A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059497" y="2833155"/>
            <a:ext cx="960632" cy="426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72B8BB8-8468-444B-BF49-7C62354586E8}"/>
              </a:ext>
            </a:extLst>
          </p:cNvPr>
          <p:cNvCxnSpPr>
            <a:stCxn id="9" idx="1"/>
            <a:endCxn id="8" idx="5"/>
          </p:cNvCxnSpPr>
          <p:nvPr/>
        </p:nvCxnSpPr>
        <p:spPr>
          <a:xfrm flipH="1" flipV="1">
            <a:off x="9327442" y="2364295"/>
            <a:ext cx="1065895" cy="2919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FADDDF-47BF-4991-A4E7-0360278C59A8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10001222" y="2963527"/>
            <a:ext cx="519408" cy="999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2D7018A-D97C-4972-A286-01D20158C5D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520630" y="2963527"/>
            <a:ext cx="364225" cy="1013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24C12F-6287-4579-A6C0-88559DD1DBFF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8112224" y="2364295"/>
            <a:ext cx="960632" cy="3415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13FC346-8C78-4912-81B9-E90239C6C5D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875199" y="3824971"/>
            <a:ext cx="284778" cy="1533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D6568EF-B9D8-465F-ADF8-394EEF7CB06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0181222" y="4142832"/>
            <a:ext cx="523613" cy="145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F21D14-D63E-4ED8-AB07-82E06485724E}"/>
              </a:ext>
            </a:extLst>
          </p:cNvPr>
          <p:cNvCxnSpPr>
            <a:stCxn id="13" idx="5"/>
            <a:endCxn id="12" idx="2"/>
          </p:cNvCxnSpPr>
          <p:nvPr/>
        </p:nvCxnSpPr>
        <p:spPr>
          <a:xfrm>
            <a:off x="6813340" y="5150061"/>
            <a:ext cx="1166617" cy="38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C248FAD-B3FF-4B3F-9288-4FBBAAED20B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339997" y="5022748"/>
            <a:ext cx="1121185" cy="5085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0D1D579-4DBB-4989-B533-847BBBC3CA1C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8287270" y="3387081"/>
            <a:ext cx="785586" cy="2021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7CE224-AC90-40F6-9DB4-B529C662714A}"/>
              </a:ext>
            </a:extLst>
          </p:cNvPr>
          <p:cNvSpPr txBox="1"/>
          <p:nvPr/>
        </p:nvSpPr>
        <p:spPr>
          <a:xfrm>
            <a:off x="9783855" y="39680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9AE10-C104-4E8D-93E3-55FDAE05D9AA}"/>
              </a:ext>
            </a:extLst>
          </p:cNvPr>
          <p:cNvSpPr txBox="1"/>
          <p:nvPr/>
        </p:nvSpPr>
        <p:spPr>
          <a:xfrm>
            <a:off x="9423825" y="48280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6C3BC05-EE59-499B-9B9B-B4133CA10555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9380169" y="2910800"/>
            <a:ext cx="1013168" cy="3489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E169675-6583-40CD-A5F0-9C6CAADB7E8D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9327442" y="3387081"/>
            <a:ext cx="313760" cy="1455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52715-ECD7-490B-8041-EB505991FF4E}"/>
              </a:ext>
            </a:extLst>
          </p:cNvPr>
          <p:cNvSpPr txBox="1"/>
          <p:nvPr/>
        </p:nvSpPr>
        <p:spPr>
          <a:xfrm>
            <a:off x="1140148" y="2073548"/>
            <a:ext cx="4617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Вероятность,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что случайный граф  эйлеров, очень мала.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5D37D4F-8E55-48C6-98EF-00D3DF90363C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7875199" y="2885882"/>
            <a:ext cx="57005" cy="5790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2C6A31-06F4-4ED8-9A0B-74C062CD2683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6506027" y="2705862"/>
            <a:ext cx="1246157" cy="318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0AD83AC-1864-43B2-B4BC-D4568B547EF3}"/>
              </a:ext>
            </a:extLst>
          </p:cNvPr>
          <p:cNvCxnSpPr>
            <a:cxnSpLocks/>
            <a:stCxn id="6" idx="6"/>
            <a:endCxn id="11" idx="3"/>
          </p:cNvCxnSpPr>
          <p:nvPr/>
        </p:nvCxnSpPr>
        <p:spPr>
          <a:xfrm flipV="1">
            <a:off x="8055219" y="3387081"/>
            <a:ext cx="1017637" cy="257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B9E0E16-3254-4542-90B9-BFB4F07607AD}"/>
              </a:ext>
            </a:extLst>
          </p:cNvPr>
          <p:cNvCxnSpPr>
            <a:cxnSpLocks/>
            <a:stCxn id="29" idx="3"/>
            <a:endCxn id="10" idx="4"/>
          </p:cNvCxnSpPr>
          <p:nvPr/>
        </p:nvCxnSpPr>
        <p:spPr>
          <a:xfrm flipV="1">
            <a:off x="9858559" y="4337406"/>
            <a:ext cx="1026296" cy="6752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9102B671-6C5B-463E-AE6D-57859A1144EB}"/>
              </a:ext>
            </a:extLst>
          </p:cNvPr>
          <p:cNvCxnSpPr>
            <a:cxnSpLocks/>
            <a:stCxn id="13" idx="7"/>
            <a:endCxn id="6" idx="3"/>
          </p:cNvCxnSpPr>
          <p:nvPr/>
        </p:nvCxnSpPr>
        <p:spPr>
          <a:xfrm flipV="1">
            <a:off x="6813340" y="3772244"/>
            <a:ext cx="934566" cy="1123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42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4962136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Гамильтоновы графы</a:t>
            </a:r>
          </a:p>
        </p:txBody>
      </p:sp>
    </p:spTree>
    <p:extLst>
      <p:ext uri="{BB962C8B-B14F-4D97-AF65-F5344CB8AC3E}">
        <p14:creationId xmlns:p14="http://schemas.microsoft.com/office/powerpoint/2010/main" val="1777039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Теория и практика</a:t>
            </a:r>
          </a:p>
        </p:txBody>
      </p:sp>
      <p:pic>
        <p:nvPicPr>
          <p:cNvPr id="4" name="Picture 2" descr="ÐÐ°ÑÑÐ¸Ð½ÐºÐ¸ Ð¿Ð¾ Ð·Ð°Ð¿ÑÐ¾ÑÑ ÐÐ¸ÑÑÑÐ²Ð¸Ð°Ð½ÑÐºÐ¸Ð¹ ÑÐµÐ»Ð¾Ð²ÐµÐº">
            <a:extLst>
              <a:ext uri="{FF2B5EF4-FFF2-40B4-BE49-F238E27FC236}">
                <a16:creationId xmlns:a16="http://schemas.microsoft.com/office/drawing/2014/main" id="{BF815062-C1EC-4986-BBF0-FE6A3E35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088683"/>
            <a:ext cx="3479309" cy="3654736"/>
          </a:xfrm>
          <a:prstGeom prst="rect">
            <a:avLst/>
          </a:prstGeom>
          <a:noFill/>
          <a:ln>
            <a:solidFill>
              <a:srgbClr val="3D4E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0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Теория и практика</a:t>
            </a:r>
          </a:p>
        </p:txBody>
      </p:sp>
      <p:pic>
        <p:nvPicPr>
          <p:cNvPr id="4" name="Picture 2" descr="ÐÐ°ÑÑÐ¸Ð½ÐºÐ¸ Ð¿Ð¾ Ð·Ð°Ð¿ÑÐ¾ÑÑ ÐÐ¸ÑÑÑÐ²Ð¸Ð°Ð½ÑÐºÐ¸Ð¹ ÑÐµÐ»Ð¾Ð²ÐµÐº">
            <a:extLst>
              <a:ext uri="{FF2B5EF4-FFF2-40B4-BE49-F238E27FC236}">
                <a16:creationId xmlns:a16="http://schemas.microsoft.com/office/drawing/2014/main" id="{BF815062-C1EC-4986-BBF0-FE6A3E35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088683"/>
            <a:ext cx="3479309" cy="3654736"/>
          </a:xfrm>
          <a:prstGeom prst="rect">
            <a:avLst/>
          </a:prstGeom>
          <a:noFill/>
          <a:ln>
            <a:solidFill>
              <a:srgbClr val="3D4E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ÐÐ°ÑÑÐ¸Ð½ÐºÐ¸ Ð¿Ð¾ Ð·Ð°Ð¿ÑÐ¾ÑÑ virgilio il bello di internet">
            <a:extLst>
              <a:ext uri="{FF2B5EF4-FFF2-40B4-BE49-F238E27FC236}">
                <a16:creationId xmlns:a16="http://schemas.microsoft.com/office/drawing/2014/main" id="{0101AC2C-AD03-47DE-B045-2940C7454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2" r="16907"/>
          <a:stretch/>
        </p:blipFill>
        <p:spPr bwMode="auto">
          <a:xfrm>
            <a:off x="6793157" y="2069944"/>
            <a:ext cx="3497150" cy="3673475"/>
          </a:xfrm>
          <a:prstGeom prst="rect">
            <a:avLst/>
          </a:prstGeom>
          <a:noFill/>
          <a:ln>
            <a:solidFill>
              <a:srgbClr val="3D4ED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Эйлеровы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Говорят, что граф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содержит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 путь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в этом графе есть путь, который включает каждое ребро графа только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один раз.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739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EA6EF9-6644-4850-A9B8-0ACCD3AAAA8C}"/>
              </a:ext>
            </a:extLst>
          </p:cNvPr>
          <p:cNvGrpSpPr/>
          <p:nvPr/>
        </p:nvGrpSpPr>
        <p:grpSpPr>
          <a:xfrm>
            <a:off x="6960096" y="1340768"/>
            <a:ext cx="3671779" cy="3960998"/>
            <a:chOff x="6827325" y="1844266"/>
            <a:chExt cx="3671779" cy="3960998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EA998874-D765-4B9B-ACDC-227A6AB2BEF5}"/>
                </a:ext>
              </a:extLst>
            </p:cNvPr>
            <p:cNvSpPr/>
            <p:nvPr/>
          </p:nvSpPr>
          <p:spPr>
            <a:xfrm>
              <a:off x="10139064" y="332629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BA9EE730-2D0B-4452-872D-D431A7F1DD23}"/>
                </a:ext>
              </a:extLst>
            </p:cNvPr>
            <p:cNvSpPr/>
            <p:nvPr/>
          </p:nvSpPr>
          <p:spPr>
            <a:xfrm>
              <a:off x="10139064" y="544522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43109D7-F680-4B47-BD0E-B3CDE69C7953}"/>
                </a:ext>
              </a:extLst>
            </p:cNvPr>
            <p:cNvSpPr/>
            <p:nvPr/>
          </p:nvSpPr>
          <p:spPr>
            <a:xfrm>
              <a:off x="8483194" y="184426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3C8F6454-4B94-4EAB-BCA7-D0D2564C9CF8}"/>
                </a:ext>
              </a:extLst>
            </p:cNvPr>
            <p:cNvSpPr/>
            <p:nvPr/>
          </p:nvSpPr>
          <p:spPr>
            <a:xfrm>
              <a:off x="6827325" y="332629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B9C72EB6-DCB5-4DCA-8DFF-1E6545EF02DE}"/>
                </a:ext>
              </a:extLst>
            </p:cNvPr>
            <p:cNvSpPr/>
            <p:nvPr/>
          </p:nvSpPr>
          <p:spPr>
            <a:xfrm>
              <a:off x="6827325" y="544522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246544D8-F16F-4C06-9F33-A5EE4194519D}"/>
                </a:ext>
              </a:extLst>
            </p:cNvPr>
            <p:cNvCxnSpPr>
              <a:stCxn id="41" idx="7"/>
              <a:endCxn id="37" idx="3"/>
            </p:cNvCxnSpPr>
            <p:nvPr/>
          </p:nvCxnSpPr>
          <p:spPr>
            <a:xfrm flipV="1">
              <a:off x="7134638" y="3633610"/>
              <a:ext cx="3057153" cy="1864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8C38E693-B169-4266-B908-7C652A711B48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10319084" y="3686337"/>
              <a:ext cx="0" cy="17588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B37CC485-2B38-4CCB-BA49-5FE699C7538F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 flipH="1">
              <a:off x="7134638" y="2151579"/>
              <a:ext cx="1401283" cy="122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7FCB439-85A5-4BA9-B403-58F6D0B394C2}"/>
                </a:ext>
              </a:extLst>
            </p:cNvPr>
            <p:cNvCxnSpPr>
              <a:stCxn id="38" idx="2"/>
              <a:endCxn id="41" idx="6"/>
            </p:cNvCxnSpPr>
            <p:nvPr/>
          </p:nvCxnSpPr>
          <p:spPr>
            <a:xfrm flipH="1">
              <a:off x="7187365" y="5625244"/>
              <a:ext cx="29516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7EBE7C27-7394-4B6A-A75E-BCAF9B6ABF29}"/>
                </a:ext>
              </a:extLst>
            </p:cNvPr>
            <p:cNvCxnSpPr>
              <a:stCxn id="39" idx="5"/>
              <a:endCxn id="37" idx="1"/>
            </p:cNvCxnSpPr>
            <p:nvPr/>
          </p:nvCxnSpPr>
          <p:spPr>
            <a:xfrm>
              <a:off x="8790507" y="2151579"/>
              <a:ext cx="1401284" cy="122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23B1A2DE-AFD6-4ECA-8D8C-7FFDC71DEDEA}"/>
                </a:ext>
              </a:extLst>
            </p:cNvPr>
            <p:cNvCxnSpPr>
              <a:stCxn id="38" idx="1"/>
              <a:endCxn id="40" idx="5"/>
            </p:cNvCxnSpPr>
            <p:nvPr/>
          </p:nvCxnSpPr>
          <p:spPr>
            <a:xfrm flipH="1" flipV="1">
              <a:off x="7134638" y="3633610"/>
              <a:ext cx="3057153" cy="1864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8D030FF3-4D1E-44D6-BFED-F698035978AD}"/>
                </a:ext>
              </a:extLst>
            </p:cNvPr>
            <p:cNvCxnSpPr>
              <a:stCxn id="37" idx="2"/>
              <a:endCxn id="40" idx="6"/>
            </p:cNvCxnSpPr>
            <p:nvPr/>
          </p:nvCxnSpPr>
          <p:spPr>
            <a:xfrm flipH="1">
              <a:off x="7187365" y="3506317"/>
              <a:ext cx="29516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257BB0A5-868A-42DB-8196-745DF270A046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7007345" y="3686337"/>
              <a:ext cx="0" cy="17588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611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в котором существует цикл, содержащий каждую вершину графа ровно один раз,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гамильтоновым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4869346-0328-465C-89DE-C4F610220CD8}"/>
              </a:ext>
            </a:extLst>
          </p:cNvPr>
          <p:cNvSpPr/>
          <p:nvPr/>
        </p:nvSpPr>
        <p:spPr>
          <a:xfrm>
            <a:off x="8197034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B9F21AE-BFFC-48B2-82C0-B36A0A5A3595}"/>
              </a:ext>
            </a:extLst>
          </p:cNvPr>
          <p:cNvSpPr/>
          <p:nvPr/>
        </p:nvSpPr>
        <p:spPr>
          <a:xfrm>
            <a:off x="7073920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B37EED-2802-4B87-9442-76DADE5080CC}"/>
              </a:ext>
            </a:extLst>
          </p:cNvPr>
          <p:cNvSpPr/>
          <p:nvPr/>
        </p:nvSpPr>
        <p:spPr>
          <a:xfrm>
            <a:off x="6379863" y="25800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9A64A20-3263-47DE-BA30-C5BBE0782611}"/>
              </a:ext>
            </a:extLst>
          </p:cNvPr>
          <p:cNvSpPr/>
          <p:nvPr/>
        </p:nvSpPr>
        <p:spPr>
          <a:xfrm>
            <a:off x="9155847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1C60680-0C1B-4430-ACD1-A7576296B130}"/>
              </a:ext>
            </a:extLst>
          </p:cNvPr>
          <p:cNvSpPr/>
          <p:nvPr/>
        </p:nvSpPr>
        <p:spPr>
          <a:xfrm>
            <a:off x="10344795" y="205502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A5992A-B630-4346-BA85-82EEE3CCEFB0}"/>
              </a:ext>
            </a:extLst>
          </p:cNvPr>
          <p:cNvSpPr/>
          <p:nvPr/>
        </p:nvSpPr>
        <p:spPr>
          <a:xfrm>
            <a:off x="10704835" y="37587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034E378-6D31-4C3E-8271-92C4EAF00E00}"/>
              </a:ext>
            </a:extLst>
          </p:cNvPr>
          <p:cNvSpPr/>
          <p:nvPr/>
        </p:nvSpPr>
        <p:spPr>
          <a:xfrm>
            <a:off x="9840416" y="45711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25AA994-A691-42E2-BB17-E1F3398CF287}"/>
              </a:ext>
            </a:extLst>
          </p:cNvPr>
          <p:cNvSpPr/>
          <p:nvPr/>
        </p:nvSpPr>
        <p:spPr>
          <a:xfrm>
            <a:off x="8123871" y="417975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DC7E96E-E976-44D0-97E2-FB8808F66D68}"/>
              </a:ext>
            </a:extLst>
          </p:cNvPr>
          <p:cNvSpPr/>
          <p:nvPr/>
        </p:nvSpPr>
        <p:spPr>
          <a:xfrm>
            <a:off x="9061623" y="53693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67DC7A-5BBA-4CDA-B795-D4F1CDE47B14}"/>
              </a:ext>
            </a:extLst>
          </p:cNvPr>
          <p:cNvSpPr/>
          <p:nvPr/>
        </p:nvSpPr>
        <p:spPr>
          <a:xfrm>
            <a:off x="6393659" y="497029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ACD6DBF-D6EF-4559-8538-D479B7760082}"/>
              </a:ext>
            </a:extLst>
          </p:cNvPr>
          <p:cNvCxnSpPr>
            <a:stCxn id="7" idx="7"/>
            <a:endCxn id="4" idx="2"/>
          </p:cNvCxnSpPr>
          <p:nvPr/>
        </p:nvCxnSpPr>
        <p:spPr>
          <a:xfrm flipV="1">
            <a:off x="6687176" y="2240595"/>
            <a:ext cx="1509858" cy="39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73952B3-B569-413C-BDAB-BA8296653D5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7381233" y="2367888"/>
            <a:ext cx="868528" cy="1042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94D888-77AD-48E2-8326-FAA6E28A90A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433960" y="3537235"/>
            <a:ext cx="17218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057610B-991C-44ED-82A6-CB42A532BC2A}"/>
              </a:ext>
            </a:extLst>
          </p:cNvPr>
          <p:cNvCxnSpPr>
            <a:stCxn id="14" idx="0"/>
            <a:endCxn id="7" idx="4"/>
          </p:cNvCxnSpPr>
          <p:nvPr/>
        </p:nvCxnSpPr>
        <p:spPr>
          <a:xfrm flipH="1" flipV="1">
            <a:off x="6559883" y="2940082"/>
            <a:ext cx="13796" cy="2030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18E4B82-87CC-4BC5-8993-992A412EE7B9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9463160" y="3664528"/>
            <a:ext cx="429983" cy="959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164367-0EA1-44D0-8A51-A482EC812CCA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463160" y="2362334"/>
            <a:ext cx="934362" cy="10476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1ECC4EF-E30F-4FEE-8A0F-6249AB8745C2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700972" y="4475148"/>
            <a:ext cx="1475626" cy="54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F1C1A1-BE51-4D31-8D24-65D9DF6AFA6A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10652108" y="2362334"/>
            <a:ext cx="232747" cy="1396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DA5888C-BF11-41AB-A7DD-C9806A5A6FD4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147729" y="4066105"/>
            <a:ext cx="609833" cy="5578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FEF142C-26A3-43A0-9BDB-8C594BB21A97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8504347" y="2367888"/>
            <a:ext cx="831520" cy="989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0FC7B3-22C7-457F-8934-73F543C9E508}"/>
              </a:ext>
            </a:extLst>
          </p:cNvPr>
          <p:cNvCxnSpPr>
            <a:cxnSpLocks/>
            <a:stCxn id="8" idx="1"/>
            <a:endCxn id="7" idx="6"/>
          </p:cNvCxnSpPr>
          <p:nvPr/>
        </p:nvCxnSpPr>
        <p:spPr>
          <a:xfrm flipH="1" flipV="1">
            <a:off x="6739903" y="2760062"/>
            <a:ext cx="2468671" cy="6498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5ACEF4D-A14C-4590-8D66-345D0EF5C3A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753699" y="5150294"/>
            <a:ext cx="2307924" cy="399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9D6836-5A57-462E-934B-4A6CE5AF5A31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H="1" flipV="1">
            <a:off x="7381233" y="3664528"/>
            <a:ext cx="795365" cy="56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E3FA2-C67D-4C0A-B094-EAF8CFB44969}"/>
              </a:ext>
            </a:extLst>
          </p:cNvPr>
          <p:cNvSpPr txBox="1"/>
          <p:nvPr/>
        </p:nvSpPr>
        <p:spPr>
          <a:xfrm>
            <a:off x="6362433" y="497539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3F61940-B63D-4985-A7B7-3B89DE419CF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0020436" y="2415061"/>
            <a:ext cx="504379" cy="215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C4962B3-14B8-47A2-BE28-488469D7208E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8303891" y="2420615"/>
            <a:ext cx="73163" cy="1759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F73A6CE-FC52-4B3E-83DD-EF924CB34B56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9368936" y="4878497"/>
            <a:ext cx="524207" cy="543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00B428-EF0E-4D8B-9DCA-A3C3B603EC3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8431184" y="4475148"/>
            <a:ext cx="810459" cy="8942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0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Сам цикл также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гамильтоновым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4869346-0328-465C-89DE-C4F610220CD8}"/>
              </a:ext>
            </a:extLst>
          </p:cNvPr>
          <p:cNvSpPr/>
          <p:nvPr/>
        </p:nvSpPr>
        <p:spPr>
          <a:xfrm>
            <a:off x="8197034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B9F21AE-BFFC-48B2-82C0-B36A0A5A3595}"/>
              </a:ext>
            </a:extLst>
          </p:cNvPr>
          <p:cNvSpPr/>
          <p:nvPr/>
        </p:nvSpPr>
        <p:spPr>
          <a:xfrm>
            <a:off x="7073920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B37EED-2802-4B87-9442-76DADE5080CC}"/>
              </a:ext>
            </a:extLst>
          </p:cNvPr>
          <p:cNvSpPr/>
          <p:nvPr/>
        </p:nvSpPr>
        <p:spPr>
          <a:xfrm>
            <a:off x="6379863" y="25800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9A64A20-3263-47DE-BA30-C5BBE0782611}"/>
              </a:ext>
            </a:extLst>
          </p:cNvPr>
          <p:cNvSpPr/>
          <p:nvPr/>
        </p:nvSpPr>
        <p:spPr>
          <a:xfrm>
            <a:off x="9155847" y="3357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1C60680-0C1B-4430-ACD1-A7576296B130}"/>
              </a:ext>
            </a:extLst>
          </p:cNvPr>
          <p:cNvSpPr/>
          <p:nvPr/>
        </p:nvSpPr>
        <p:spPr>
          <a:xfrm>
            <a:off x="10344795" y="205502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A5992A-B630-4346-BA85-82EEE3CCEFB0}"/>
              </a:ext>
            </a:extLst>
          </p:cNvPr>
          <p:cNvSpPr/>
          <p:nvPr/>
        </p:nvSpPr>
        <p:spPr>
          <a:xfrm>
            <a:off x="10704835" y="37587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034E378-6D31-4C3E-8271-92C4EAF00E00}"/>
              </a:ext>
            </a:extLst>
          </p:cNvPr>
          <p:cNvSpPr/>
          <p:nvPr/>
        </p:nvSpPr>
        <p:spPr>
          <a:xfrm>
            <a:off x="9840416" y="45711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25AA994-A691-42E2-BB17-E1F3398CF287}"/>
              </a:ext>
            </a:extLst>
          </p:cNvPr>
          <p:cNvSpPr/>
          <p:nvPr/>
        </p:nvSpPr>
        <p:spPr>
          <a:xfrm>
            <a:off x="8123871" y="417975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DC7E96E-E976-44D0-97E2-FB8808F66D68}"/>
              </a:ext>
            </a:extLst>
          </p:cNvPr>
          <p:cNvSpPr/>
          <p:nvPr/>
        </p:nvSpPr>
        <p:spPr>
          <a:xfrm>
            <a:off x="9061623" y="53693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67DC7A-5BBA-4CDA-B795-D4F1CDE47B14}"/>
              </a:ext>
            </a:extLst>
          </p:cNvPr>
          <p:cNvSpPr/>
          <p:nvPr/>
        </p:nvSpPr>
        <p:spPr>
          <a:xfrm>
            <a:off x="6393659" y="497029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ACD6DBF-D6EF-4559-8538-D479B7760082}"/>
              </a:ext>
            </a:extLst>
          </p:cNvPr>
          <p:cNvCxnSpPr>
            <a:stCxn id="7" idx="7"/>
            <a:endCxn id="4" idx="2"/>
          </p:cNvCxnSpPr>
          <p:nvPr/>
        </p:nvCxnSpPr>
        <p:spPr>
          <a:xfrm flipV="1">
            <a:off x="6687176" y="2240595"/>
            <a:ext cx="1509858" cy="39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73952B3-B569-413C-BDAB-BA8296653D5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7381233" y="2367888"/>
            <a:ext cx="868528" cy="1042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94D888-77AD-48E2-8326-FAA6E28A90A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433960" y="3537235"/>
            <a:ext cx="17218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057610B-991C-44ED-82A6-CB42A532BC2A}"/>
              </a:ext>
            </a:extLst>
          </p:cNvPr>
          <p:cNvCxnSpPr>
            <a:stCxn id="14" idx="0"/>
            <a:endCxn id="7" idx="4"/>
          </p:cNvCxnSpPr>
          <p:nvPr/>
        </p:nvCxnSpPr>
        <p:spPr>
          <a:xfrm flipH="1" flipV="1">
            <a:off x="6559883" y="2940082"/>
            <a:ext cx="13796" cy="2030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18E4B82-87CC-4BC5-8993-992A412EE7B9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9463160" y="3664528"/>
            <a:ext cx="429983" cy="959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164367-0EA1-44D0-8A51-A482EC812CCA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463160" y="2362334"/>
            <a:ext cx="934362" cy="10476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1ECC4EF-E30F-4FEE-8A0F-6249AB8745C2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700972" y="4475148"/>
            <a:ext cx="1475626" cy="54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F1C1A1-BE51-4D31-8D24-65D9DF6AFA6A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10652108" y="2362334"/>
            <a:ext cx="232747" cy="1396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DA5888C-BF11-41AB-A7DD-C9806A5A6FD4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147729" y="4066105"/>
            <a:ext cx="609833" cy="5578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FEF142C-26A3-43A0-9BDB-8C594BB21A97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8504347" y="2367888"/>
            <a:ext cx="831520" cy="989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0FC7B3-22C7-457F-8934-73F543C9E508}"/>
              </a:ext>
            </a:extLst>
          </p:cNvPr>
          <p:cNvCxnSpPr>
            <a:cxnSpLocks/>
            <a:stCxn id="8" idx="1"/>
            <a:endCxn id="7" idx="6"/>
          </p:cNvCxnSpPr>
          <p:nvPr/>
        </p:nvCxnSpPr>
        <p:spPr>
          <a:xfrm flipH="1" flipV="1">
            <a:off x="6739903" y="2760062"/>
            <a:ext cx="2468671" cy="6498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5ACEF4D-A14C-4590-8D66-345D0EF5C3A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753699" y="5150294"/>
            <a:ext cx="2307924" cy="399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9D6836-5A57-462E-934B-4A6CE5AF5A31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H="1" flipV="1">
            <a:off x="7381233" y="3664528"/>
            <a:ext cx="795365" cy="56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E3FA2-C67D-4C0A-B094-EAF8CFB44969}"/>
              </a:ext>
            </a:extLst>
          </p:cNvPr>
          <p:cNvSpPr txBox="1"/>
          <p:nvPr/>
        </p:nvSpPr>
        <p:spPr>
          <a:xfrm>
            <a:off x="6362433" y="497539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3F61940-B63D-4985-A7B7-3B89DE419CF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0020436" y="2415061"/>
            <a:ext cx="504379" cy="215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C4962B3-14B8-47A2-BE28-488469D7208E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8303891" y="2420615"/>
            <a:ext cx="73163" cy="1759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F73A6CE-FC52-4B3E-83DD-EF924CB34B56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9368936" y="4878497"/>
            <a:ext cx="524207" cy="543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00B428-EF0E-4D8B-9DCA-A3C3B603EC31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8431184" y="4475148"/>
            <a:ext cx="810459" cy="8942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67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152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Дирака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в связном графе с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 (при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степени всех вершин больше или равны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граф гамильтонов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1522148"/>
              </a:xfrm>
              <a:prstGeom prst="rect">
                <a:avLst/>
              </a:prstGeom>
              <a:blipFill>
                <a:blip r:embed="rId2"/>
                <a:stretch>
                  <a:fillRect l="-1229" t="-4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54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09404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Гамильтоновы графы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Оре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в связном графе с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любой пары несмежных вершин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выполнено неравенство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func>
                        <m:func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граф гамильтонов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246769"/>
              </a:xfrm>
              <a:prstGeom prst="rect">
                <a:avLst/>
              </a:prstGeom>
              <a:blipFill>
                <a:blip r:embed="rId2"/>
                <a:stretch>
                  <a:fillRect l="-1229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088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4962136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Задача коммивояжёра</a:t>
            </a:r>
          </a:p>
        </p:txBody>
      </p:sp>
    </p:spTree>
    <p:extLst>
      <p:ext uri="{BB962C8B-B14F-4D97-AF65-F5344CB8AC3E}">
        <p14:creationId xmlns:p14="http://schemas.microsoft.com/office/powerpoint/2010/main" val="2726383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5814129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коммивояжёра</a:t>
            </a: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задаче коммивояжёра рассматривается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городов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матрица попарных расстояний между ними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найти такой порядок посещения городов, чтобы суммарное пройденное расстояние было минимальным, каждый город посещался ровно один раз и коммивояжёр вернулся в тот город, с которого начал свой маршрут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9922660" cy="2677656"/>
              </a:xfrm>
              <a:prstGeom prst="rect">
                <a:avLst/>
              </a:prstGeom>
              <a:blipFill>
                <a:blip r:embed="rId2"/>
                <a:stretch>
                  <a:fillRect l="-1229" t="-2278" r="-1597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21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Рассмотрение перестановок из вершин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42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Перестановка: 123456.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Цикл: 1234561.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34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2690" y="2064023"/>
            <a:ext cx="4950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Перестановка: 123465.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Цикл: 1234651.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Суммарное расстояние: 32.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2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2690" y="2064023"/>
            <a:ext cx="4950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Одну из вершин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можно зафиксировать.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5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725428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Мосты Кёнигсберга</a:t>
            </a:r>
          </a:p>
        </p:txBody>
      </p:sp>
      <p:pic>
        <p:nvPicPr>
          <p:cNvPr id="51" name="Picture 2" descr="ÐÐ°ÑÑÐ¸Ð½ÐºÐ¸ Ð¿Ð¾ Ð·Ð°Ð¿ÑÐ¾ÑÑ ÐÑÐ½Ð¸Ð³ÑÐ±ÐµÑÐ³ÑÐºÐ°Ñ Ð³Ð¾Ð»Ð¾Ð²Ð¾Ð»Ð¾Ð¼ÐºÐ°, 1736 Ð³Ð¾Ð´">
            <a:extLst>
              <a:ext uri="{FF2B5EF4-FFF2-40B4-BE49-F238E27FC236}">
                <a16:creationId xmlns:a16="http://schemas.microsoft.com/office/drawing/2014/main" id="{8F9CF423-2A05-4798-822C-D7AABDFB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74" y="2132856"/>
            <a:ext cx="8871652" cy="41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19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Рассмотрение всевозможных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простых путей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начинающихся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произвольно выбранной вершине, до тех пор, пока не будет обнаружен гамильтонов цикл или все возможные пути не будут исследованы.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40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Неудача.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cxnSpLocks/>
            <a:stCxn id="10" idx="3"/>
            <a:endCxn id="9" idx="6"/>
          </p:cNvCxnSpPr>
          <p:nvPr/>
        </p:nvCxnSpPr>
        <p:spPr>
          <a:xfrm flipH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173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Удача.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D311BB6F-DED5-4B6C-B6A6-F0B250FB219B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E552FAA0-E607-4ACA-89E9-711AA71CA3E0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6D5C3CB-FA15-4CBD-867C-71F0FF18FF29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66B0147-3A97-4ECE-9FDA-64659E1F94E7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7087F33-E5DB-4E0C-803A-8901D9CBFBD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11127AF-CDBE-4A06-9FCD-EB01D6DEC24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0287082-C994-45C1-AFFF-E262022662AB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9E025EA-0AA9-4122-8920-6F7F510D90A3}"/>
              </a:ext>
            </a:extLst>
          </p:cNvPr>
          <p:cNvCxnSpPr>
            <a:stCxn id="31" idx="2"/>
            <a:endCxn id="34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D6295FC-FF21-441F-8392-056DB545E877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BBE660C-C602-4143-A928-45525CBA3CD5}"/>
              </a:ext>
            </a:extLst>
          </p:cNvPr>
          <p:cNvCxnSpPr>
            <a:stCxn id="33" idx="5"/>
            <a:endCxn id="36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934680A-3AF3-4EA2-838E-66F3AC4F309B}"/>
              </a:ext>
            </a:extLst>
          </p:cNvPr>
          <p:cNvCxnSpPr>
            <a:cxnSpLocks/>
            <a:stCxn id="36" idx="0"/>
            <a:endCxn id="31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875EDF2-EF1E-416A-A108-93E057693E62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0DA3213-8969-430D-B827-84E587966074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77B36FC-655F-4F99-AF41-13203980B10B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6687377-D6EB-4FA0-8426-6F5A612D1744}"/>
              </a:ext>
            </a:extLst>
          </p:cNvPr>
          <p:cNvCxnSpPr>
            <a:cxnSpLocks/>
            <a:stCxn id="34" idx="5"/>
            <a:endCxn id="33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952FAD5-0DC0-431C-A590-5486B1821E0F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290030-84F2-4396-ADAD-12C30B019931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D7355E8-8600-4859-86F6-2033F855D8E1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E04970-547E-43D6-8882-05D3EDE31176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2F0747-1BF8-48CB-A44B-4BCD41DF022E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5947D-57DE-477C-B02A-76B3263E7593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25181D-48E1-4D9A-97EC-72A800BC46AB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940EAF-EBF3-44B0-B2BE-69B238379D62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068F4-7105-4DE4-8DB7-99E592FCDE72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99B23-6103-4B75-B258-5E09C4494364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B6FD7C-3B61-42A2-876F-81BBC756D3FB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95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Неудача.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Суммарное расстояние: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2800" dirty="0"/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0" y="2064023"/>
                <a:ext cx="4950033" cy="1384995"/>
              </a:xfrm>
              <a:prstGeom prst="rect">
                <a:avLst/>
              </a:prstGeom>
              <a:blipFill>
                <a:blip r:embed="rId2"/>
                <a:stretch>
                  <a:fillRect l="-2586" t="-484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D311BB6F-DED5-4B6C-B6A6-F0B250FB219B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E552FAA0-E607-4ACA-89E9-711AA71CA3E0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46D5C3CB-FA15-4CBD-867C-71F0FF18FF29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66B0147-3A97-4ECE-9FDA-64659E1F94E7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7087F33-E5DB-4E0C-803A-8901D9CBFBD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11127AF-CDBE-4A06-9FCD-EB01D6DEC24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0287082-C994-45C1-AFFF-E262022662AB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9E025EA-0AA9-4122-8920-6F7F510D90A3}"/>
              </a:ext>
            </a:extLst>
          </p:cNvPr>
          <p:cNvCxnSpPr>
            <a:stCxn id="31" idx="2"/>
            <a:endCxn id="34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D6295FC-FF21-441F-8392-056DB545E877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BBE660C-C602-4143-A928-45525CBA3CD5}"/>
              </a:ext>
            </a:extLst>
          </p:cNvPr>
          <p:cNvCxnSpPr>
            <a:stCxn id="33" idx="5"/>
            <a:endCxn id="36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934680A-3AF3-4EA2-838E-66F3AC4F309B}"/>
              </a:ext>
            </a:extLst>
          </p:cNvPr>
          <p:cNvCxnSpPr>
            <a:cxnSpLocks/>
            <a:stCxn id="36" idx="0"/>
            <a:endCxn id="31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875EDF2-EF1E-416A-A108-93E057693E62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0DA3213-8969-430D-B827-84E587966074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77B36FC-655F-4F99-AF41-13203980B10B}"/>
              </a:ext>
            </a:extLst>
          </p:cNvPr>
          <p:cNvCxnSpPr>
            <a:cxnSpLocks/>
            <a:stCxn id="36" idx="2"/>
            <a:endCxn id="32" idx="6"/>
          </p:cNvCxnSpPr>
          <p:nvPr/>
        </p:nvCxnSpPr>
        <p:spPr>
          <a:xfrm flipH="1" flipV="1"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6687377-D6EB-4FA0-8426-6F5A612D1744}"/>
              </a:ext>
            </a:extLst>
          </p:cNvPr>
          <p:cNvCxnSpPr>
            <a:cxnSpLocks/>
            <a:stCxn id="34" idx="5"/>
            <a:endCxn id="33" idx="1"/>
          </p:cNvCxnSpPr>
          <p:nvPr/>
        </p:nvCxnSpPr>
        <p:spPr>
          <a:xfrm>
            <a:off x="7828621" y="2545605"/>
            <a:ext cx="1083887" cy="85814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952FAD5-0DC0-431C-A590-5486B1821E0F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290030-84F2-4396-ADAD-12C30B019931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D7355E8-8600-4859-86F6-2033F855D8E1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E04970-547E-43D6-8882-05D3EDE31176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2F0747-1BF8-48CB-A44B-4BCD41DF022E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5947D-57DE-477C-B02A-76B3263E7593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25181D-48E1-4D9A-97EC-72A800BC46AB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940EAF-EBF3-44B0-B2BE-69B238379D62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068F4-7105-4DE4-8DB7-99E592FCDE72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99B23-6103-4B75-B258-5E09C4494364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B6FD7C-3B61-42A2-876F-81BBC756D3FB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2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53316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Жадный алгоритм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– алгоритм нахождения наикратчайшего расстояния путём выбора самого короткого,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ещё не выбранного ребра,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условии, что оно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образует цикла с уже выбранными рёбрами.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4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5475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5475518" cy="523220"/>
              </a:xfrm>
              <a:prstGeom prst="rect">
                <a:avLst/>
              </a:prstGeom>
              <a:blipFill>
                <a:blip r:embed="rId2"/>
                <a:stretch>
                  <a:fillRect l="-2225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2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53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3;4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5356184" cy="523220"/>
              </a:xfrm>
              <a:prstGeom prst="rect">
                <a:avLst/>
              </a:prstGeom>
              <a:blipFill>
                <a:blip r:embed="rId2"/>
                <a:stretch>
                  <a:fillRect l="-2275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56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5475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4;6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5475518" cy="523220"/>
              </a:xfrm>
              <a:prstGeom prst="rect">
                <a:avLst/>
              </a:prstGeom>
              <a:blipFill>
                <a:blip r:embed="rId2"/>
                <a:stretch>
                  <a:fillRect l="-2225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82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5475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5475518" cy="523220"/>
              </a:xfrm>
              <a:prstGeom prst="rect">
                <a:avLst/>
              </a:prstGeom>
              <a:blipFill>
                <a:blip r:embed="rId2"/>
                <a:stretch>
                  <a:fillRect l="-2225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301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54227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Самое лёгкое ребро из 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;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Неудача: не посещены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вершины.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5422791" cy="1384995"/>
              </a:xfrm>
              <a:prstGeom prst="rect">
                <a:avLst/>
              </a:prstGeom>
              <a:blipFill>
                <a:blip r:embed="rId2"/>
                <a:stretch>
                  <a:fillRect l="-2247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7417120" y="3658332"/>
            <a:ext cx="1495388" cy="37896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9167094" y="2939069"/>
            <a:ext cx="1009029" cy="46467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H="1" flipV="1">
            <a:off x="10303416" y="2991796"/>
            <a:ext cx="180020" cy="1445589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725428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История. Мосты Кёнигсберга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AB58F36B-FB92-4837-BAA6-2E0896E4A30D}"/>
              </a:ext>
            </a:extLst>
          </p:cNvPr>
          <p:cNvGrpSpPr/>
          <p:nvPr/>
        </p:nvGrpSpPr>
        <p:grpSpPr>
          <a:xfrm>
            <a:off x="3287688" y="2348880"/>
            <a:ext cx="4896544" cy="3638252"/>
            <a:chOff x="4295800" y="2697881"/>
            <a:chExt cx="4896544" cy="3638252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EA998874-D765-4B9B-ACDC-227A6AB2BEF5}"/>
                </a:ext>
              </a:extLst>
            </p:cNvPr>
            <p:cNvSpPr/>
            <p:nvPr/>
          </p:nvSpPr>
          <p:spPr>
            <a:xfrm>
              <a:off x="8832304" y="422919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43109D7-F680-4B47-BD0E-B3CDE69C7953}"/>
                </a:ext>
              </a:extLst>
            </p:cNvPr>
            <p:cNvSpPr/>
            <p:nvPr/>
          </p:nvSpPr>
          <p:spPr>
            <a:xfrm>
              <a:off x="5915980" y="269788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3C8F6454-4B94-4EAB-BCA7-D0D2564C9CF8}"/>
                </a:ext>
              </a:extLst>
            </p:cNvPr>
            <p:cNvSpPr/>
            <p:nvPr/>
          </p:nvSpPr>
          <p:spPr>
            <a:xfrm>
              <a:off x="4295800" y="419095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B9C72EB6-DCB5-4DCA-8DFF-1E6545EF02DE}"/>
                </a:ext>
              </a:extLst>
            </p:cNvPr>
            <p:cNvSpPr/>
            <p:nvPr/>
          </p:nvSpPr>
          <p:spPr>
            <a:xfrm>
              <a:off x="5917649" y="597609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246544D8-F16F-4C06-9F33-A5EE4194519D}"/>
                </a:ext>
              </a:extLst>
            </p:cNvPr>
            <p:cNvCxnSpPr>
              <a:stCxn id="41" idx="7"/>
              <a:endCxn id="37" idx="3"/>
            </p:cNvCxnSpPr>
            <p:nvPr/>
          </p:nvCxnSpPr>
          <p:spPr>
            <a:xfrm flipV="1">
              <a:off x="6224962" y="4536504"/>
              <a:ext cx="2660069" cy="14923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7EBE7C27-7394-4B6A-A75E-BCAF9B6ABF29}"/>
                </a:ext>
              </a:extLst>
            </p:cNvPr>
            <p:cNvCxnSpPr>
              <a:stCxn id="39" idx="5"/>
              <a:endCxn id="37" idx="1"/>
            </p:cNvCxnSpPr>
            <p:nvPr/>
          </p:nvCxnSpPr>
          <p:spPr>
            <a:xfrm>
              <a:off x="6223293" y="3005194"/>
              <a:ext cx="2661738" cy="1276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8D030FF3-4D1E-44D6-BFED-F698035978AD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 flipV="1">
              <a:off x="4655840" y="4370971"/>
              <a:ext cx="4176464" cy="382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Соединитель: изогнутый 18">
              <a:extLst>
                <a:ext uri="{FF2B5EF4-FFF2-40B4-BE49-F238E27FC236}">
                  <a16:creationId xmlns:a16="http://schemas.microsoft.com/office/drawing/2014/main" id="{37AD72A5-6F8B-43DE-97E4-C651A525C034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rot="10800000" flipV="1">
              <a:off x="4475820" y="2877901"/>
              <a:ext cx="1440160" cy="1313050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Соединитель: изогнутый 33">
              <a:extLst>
                <a:ext uri="{FF2B5EF4-FFF2-40B4-BE49-F238E27FC236}">
                  <a16:creationId xmlns:a16="http://schemas.microsoft.com/office/drawing/2014/main" id="{C4DA6F6D-296D-4769-BDA8-1D8B3FB1E674}"/>
                </a:ext>
              </a:extLst>
            </p:cNvPr>
            <p:cNvCxnSpPr>
              <a:cxnSpLocks/>
              <a:stCxn id="39" idx="4"/>
              <a:endCxn id="40" idx="6"/>
            </p:cNvCxnSpPr>
            <p:nvPr/>
          </p:nvCxnSpPr>
          <p:spPr>
            <a:xfrm rot="5400000">
              <a:off x="4719395" y="2994366"/>
              <a:ext cx="1313050" cy="1440160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Соединитель: изогнутый 49">
              <a:extLst>
                <a:ext uri="{FF2B5EF4-FFF2-40B4-BE49-F238E27FC236}">
                  <a16:creationId xmlns:a16="http://schemas.microsoft.com/office/drawing/2014/main" id="{B708A99D-AC0C-44FA-958B-E19937FF2E9C}"/>
                </a:ext>
              </a:extLst>
            </p:cNvPr>
            <p:cNvCxnSpPr>
              <a:cxnSpLocks/>
              <a:stCxn id="40" idx="4"/>
              <a:endCxn id="41" idx="2"/>
            </p:cNvCxnSpPr>
            <p:nvPr/>
          </p:nvCxnSpPr>
          <p:spPr>
            <a:xfrm rot="16200000" flipH="1">
              <a:off x="4394173" y="4632637"/>
              <a:ext cx="1605122" cy="1441829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Соединитель: изогнутый 50">
              <a:extLst>
                <a:ext uri="{FF2B5EF4-FFF2-40B4-BE49-F238E27FC236}">
                  <a16:creationId xmlns:a16="http://schemas.microsoft.com/office/drawing/2014/main" id="{DED9E331-63CC-46CC-9F60-F0D30E746369}"/>
                </a:ext>
              </a:extLst>
            </p:cNvPr>
            <p:cNvCxnSpPr>
              <a:cxnSpLocks/>
              <a:stCxn id="40" idx="6"/>
              <a:endCxn id="41" idx="0"/>
            </p:cNvCxnSpPr>
            <p:nvPr/>
          </p:nvCxnSpPr>
          <p:spPr>
            <a:xfrm>
              <a:off x="4655840" y="4370971"/>
              <a:ext cx="1441829" cy="1605122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8448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 ветвей и границ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Литтл,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Мерти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Суини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Кэрел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1963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97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Матрица смежности.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2101FE-4204-43BF-8BDF-03F347DC5036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E64933A-5F29-4C4B-9867-5298F08E6019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6E9BEE2-D618-4FFB-85D6-8AA359D5109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EB956A-6E5A-4B24-9659-B8886E4BFFFF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0F32A2-9BB7-4AA5-B837-F9E32C841E44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837F47E-7444-48F3-B910-440C8CA6E207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4723A6-6256-4D3E-8DC0-8A8791C1133C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1C6D6A5-EA7B-416B-AF3A-E5E7023EB3F0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030A8B-65BF-4763-8B3F-472E782033B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4E77FD-E33F-4CAA-BDD9-7CECC2A1738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CFE2B73-35A6-4AFC-A6D7-48383B010D5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816F3E-C61A-4346-8146-979EA6B0FA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FBFB637-1C0C-4584-9363-F91FDD9469C8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74C15D3-E4A7-4F05-B79C-7435E4F824E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1C667D-BA30-4866-B606-9448EC0139B6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CD476F-1FD8-4046-BC53-3A2CA3452A0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289827" y="2598332"/>
            <a:ext cx="411501" cy="13862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3B4C1A-12DE-43FA-AD80-2DF1FFE26AF6}"/>
              </a:ext>
            </a:extLst>
          </p:cNvPr>
          <p:cNvSpPr txBox="1"/>
          <p:nvPr/>
        </p:nvSpPr>
        <p:spPr>
          <a:xfrm>
            <a:off x="7170993" y="3059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273F61-7C60-486C-BFAE-1E677B94554C}"/>
              </a:ext>
            </a:extLst>
          </p:cNvPr>
          <p:cNvSpPr/>
          <p:nvPr/>
        </p:nvSpPr>
        <p:spPr>
          <a:xfrm>
            <a:off x="8365238" y="270105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4B827-7E87-4ADE-946C-7F7E35537093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96806-8FA0-458F-B5CE-BF799C2A14FB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53824-AFF6-4A07-B191-5F8C8EA3593E}"/>
              </a:ext>
            </a:extLst>
          </p:cNvPr>
          <p:cNvSpPr txBox="1"/>
          <p:nvPr/>
        </p:nvSpPr>
        <p:spPr>
          <a:xfrm>
            <a:off x="9412622" y="2855193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CEA6F-D24B-4B4C-B7BF-12CADDAB8F7C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6803-D1F2-41A4-9B93-CFE05D4987D9}"/>
              </a:ext>
            </a:extLst>
          </p:cNvPr>
          <p:cNvSpPr txBox="1"/>
          <p:nvPr/>
        </p:nvSpPr>
        <p:spPr>
          <a:xfrm>
            <a:off x="8614864" y="4375366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2F114-88B7-4086-9C47-8CE4B670FD64}"/>
              </a:ext>
            </a:extLst>
          </p:cNvPr>
          <p:cNvSpPr txBox="1"/>
          <p:nvPr/>
        </p:nvSpPr>
        <p:spPr>
          <a:xfrm>
            <a:off x="7567155" y="470588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ED1261-EF1A-4AE4-BE4C-5E95C0B8D3ED}"/>
              </a:ext>
            </a:extLst>
          </p:cNvPr>
          <p:cNvSpPr txBox="1"/>
          <p:nvPr/>
        </p:nvSpPr>
        <p:spPr>
          <a:xfrm>
            <a:off x="9489851" y="507105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7B423-8BF1-442C-82BB-B67C1073C2E4}"/>
              </a:ext>
            </a:extLst>
          </p:cNvPr>
          <p:cNvSpPr txBox="1"/>
          <p:nvPr/>
        </p:nvSpPr>
        <p:spPr>
          <a:xfrm>
            <a:off x="10378274" y="3386527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365139"/>
                  </p:ext>
                </p:extLst>
              </p:nvPr>
            </p:nvGraphicFramePr>
            <p:xfrm>
              <a:off x="1732277" y="2856577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365139"/>
                  </p:ext>
                </p:extLst>
              </p:nvPr>
            </p:nvGraphicFramePr>
            <p:xfrm>
              <a:off x="1732277" y="2856577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503125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202083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33" r="-2083" b="-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403125" b="-4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102083" b="-4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2703" r="-2083" b="-4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98969" b="-3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0000" r="-2083" b="-3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4054" r="-50312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202083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40312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10208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5405" r="-503125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5405" r="-403125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5405" r="-298969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5405" r="-2083" b="-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5403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Вычисляем наименьший элемент в каждой строке.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3784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30">
                <a:extLst>
                  <a:ext uri="{FF2B5EF4-FFF2-40B4-BE49-F238E27FC236}">
                    <a16:creationId xmlns:a16="http://schemas.microsoft.com/office/drawing/2014/main" id="{41BEE21B-CF1E-4081-87DB-C3B4EE33D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3784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888D4C47-FAFC-4090-89B2-AA3376004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60815"/>
              </p:ext>
            </p:extLst>
          </p:nvPr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0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Вычитаем из каждого элемента строки наименьший элемент</a:t>
            </a:r>
            <a:b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этой строки.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C5247AA0-0B5C-4E66-8A92-D93AB37E1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99550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C5247AA0-0B5C-4E66-8A92-D93AB37E1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99550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920F2097-9A78-4E6A-BEBC-B4E8B087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29395"/>
              </p:ext>
            </p:extLst>
          </p:nvPr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587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511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Вычисляем наименьший элемент в каждом столбце.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09290"/>
              </p:ext>
            </p:extLst>
          </p:nvPr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6602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6602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34654"/>
              </p:ext>
            </p:extLst>
          </p:nvPr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Вычитаем из каждого элемента столбца наименьший элемент</a:t>
            </a:r>
            <a:b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этого столбца.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6432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64328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680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309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Вычисляем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границу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на данном этапе</a:t>
                </a:r>
                <a:r>
                  <a:rPr lang="en-US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как сумму констант приведения для столбцов и строк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1+5+1+4+3+4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0+1+0+0+2+0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ru-RU" sz="280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3098605"/>
              </a:xfrm>
              <a:prstGeom prst="rect">
                <a:avLst/>
              </a:prstGeom>
              <a:blipFill>
                <a:blip r:embed="rId2"/>
                <a:stretch>
                  <a:fillRect l="-2460" t="-1969" b="-4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982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Граница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352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1+5+1+4+3+4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0+1+0+0+2+0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ru-RU" sz="280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Данная граница будет являться стоимостью, меньше которой невозможно построить искомый маршрут.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3529492"/>
              </a:xfrm>
              <a:prstGeom prst="rect">
                <a:avLst/>
              </a:prstGeom>
              <a:blipFill>
                <a:blip r:embed="rId2"/>
                <a:stretch>
                  <a:fillRect l="-2460" b="-3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8242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6546312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Метод ветвей и границ. Основной этап</a:t>
            </a:r>
          </a:p>
        </p:txBody>
      </p:sp>
    </p:spTree>
    <p:extLst>
      <p:ext uri="{BB962C8B-B14F-4D97-AF65-F5344CB8AC3E}">
        <p14:creationId xmlns:p14="http://schemas.microsoft.com/office/powerpoint/2010/main" val="39471886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Штраф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каждого нулевого элемента считаем штраф – сумму минимальных элементов столбца и строки.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12781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Необходимое и достаточное условие уникурсальности графа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56490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Неориентированный граф с более чем одной вершиной имеет эйлеров цикл тогда и только тогда, когда он связный и каждая его вершина имеет четную степень.</a:t>
            </a:r>
          </a:p>
        </p:txBody>
      </p:sp>
    </p:spTree>
    <p:extLst>
      <p:ext uri="{BB962C8B-B14F-4D97-AF65-F5344CB8AC3E}">
        <p14:creationId xmlns:p14="http://schemas.microsoft.com/office/powerpoint/2010/main" val="2900105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Штраф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86B88B1-50EF-48A5-BBBE-BC0695F46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33927"/>
              </p:ext>
            </p:extLst>
          </p:nvPr>
        </p:nvGraphicFramePr>
        <p:xfrm>
          <a:off x="1147480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E7B090F-CF0E-4631-81F5-34E4D7ED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60243"/>
              </p:ext>
            </p:extLst>
          </p:nvPr>
        </p:nvGraphicFramePr>
        <p:xfrm>
          <a:off x="1147480" y="2550601"/>
          <a:ext cx="3512580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9C28FC7-E3D5-4712-904E-88A7D524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74334"/>
              </p:ext>
            </p:extLst>
          </p:nvPr>
        </p:nvGraphicFramePr>
        <p:xfrm>
          <a:off x="5176174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156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4950033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Штраф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Рассматриваем элемент, которому соответствует максимальный штраф (любой, если их несколько).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819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Элемент с максимальным штрафом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80673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80673"/>
                  </p:ext>
                </p:extLst>
              </p:nvPr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86B88B1-50EF-48A5-BBBE-BC0695F464E2}"/>
              </a:ext>
            </a:extLst>
          </p:cNvPr>
          <p:cNvGraphicFramePr>
            <a:graphicFrameLocks noGrp="1"/>
          </p:cNvGraphicFramePr>
          <p:nvPr/>
        </p:nvGraphicFramePr>
        <p:xfrm>
          <a:off x="1147480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E7B090F-CF0E-4631-81F5-34E4D7ED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8340"/>
              </p:ext>
            </p:extLst>
          </p:nvPr>
        </p:nvGraphicFramePr>
        <p:xfrm>
          <a:off x="1147480" y="2550601"/>
          <a:ext cx="3512580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T="0" marB="0" anchor="ctr">
                    <a:solidFill>
                      <a:srgbClr val="FF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9C28FC7-E3D5-4712-904E-88A7D524372C}"/>
              </a:ext>
            </a:extLst>
          </p:cNvPr>
          <p:cNvGraphicFramePr>
            <a:graphicFrameLocks noGrp="1"/>
          </p:cNvGraphicFramePr>
          <p:nvPr/>
        </p:nvGraphicFramePr>
        <p:xfrm>
          <a:off x="5176174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887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Дилемма</a:t>
            </a:r>
          </a:p>
        </p:txBody>
      </p: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014D30CD-E806-4211-B9BA-A2E44226A693}"/>
              </a:ext>
            </a:extLst>
          </p:cNvPr>
          <p:cNvGraphicFramePr>
            <a:graphicFrameLocks noGrp="1"/>
          </p:cNvGraphicFramePr>
          <p:nvPr/>
        </p:nvGraphicFramePr>
        <p:xfrm>
          <a:off x="6099754" y="5541207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>
                <a:extLst>
                  <a:ext uri="{FF2B5EF4-FFF2-40B4-BE49-F238E27FC236}">
                    <a16:creationId xmlns:a16="http://schemas.microsoft.com/office/drawing/2014/main" id="{D0D14858-CA37-4D14-B3E1-4FD21BBCD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9754" y="2550601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57827D3-3DE7-4C8E-B9DB-3F8020947806}"/>
              </a:ext>
            </a:extLst>
          </p:cNvPr>
          <p:cNvGraphicFramePr>
            <a:graphicFrameLocks noGrp="1"/>
          </p:cNvGraphicFramePr>
          <p:nvPr/>
        </p:nvGraphicFramePr>
        <p:xfrm>
          <a:off x="10128448" y="2550601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Рассмотрим </a:t>
                </a:r>
                <a14:m>
                  <m:oMath xmlns:m="http://schemas.openxmlformats.org/officeDocument/2006/math">
                    <m:r>
                      <a:rPr lang="ru-RU" sz="280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b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Мы можем его выбрать,</a:t>
                </a:r>
                <a:b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 можем не выбрать.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4932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мы выберем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то мы не выбираем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(5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;4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013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мы выберем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;5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то мы не выбираем ребро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(5</m:t>
                    </m:r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;4</m:t>
                    </m:r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3F1F-6C75-44E4-9520-8C70D0E28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84995"/>
              </a:xfrm>
              <a:prstGeom prst="rect">
                <a:avLst/>
              </a:prstGeom>
              <a:blipFill>
                <a:blip r:embed="rId3"/>
                <a:stretch>
                  <a:fillRect l="-246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218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133F1F-6C75-44E4-9520-8C70D0E28580}"/>
              </a:ext>
            </a:extLst>
          </p:cNvPr>
          <p:cNvSpPr txBox="1"/>
          <p:nvPr/>
        </p:nvSpPr>
        <p:spPr>
          <a:xfrm>
            <a:off x="1142215" y="2073548"/>
            <a:ext cx="5422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Также не выбираются рёбра, входящие в вершину 5</a:t>
            </a:r>
            <a:b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исходящие из вершины 4.</a:t>
            </a:r>
          </a:p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Вычеркиваем соответствующие строки и столбцы.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62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8D210A-0DE3-4EB5-8135-35A41A13F8F5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7417120" y="3658332"/>
            <a:ext cx="1495388" cy="37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E45A0-482A-4EBD-AF0E-8B8E711A228E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9167094" y="3658332"/>
            <a:ext cx="1189049" cy="831780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9DE966-02E2-44EA-8B4E-BFC935937A39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03416" y="2991796"/>
            <a:ext cx="180020" cy="1445589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3060B4-6358-4925-81E6-5D61A05794F3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417120" y="4291886"/>
            <a:ext cx="967138" cy="1033863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920D2C-1075-4813-9347-E1E02D1BDCF7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8691571" y="4744698"/>
            <a:ext cx="1664572" cy="708344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BF9F54F-4E76-401A-BBEF-ECD49225BF29}"/>
              </a:ext>
            </a:extLst>
          </p:cNvPr>
          <p:cNvCxnSpPr>
            <a:cxnSpLocks/>
            <a:stCxn id="8" idx="0"/>
            <a:endCxn id="11" idx="3"/>
          </p:cNvCxnSpPr>
          <p:nvPr/>
        </p:nvCxnSpPr>
        <p:spPr>
          <a:xfrm flipV="1">
            <a:off x="7289827" y="2545605"/>
            <a:ext cx="284208" cy="1438968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805DDEA-3A19-42EE-B771-53E731201FA1}"/>
              </a:ext>
            </a:extLst>
          </p:cNvPr>
          <p:cNvCxnSpPr>
            <a:cxnSpLocks/>
            <a:stCxn id="13" idx="3"/>
            <a:endCxn id="8" idx="5"/>
          </p:cNvCxnSpPr>
          <p:nvPr/>
        </p:nvCxnSpPr>
        <p:spPr>
          <a:xfrm flipH="1" flipV="1">
            <a:off x="7417120" y="4291886"/>
            <a:ext cx="2939023" cy="452812"/>
          </a:xfrm>
          <a:prstGeom prst="straightConnector1">
            <a:avLst/>
          </a:prstGeom>
          <a:ln w="19050">
            <a:solidFill>
              <a:srgbClr val="3D4ED7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80530632-BAD2-408C-A9CF-EAA687400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4014"/>
              </p:ext>
            </p:extLst>
          </p:nvPr>
        </p:nvGraphicFramePr>
        <p:xfrm>
          <a:off x="1137985" y="5047336"/>
          <a:ext cx="3512580" cy="405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Таблица 40">
                <a:extLst>
                  <a:ext uri="{FF2B5EF4-FFF2-40B4-BE49-F238E27FC236}">
                    <a16:creationId xmlns:a16="http://schemas.microsoft.com/office/drawing/2014/main" id="{93162877-F337-4F31-A190-7D7175656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429184"/>
                  </p:ext>
                </p:extLst>
              </p:nvPr>
            </p:nvGraphicFramePr>
            <p:xfrm>
              <a:off x="1137985" y="2056730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bg1"/>
                            </a:solidFill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Таблица 40">
                <a:extLst>
                  <a:ext uri="{FF2B5EF4-FFF2-40B4-BE49-F238E27FC236}">
                    <a16:creationId xmlns:a16="http://schemas.microsoft.com/office/drawing/2014/main" id="{93162877-F337-4F31-A190-7D7175656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429184"/>
                  </p:ext>
                </p:extLst>
              </p:nvPr>
            </p:nvGraphicFramePr>
            <p:xfrm>
              <a:off x="1137985" y="2056730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51" r="-202083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351" r="-2083" b="-5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0000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100000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2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02703" r="-503125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7333" r="-403125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504054" r="-5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504054" r="-403125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504054" r="-298969" b="-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bg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3" name="Таблица 42">
            <a:extLst>
              <a:ext uri="{FF2B5EF4-FFF2-40B4-BE49-F238E27FC236}">
                <a16:creationId xmlns:a16="http://schemas.microsoft.com/office/drawing/2014/main" id="{98D25AA3-FF0D-4D07-8D8B-75C5136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67063"/>
              </p:ext>
            </p:extLst>
          </p:nvPr>
        </p:nvGraphicFramePr>
        <p:xfrm>
          <a:off x="5166679" y="2056730"/>
          <a:ext cx="535608" cy="271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410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39945"/>
              </p:ext>
            </p:extLst>
          </p:nvPr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72800"/>
              </p:ext>
            </p:extLst>
          </p:nvPr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761079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761079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20907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Вычисляем наименьшие элементы в каждой строке</a:t>
            </a:r>
            <a:b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столбце.</a:t>
            </a:r>
          </a:p>
        </p:txBody>
      </p:sp>
    </p:spTree>
    <p:extLst>
      <p:ext uri="{BB962C8B-B14F-4D97-AF65-F5344CB8AC3E}">
        <p14:creationId xmlns:p14="http://schemas.microsoft.com/office/powerpoint/2010/main" val="203677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1278199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Необходимое и достаточное условие уникурсальности графа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42215" y="256490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Граф имеет собственный эйлеров путь тогда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только тогда, когда он связный и ровно две его вершины имеют нечетную степень.</a:t>
            </a:r>
          </a:p>
        </p:txBody>
      </p:sp>
    </p:spTree>
    <p:extLst>
      <p:ext uri="{BB962C8B-B14F-4D97-AF65-F5344CB8AC3E}">
        <p14:creationId xmlns:p14="http://schemas.microsoft.com/office/powerpoint/2010/main" val="30423749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09481"/>
              </p:ext>
            </p:extLst>
          </p:nvPr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24871"/>
              </p:ext>
            </p:extLst>
          </p:nvPr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790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Вычитаем наименьшие элементы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344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774767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774767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532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Выбор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137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Вычисляем границу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0+0+0+0+0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0+4+0+0+4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=8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1375056"/>
              </a:xfrm>
              <a:prstGeom prst="rect">
                <a:avLst/>
              </a:prstGeom>
              <a:blipFill>
                <a:blip r:embed="rId3"/>
                <a:stretch>
                  <a:fillRect l="-2460" t="-4425" b="-11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3976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Оценка для ребра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𝟒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; 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8" cy="702135"/>
              </a:xfrm>
              <a:prstGeom prst="rect">
                <a:avLst/>
              </a:prstGeom>
              <a:blipFill>
                <a:blip r:embed="rId2"/>
                <a:stretch>
                  <a:fillRect l="-2213" t="-24138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/>
              <p:nvPr/>
            </p:nvSpPr>
            <p:spPr>
              <a:xfrm>
                <a:off x="1142215" y="2073548"/>
                <a:ext cx="4953785" cy="223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Вычисляем границу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0+0+0+0+0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0+4+0+0+4</m:t>
                        </m:r>
                      </m:e>
                    </m:d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=8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Оценка для ребра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(4;5)</m:t>
                    </m:r>
                  </m:oMath>
                </a14:m>
                <a:r>
                  <a:rPr lang="en-US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22222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равна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21+8=29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51E39-9FB4-4051-950C-5F56D58D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5" y="2073548"/>
                <a:ext cx="4953785" cy="2236831"/>
              </a:xfrm>
              <a:prstGeom prst="rect">
                <a:avLst/>
              </a:prstGeom>
              <a:blipFill>
                <a:blip r:embed="rId3"/>
                <a:stretch>
                  <a:fillRect l="-2460" t="-2725" b="-65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3170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Дальнейший выбор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3444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каждого нулевого элемента считаем штраф.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802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53583E96-172D-412D-AEF3-F56B03DB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09214"/>
              </p:ext>
            </p:extLst>
          </p:nvPr>
        </p:nvGraphicFramePr>
        <p:xfrm>
          <a:off x="7104112" y="2781659"/>
          <a:ext cx="2927150" cy="226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73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Новые штрафы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70CC4CA-77DF-4F48-B7DA-B3C753D2B2EE}"/>
              </a:ext>
            </a:extLst>
          </p:cNvPr>
          <p:cNvSpPr/>
          <p:nvPr/>
        </p:nvSpPr>
        <p:spPr>
          <a:xfrm>
            <a:off x="10123396" y="26317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5E8F304-4415-43F6-B387-FAD09663873E}"/>
              </a:ext>
            </a:extLst>
          </p:cNvPr>
          <p:cNvSpPr/>
          <p:nvPr/>
        </p:nvSpPr>
        <p:spPr>
          <a:xfrm>
            <a:off x="7109807" y="39845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C2BD6C9-526D-4EF0-A8AD-03936CE45855}"/>
              </a:ext>
            </a:extLst>
          </p:cNvPr>
          <p:cNvSpPr/>
          <p:nvPr/>
        </p:nvSpPr>
        <p:spPr>
          <a:xfrm>
            <a:off x="8859781" y="3351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8FA377F-ABED-4A7C-9B1C-72A6816A0955}"/>
              </a:ext>
            </a:extLst>
          </p:cNvPr>
          <p:cNvSpPr/>
          <p:nvPr/>
        </p:nvSpPr>
        <p:spPr>
          <a:xfrm>
            <a:off x="7521308" y="2238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900826A-F288-47D8-A90A-ABF32632F47C}"/>
              </a:ext>
            </a:extLst>
          </p:cNvPr>
          <p:cNvSpPr/>
          <p:nvPr/>
        </p:nvSpPr>
        <p:spPr>
          <a:xfrm>
            <a:off x="8331531" y="52730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57C036D-090F-431E-BA85-F99C81DF771C}"/>
              </a:ext>
            </a:extLst>
          </p:cNvPr>
          <p:cNvSpPr/>
          <p:nvPr/>
        </p:nvSpPr>
        <p:spPr>
          <a:xfrm>
            <a:off x="10303416" y="443738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9BFB84-4100-429A-867C-96638058638B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7881348" y="2418312"/>
            <a:ext cx="2242048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84CE8-D6EC-4FDC-A68D-FB47AC15BC51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9167094" y="2939069"/>
            <a:ext cx="1009029" cy="4646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68A4314-3655-40DA-A41E-830FA50DEF5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7469847" y="4164593"/>
            <a:ext cx="2833569" cy="45281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113EB-60F6-4D09-9C71-39FAEB95F03B}"/>
              </a:ext>
            </a:extLst>
          </p:cNvPr>
          <p:cNvCxnSpPr>
            <a:stCxn id="9" idx="1"/>
            <a:endCxn id="11" idx="5"/>
          </p:cNvCxnSpPr>
          <p:nvPr/>
        </p:nvCxnSpPr>
        <p:spPr>
          <a:xfrm flipH="1" flipV="1">
            <a:off x="7828621" y="2545605"/>
            <a:ext cx="1083887" cy="858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818B0AC-1A9D-4E44-84CF-C1ACDB27C6A7}"/>
              </a:ext>
            </a:extLst>
          </p:cNvPr>
          <p:cNvCxnSpPr>
            <a:cxnSpLocks/>
            <a:stCxn id="11" idx="4"/>
            <a:endCxn id="8" idx="7"/>
          </p:cNvCxnSpPr>
          <p:nvPr/>
        </p:nvCxnSpPr>
        <p:spPr>
          <a:xfrm flipH="1">
            <a:off x="7417120" y="2598332"/>
            <a:ext cx="284208" cy="1438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F96EEA-341A-471C-9651-AF39B17DFA36}"/>
              </a:ext>
            </a:extLst>
          </p:cNvPr>
          <p:cNvSpPr txBox="1"/>
          <p:nvPr/>
        </p:nvSpPr>
        <p:spPr>
          <a:xfrm>
            <a:off x="7115221" y="307797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6468F-52CB-4940-96C3-47EB4D464D43}"/>
              </a:ext>
            </a:extLst>
          </p:cNvPr>
          <p:cNvSpPr/>
          <p:nvPr/>
        </p:nvSpPr>
        <p:spPr>
          <a:xfrm>
            <a:off x="8482872" y="277782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BF42-B66F-49A7-A23E-DCAD75A5E6F2}"/>
              </a:ext>
            </a:extLst>
          </p:cNvPr>
          <p:cNvSpPr txBox="1"/>
          <p:nvPr/>
        </p:nvSpPr>
        <p:spPr>
          <a:xfrm>
            <a:off x="7976555" y="3483302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50406-3D8C-42BA-AC3B-F1B24838216F}"/>
              </a:ext>
            </a:extLst>
          </p:cNvPr>
          <p:cNvSpPr txBox="1"/>
          <p:nvPr/>
        </p:nvSpPr>
        <p:spPr>
          <a:xfrm>
            <a:off x="8928807" y="2272387"/>
            <a:ext cx="4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B52DA-E401-447C-BA43-3C542AC52898}"/>
              </a:ext>
            </a:extLst>
          </p:cNvPr>
          <p:cNvSpPr txBox="1"/>
          <p:nvPr/>
        </p:nvSpPr>
        <p:spPr>
          <a:xfrm>
            <a:off x="9346307" y="2873169"/>
            <a:ext cx="4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9281C-210B-49C1-B089-A3C2F663A7FF}"/>
              </a:ext>
            </a:extLst>
          </p:cNvPr>
          <p:cNvSpPr txBox="1"/>
          <p:nvPr/>
        </p:nvSpPr>
        <p:spPr>
          <a:xfrm>
            <a:off x="9655085" y="3706784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FC235-C4C7-4FA8-BF13-3BAA146EF95D}"/>
              </a:ext>
            </a:extLst>
          </p:cNvPr>
          <p:cNvSpPr txBox="1"/>
          <p:nvPr/>
        </p:nvSpPr>
        <p:spPr>
          <a:xfrm>
            <a:off x="8566726" y="4529495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5E844-5304-45C7-B9E2-5D2A05D5A727}"/>
              </a:ext>
            </a:extLst>
          </p:cNvPr>
          <p:cNvSpPr txBox="1"/>
          <p:nvPr/>
        </p:nvSpPr>
        <p:spPr>
          <a:xfrm>
            <a:off x="7431931" y="4766859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B0ED9-6B71-45B1-95ED-621610E09CA8}"/>
              </a:ext>
            </a:extLst>
          </p:cNvPr>
          <p:cNvSpPr txBox="1"/>
          <p:nvPr/>
        </p:nvSpPr>
        <p:spPr>
          <a:xfrm>
            <a:off x="9557875" y="513055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A9D9D-128F-4244-8C0A-9E5D14F40335}"/>
              </a:ext>
            </a:extLst>
          </p:cNvPr>
          <p:cNvSpPr txBox="1"/>
          <p:nvPr/>
        </p:nvSpPr>
        <p:spPr>
          <a:xfrm>
            <a:off x="10558002" y="3503561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E5EE282-F94E-4EB9-BEA5-1A54078BA31C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>
            <a:off x="7828621" y="2545605"/>
            <a:ext cx="2347502" cy="393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4178D9F-B376-4552-A7DF-8392884224FC}"/>
              </a:ext>
            </a:extLst>
          </p:cNvPr>
          <p:cNvCxnSpPr>
            <a:cxnSpLocks/>
            <a:stCxn id="7" idx="4"/>
            <a:endCxn id="9" idx="6"/>
          </p:cNvCxnSpPr>
          <p:nvPr/>
        </p:nvCxnSpPr>
        <p:spPr>
          <a:xfrm flipH="1">
            <a:off x="9219821" y="2991796"/>
            <a:ext cx="1083595" cy="539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FF5BAF8-6C49-41EB-BD58-4EF8F524B1EB}"/>
              </a:ext>
            </a:extLst>
          </p:cNvPr>
          <p:cNvCxnSpPr>
            <a:cxnSpLocks/>
            <a:stCxn id="11" idx="4"/>
            <a:endCxn id="9" idx="2"/>
          </p:cNvCxnSpPr>
          <p:nvPr/>
        </p:nvCxnSpPr>
        <p:spPr>
          <a:xfrm>
            <a:off x="7701328" y="2598332"/>
            <a:ext cx="1158453" cy="932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A56AC3-17E8-4EAA-B18A-D5F89AF1EFAF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flipH="1">
            <a:off x="7469847" y="3711059"/>
            <a:ext cx="1569954" cy="453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31BE66D-284E-4F73-93D4-6E0D811F12D2}"/>
              </a:ext>
            </a:extLst>
          </p:cNvPr>
          <p:cNvCxnSpPr>
            <a:cxnSpLocks/>
            <a:stCxn id="13" idx="2"/>
            <a:endCxn id="9" idx="4"/>
          </p:cNvCxnSpPr>
          <p:nvPr/>
        </p:nvCxnSpPr>
        <p:spPr>
          <a:xfrm flipH="1" flipV="1">
            <a:off x="9039801" y="3711059"/>
            <a:ext cx="1263615" cy="906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5ED5E170-2ADA-437E-BBAF-30BE36BA355D}"/>
              </a:ext>
            </a:extLst>
          </p:cNvPr>
          <p:cNvCxnSpPr>
            <a:cxnSpLocks/>
            <a:stCxn id="13" idx="7"/>
            <a:endCxn id="7" idx="5"/>
          </p:cNvCxnSpPr>
          <p:nvPr/>
        </p:nvCxnSpPr>
        <p:spPr>
          <a:xfrm flipH="1" flipV="1">
            <a:off x="10430709" y="2939069"/>
            <a:ext cx="180020" cy="1551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C100070-CD05-4501-A91F-A31228CE468E}"/>
              </a:ext>
            </a:extLst>
          </p:cNvPr>
          <p:cNvCxnSpPr>
            <a:cxnSpLocks/>
            <a:stCxn id="13" idx="4"/>
            <a:endCxn id="12" idx="5"/>
          </p:cNvCxnSpPr>
          <p:nvPr/>
        </p:nvCxnSpPr>
        <p:spPr>
          <a:xfrm flipH="1">
            <a:off x="8638844" y="4797425"/>
            <a:ext cx="1844592" cy="782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53F4634-2FAC-4192-BD1B-CD91F9E78D8E}"/>
              </a:ext>
            </a:extLst>
          </p:cNvPr>
          <p:cNvCxnSpPr>
            <a:cxnSpLocks/>
            <a:stCxn id="12" idx="2"/>
            <a:endCxn id="8" idx="4"/>
          </p:cNvCxnSpPr>
          <p:nvPr/>
        </p:nvCxnSpPr>
        <p:spPr>
          <a:xfrm flipH="1" flipV="1">
            <a:off x="7289827" y="4344613"/>
            <a:ext cx="1041704" cy="11084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C51E39-9FB4-4051-950C-5F56D58D4908}"/>
              </a:ext>
            </a:extLst>
          </p:cNvPr>
          <p:cNvSpPr txBox="1"/>
          <p:nvPr/>
        </p:nvSpPr>
        <p:spPr>
          <a:xfrm>
            <a:off x="1142215" y="2073548"/>
            <a:ext cx="4953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Рассматривается элемент, которому соответствует максимальный штраф (любой, если их несколько).</a:t>
            </a:r>
          </a:p>
        </p:txBody>
      </p:sp>
    </p:spTree>
    <p:extLst>
      <p:ext uri="{BB962C8B-B14F-4D97-AF65-F5344CB8AC3E}">
        <p14:creationId xmlns:p14="http://schemas.microsoft.com/office/powerpoint/2010/main" val="16398147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021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элемента</a:t>
            </a: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D7DA8596-D519-4BAC-9B46-87C7A6A61429}"/>
              </a:ext>
            </a:extLst>
          </p:cNvPr>
          <p:cNvGraphicFramePr>
            <a:graphicFrameLocks noGrp="1"/>
          </p:cNvGraphicFramePr>
          <p:nvPr/>
        </p:nvGraphicFramePr>
        <p:xfrm>
          <a:off x="1986980" y="2070017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5" name="Таблица 44">
            <a:extLst>
              <a:ext uri="{FF2B5EF4-FFF2-40B4-BE49-F238E27FC236}">
                <a16:creationId xmlns:a16="http://schemas.microsoft.com/office/drawing/2014/main" id="{DA17D407-EDB2-4F52-AC19-80A7F49A6B86}"/>
              </a:ext>
            </a:extLst>
          </p:cNvPr>
          <p:cNvGraphicFramePr>
            <a:graphicFrameLocks noGrp="1"/>
          </p:cNvGraphicFramePr>
          <p:nvPr/>
        </p:nvGraphicFramePr>
        <p:xfrm>
          <a:off x="1133519" y="2755599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54276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>
                <a:extLst>
                  <a:ext uri="{FF2B5EF4-FFF2-40B4-BE49-F238E27FC236}">
                    <a16:creationId xmlns:a16="http://schemas.microsoft.com/office/drawing/2014/main" id="{4AA9D527-C014-4BA3-927E-EA2F8D61B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54276"/>
                  </p:ext>
                </p:extLst>
              </p:nvPr>
            </p:nvGraphicFramePr>
            <p:xfrm>
              <a:off x="1979015" y="2759745"/>
              <a:ext cx="2927150" cy="22634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1333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1333" r="-102083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333" r="-2083" b="-4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102703" r="-303125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102703" r="-2083" b="-3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FF55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200000" r="-2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200000" r="-208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04054" r="-303125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083" t="-304054" r="-102083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42" t="-398667" r="-4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042" t="-398667" r="-30312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98969" t="-398667" r="-200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marT="0" marB="0" anchor="ctr">
                        <a:solidFill>
                          <a:srgbClr val="3D4ED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402083" t="-398667" r="-208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39F2D97F-CB18-47DF-B232-78D840F0F5DB}"/>
              </a:ext>
            </a:extLst>
          </p:cNvPr>
          <p:cNvGraphicFramePr>
            <a:graphicFrameLocks noGrp="1"/>
          </p:cNvGraphicFramePr>
          <p:nvPr/>
        </p:nvGraphicFramePr>
        <p:xfrm>
          <a:off x="5233129" y="2777824"/>
          <a:ext cx="518804" cy="2267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04">
                  <a:extLst>
                    <a:ext uri="{9D8B030D-6E8A-4147-A177-3AD203B41FA5}">
                      <a16:colId xmlns:a16="http://schemas.microsoft.com/office/drawing/2014/main" val="3712517394"/>
                    </a:ext>
                  </a:extLst>
                </a:gridCol>
              </a:tblGrid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7748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5018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47147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67934"/>
                  </a:ext>
                </a:extLst>
              </a:tr>
              <a:tr h="453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17572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F71F9CDA-10AC-4FC4-A8D6-3DB7DFBB54D9}"/>
              </a:ext>
            </a:extLst>
          </p:cNvPr>
          <p:cNvGraphicFramePr>
            <a:graphicFrameLocks noGrp="1"/>
          </p:cNvGraphicFramePr>
          <p:nvPr/>
        </p:nvGraphicFramePr>
        <p:xfrm>
          <a:off x="2014858" y="5268909"/>
          <a:ext cx="2913815" cy="443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763">
                  <a:extLst>
                    <a:ext uri="{9D8B030D-6E8A-4147-A177-3AD203B41FA5}">
                      <a16:colId xmlns:a16="http://schemas.microsoft.com/office/drawing/2014/main" val="940882697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48173138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748672052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867750921"/>
                    </a:ext>
                  </a:extLst>
                </a:gridCol>
                <a:gridCol w="582763">
                  <a:extLst>
                    <a:ext uri="{9D8B030D-6E8A-4147-A177-3AD203B41FA5}">
                      <a16:colId xmlns:a16="http://schemas.microsoft.com/office/drawing/2014/main" val="1510398744"/>
                    </a:ext>
                  </a:extLst>
                </a:gridCol>
              </a:tblGrid>
              <a:tr h="4439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590"/>
                  </a:ext>
                </a:extLst>
              </a:tr>
            </a:tbl>
          </a:graphicData>
        </a:graphic>
      </p:graphicFrame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53583E96-172D-412D-AEF3-F56B03DB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08330"/>
              </p:ext>
            </p:extLst>
          </p:nvPr>
        </p:nvGraphicFramePr>
        <p:xfrm>
          <a:off x="7104112" y="2781659"/>
          <a:ext cx="2927150" cy="226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ea typeface="Cambria Math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rgbClr val="FF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38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13128</TotalTime>
  <Words>4687</Words>
  <Application>Microsoft Office PowerPoint</Application>
  <PresentationFormat>Широкоэкранный</PresentationFormat>
  <Paragraphs>2384</Paragraphs>
  <Slides>119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119</vt:i4>
      </vt:variant>
    </vt:vector>
  </HeadingPairs>
  <TitlesOfParts>
    <vt:vector size="132" baseType="lpstr">
      <vt:lpstr>Calibri</vt:lpstr>
      <vt:lpstr>Calibri Light</vt:lpstr>
      <vt:lpstr>Cambria Math</vt:lpstr>
      <vt:lpstr>Consolas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389</cp:revision>
  <dcterms:created xsi:type="dcterms:W3CDTF">2016-01-11T07:19:05Z</dcterms:created>
  <dcterms:modified xsi:type="dcterms:W3CDTF">2025-03-11T07:07:43Z</dcterms:modified>
</cp:coreProperties>
</file>