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109"/>
  </p:notesMasterIdLst>
  <p:sldIdLst>
    <p:sldId id="575" r:id="rId5"/>
    <p:sldId id="512" r:id="rId6"/>
    <p:sldId id="332" r:id="rId7"/>
    <p:sldId id="468" r:id="rId8"/>
    <p:sldId id="469" r:id="rId9"/>
    <p:sldId id="470" r:id="rId10"/>
    <p:sldId id="471" r:id="rId11"/>
    <p:sldId id="513" r:id="rId12"/>
    <p:sldId id="564" r:id="rId13"/>
    <p:sldId id="458" r:id="rId14"/>
    <p:sldId id="577" r:id="rId15"/>
    <p:sldId id="578" r:id="rId16"/>
    <p:sldId id="579" r:id="rId17"/>
    <p:sldId id="580" r:id="rId18"/>
    <p:sldId id="565" r:id="rId19"/>
    <p:sldId id="459" r:id="rId20"/>
    <p:sldId id="514" r:id="rId21"/>
    <p:sldId id="433" r:id="rId22"/>
    <p:sldId id="432" r:id="rId23"/>
    <p:sldId id="460" r:id="rId24"/>
    <p:sldId id="515" r:id="rId25"/>
    <p:sldId id="461" r:id="rId26"/>
    <p:sldId id="516" r:id="rId27"/>
    <p:sldId id="474" r:id="rId28"/>
    <p:sldId id="517" r:id="rId29"/>
    <p:sldId id="418" r:id="rId30"/>
    <p:sldId id="510" r:id="rId31"/>
    <p:sldId id="567" r:id="rId32"/>
    <p:sldId id="566" r:id="rId33"/>
    <p:sldId id="568" r:id="rId34"/>
    <p:sldId id="476" r:id="rId35"/>
    <p:sldId id="569" r:id="rId36"/>
    <p:sldId id="462" r:id="rId37"/>
    <p:sldId id="518" r:id="rId38"/>
    <p:sldId id="463" r:id="rId39"/>
    <p:sldId id="519" r:id="rId40"/>
    <p:sldId id="570" r:id="rId41"/>
    <p:sldId id="464" r:id="rId42"/>
    <p:sldId id="507" r:id="rId43"/>
    <p:sldId id="509" r:id="rId44"/>
    <p:sldId id="521" r:id="rId45"/>
    <p:sldId id="466" r:id="rId46"/>
    <p:sldId id="571" r:id="rId47"/>
    <p:sldId id="465" r:id="rId48"/>
    <p:sldId id="502" r:id="rId49"/>
    <p:sldId id="477" r:id="rId50"/>
    <p:sldId id="572" r:id="rId51"/>
    <p:sldId id="528" r:id="rId52"/>
    <p:sldId id="530" r:id="rId53"/>
    <p:sldId id="541" r:id="rId54"/>
    <p:sldId id="531" r:id="rId55"/>
    <p:sldId id="532" r:id="rId56"/>
    <p:sldId id="534" r:id="rId57"/>
    <p:sldId id="535" r:id="rId58"/>
    <p:sldId id="536" r:id="rId59"/>
    <p:sldId id="539" r:id="rId60"/>
    <p:sldId id="540" r:id="rId61"/>
    <p:sldId id="542" r:id="rId62"/>
    <p:sldId id="543" r:id="rId63"/>
    <p:sldId id="544" r:id="rId64"/>
    <p:sldId id="545" r:id="rId65"/>
    <p:sldId id="546" r:id="rId66"/>
    <p:sldId id="480" r:id="rId67"/>
    <p:sldId id="573" r:id="rId68"/>
    <p:sldId id="547" r:id="rId69"/>
    <p:sldId id="548" r:id="rId70"/>
    <p:sldId id="549" r:id="rId71"/>
    <p:sldId id="550" r:id="rId72"/>
    <p:sldId id="551" r:id="rId73"/>
    <p:sldId id="552" r:id="rId74"/>
    <p:sldId id="553" r:id="rId75"/>
    <p:sldId id="478" r:id="rId76"/>
    <p:sldId id="574" r:id="rId77"/>
    <p:sldId id="479" r:id="rId78"/>
    <p:sldId id="554" r:id="rId79"/>
    <p:sldId id="555" r:id="rId80"/>
    <p:sldId id="556" r:id="rId81"/>
    <p:sldId id="557" r:id="rId82"/>
    <p:sldId id="504" r:id="rId83"/>
    <p:sldId id="505" r:id="rId84"/>
    <p:sldId id="559" r:id="rId85"/>
    <p:sldId id="561" r:id="rId86"/>
    <p:sldId id="562" r:id="rId87"/>
    <p:sldId id="563" r:id="rId88"/>
    <p:sldId id="482" r:id="rId89"/>
    <p:sldId id="483" r:id="rId90"/>
    <p:sldId id="484" r:id="rId91"/>
    <p:sldId id="485" r:id="rId92"/>
    <p:sldId id="486" r:id="rId93"/>
    <p:sldId id="487" r:id="rId94"/>
    <p:sldId id="488" r:id="rId95"/>
    <p:sldId id="489" r:id="rId96"/>
    <p:sldId id="490" r:id="rId97"/>
    <p:sldId id="491" r:id="rId98"/>
    <p:sldId id="492" r:id="rId99"/>
    <p:sldId id="493" r:id="rId100"/>
    <p:sldId id="494" r:id="rId101"/>
    <p:sldId id="495" r:id="rId102"/>
    <p:sldId id="496" r:id="rId103"/>
    <p:sldId id="497" r:id="rId104"/>
    <p:sldId id="498" r:id="rId105"/>
    <p:sldId id="499" r:id="rId106"/>
    <p:sldId id="500" r:id="rId107"/>
    <p:sldId id="576" r:id="rId108"/>
  </p:sldIdLst>
  <p:sldSz cx="12192000" cy="6858000"/>
  <p:notesSz cx="6858000" cy="9144000"/>
  <p:custDataLst>
    <p:tags r:id="rId11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71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3612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970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555"/>
    <a:srgbClr val="3D4ED7"/>
    <a:srgbClr val="FFCC0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7875" autoAdjust="0"/>
  </p:normalViewPr>
  <p:slideViewPr>
    <p:cSldViewPr>
      <p:cViewPr varScale="1">
        <p:scale>
          <a:sx n="76" d="100"/>
          <a:sy n="76" d="100"/>
        </p:scale>
        <p:origin x="883" y="58"/>
      </p:cViewPr>
      <p:guideLst>
        <p:guide orient="horz" pos="2387"/>
        <p:guide pos="710"/>
        <p:guide orient="horz" pos="709"/>
        <p:guide orient="horz" pos="3612"/>
        <p:guide pos="3840"/>
        <p:guide pos="6970"/>
        <p:guide orient="horz" pos="12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presProps" Target="presProps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viewProps" Target="viewProps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ags" Target="tags/tag1.xml"/><Relationship Id="rId115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01412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9185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419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68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68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65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5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39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48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82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 с полиномиальной сложностью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04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90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1234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ru-RU" sz="1200" b="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полиномиально</a:t>
            </a:r>
            <a:r>
              <a:rPr lang="ru-RU" sz="1200" b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проверяемые задачи)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441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(</a:t>
            </a:r>
            <a:r>
              <a:rPr lang="ru-RU" sz="1200" b="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полиномиально</a:t>
            </a:r>
            <a:r>
              <a:rPr lang="ru-RU" sz="1200" b="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проверяемые задачи)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505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21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27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16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83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195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32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192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0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658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469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94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11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19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678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938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50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дуг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Связывающий переменную и её отрицание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Связывающий одну дизъюнкцию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Показывающий какая переменная находится в дизъюнкции</a:t>
            </a:r>
          </a:p>
          <a:p>
            <a:pPr marL="0" indent="0">
              <a:buNone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K=m+2t</a:t>
            </a:r>
          </a:p>
          <a:p>
            <a:pPr marL="0" indent="0">
              <a:buNone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Симметрия ответов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Полиномиальная сводимость</a:t>
            </a:r>
          </a:p>
          <a:p>
            <a:pPr marL="0" indent="0">
              <a:buNone/>
            </a:pPr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425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дуг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Связывающий переменную и её отрицание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Связывающий одну дизъюнкцию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Показывающий какая переменная находится в дизъюнкции</a:t>
            </a:r>
          </a:p>
          <a:p>
            <a:pPr marL="0" indent="0">
              <a:buNone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K=m+2t</a:t>
            </a:r>
          </a:p>
          <a:p>
            <a:pPr marL="0" indent="0">
              <a:buNone/>
            </a:pPr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577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вида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дуг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Связывающий переменную и её отрицание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Связывающий одну дизъюнкцию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Показывающий какая переменная находится в дизъюнкции</a:t>
            </a:r>
          </a:p>
          <a:p>
            <a:pPr marL="0" indent="0">
              <a:buNone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K=m+2t</a:t>
            </a:r>
          </a:p>
          <a:p>
            <a:pPr marL="0" indent="0">
              <a:buNone/>
            </a:pPr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79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114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Симметрия ответов</a:t>
            </a:r>
          </a:p>
          <a:p>
            <a:pPr marL="228600" indent="-228600">
              <a:buAutoNum type="arabicPeriod"/>
            </a:pP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Полиномиальная сводимость</a:t>
            </a:r>
          </a:p>
          <a:p>
            <a:pPr marL="0" indent="0">
              <a:buNone/>
            </a:pPr>
            <a:endParaRPr lang="ru-RU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189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254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20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4827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Левый</a:t>
            </a:r>
            <a:r>
              <a:rPr lang="ru-RU" sz="2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рисунок ВП с </a:t>
            </a:r>
            <a:r>
              <a:rPr lang="en-US" sz="2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K=2</a:t>
            </a:r>
          </a:p>
          <a:p>
            <a:r>
              <a:rPr lang="ru-RU" sz="2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Правый рисунок  КЛИКА </a:t>
            </a:r>
            <a:r>
              <a:rPr lang="en-US" sz="20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J=5-2=3</a:t>
            </a:r>
            <a:endParaRPr lang="ru-RU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657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8182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702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3783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0066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33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822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0665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288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171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930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1579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822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53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3110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211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2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3832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4244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0609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0052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432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8660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0412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2632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416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737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Закодированы два ребра, выходящие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Закодированы два ребра, выходящие из </a:t>
                </a:r>
                <a:r>
                  <a:rPr lang="en-US" b="0" i="0">
                    <a:latin typeface="Cambria Math" panose="02040503050406030204" pitchFamily="18" charset="0"/>
                  </a:rPr>
                  <a:t>𝑢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256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670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Закодированы два ребра, выходящие из </a:t>
                </a:r>
                <a:r>
                  <a:rPr lang="en-US" b="0" i="0">
                    <a:latin typeface="Cambria Math" panose="02040503050406030204" pitchFamily="18" charset="0"/>
                  </a:rPr>
                  <a:t>𝑢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1003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377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620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3643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0277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550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0251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04197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2820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87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47879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1040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46187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311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3095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9091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37737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2430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74375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89794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754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98265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06796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05698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8983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7694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9010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328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6954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14355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62714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1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66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21" Type="http://schemas.openxmlformats.org/officeDocument/2006/relationships/image" Target="../media/image48.png"/><Relationship Id="rId7" Type="http://schemas.openxmlformats.org/officeDocument/2006/relationships/image" Target="../media/image37.png"/><Relationship Id="rId12" Type="http://schemas.openxmlformats.org/officeDocument/2006/relationships/image" Target="../media/image26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6.png"/><Relationship Id="rId11" Type="http://schemas.openxmlformats.org/officeDocument/2006/relationships/image" Target="../media/image25.png"/><Relationship Id="rId24" Type="http://schemas.openxmlformats.org/officeDocument/2006/relationships/image" Target="../media/image51.png"/><Relationship Id="rId5" Type="http://schemas.openxmlformats.org/officeDocument/2006/relationships/image" Target="../media/image35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46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21" Type="http://schemas.openxmlformats.org/officeDocument/2006/relationships/image" Target="../media/image48.png"/><Relationship Id="rId7" Type="http://schemas.openxmlformats.org/officeDocument/2006/relationships/image" Target="../media/image37.png"/><Relationship Id="rId12" Type="http://schemas.openxmlformats.org/officeDocument/2006/relationships/image" Target="../media/image26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6.png"/><Relationship Id="rId11" Type="http://schemas.openxmlformats.org/officeDocument/2006/relationships/image" Target="../media/image25.png"/><Relationship Id="rId24" Type="http://schemas.openxmlformats.org/officeDocument/2006/relationships/image" Target="../media/image51.png"/><Relationship Id="rId5" Type="http://schemas.openxmlformats.org/officeDocument/2006/relationships/image" Target="../media/image35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46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Relationship Id="rId14" Type="http://schemas.openxmlformats.org/officeDocument/2006/relationships/image" Target="../media/image412.png"/><Relationship Id="rId22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34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0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40.xml"/><Relationship Id="rId11" Type="http://schemas.openxmlformats.org/officeDocument/2006/relationships/image" Target="../media/image90.png"/><Relationship Id="rId15" Type="http://schemas.openxmlformats.org/officeDocument/2006/relationships/image" Target="../media/image94.png"/><Relationship Id="rId14" Type="http://schemas.openxmlformats.org/officeDocument/2006/relationships/image" Target="../media/image9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86.png"/><Relationship Id="rId7" Type="http://schemas.openxmlformats.org/officeDocument/2006/relationships/image" Target="../media/image8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40.png"/><Relationship Id="rId11" Type="http://schemas.openxmlformats.org/officeDocument/2006/relationships/image" Target="../media/image89.png"/><Relationship Id="rId5" Type="http://schemas.openxmlformats.org/officeDocument/2006/relationships/image" Target="../media/image830.png"/><Relationship Id="rId10" Type="http://schemas.openxmlformats.org/officeDocument/2006/relationships/image" Target="../media/image88.png"/><Relationship Id="rId4" Type="http://schemas.openxmlformats.org/officeDocument/2006/relationships/image" Target="../media/image820.png"/><Relationship Id="rId9" Type="http://schemas.openxmlformats.org/officeDocument/2006/relationships/image" Target="../media/image8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3" Type="http://schemas.openxmlformats.org/officeDocument/2006/relationships/image" Target="../media/image98.png"/><Relationship Id="rId7" Type="http://schemas.openxmlformats.org/officeDocument/2006/relationships/image" Target="../media/image8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40.png"/><Relationship Id="rId11" Type="http://schemas.openxmlformats.org/officeDocument/2006/relationships/image" Target="../media/image89.png"/><Relationship Id="rId5" Type="http://schemas.openxmlformats.org/officeDocument/2006/relationships/image" Target="../media/image115.png"/><Relationship Id="rId10" Type="http://schemas.openxmlformats.org/officeDocument/2006/relationships/image" Target="../media/image88.png"/><Relationship Id="rId4" Type="http://schemas.openxmlformats.org/officeDocument/2006/relationships/image" Target="../media/image114.png"/><Relationship Id="rId9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99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40.png"/><Relationship Id="rId11" Type="http://schemas.openxmlformats.org/officeDocument/2006/relationships/image" Target="../media/image89.png"/><Relationship Id="rId5" Type="http://schemas.openxmlformats.org/officeDocument/2006/relationships/image" Target="../media/image115.png"/><Relationship Id="rId10" Type="http://schemas.openxmlformats.org/officeDocument/2006/relationships/image" Target="../media/image88.png"/><Relationship Id="rId4" Type="http://schemas.openxmlformats.org/officeDocument/2006/relationships/image" Target="../media/image114.png"/><Relationship Id="rId9" Type="http://schemas.openxmlformats.org/officeDocument/2006/relationships/image" Target="../media/image11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20.png"/><Relationship Id="rId4" Type="http://schemas.openxmlformats.org/officeDocument/2006/relationships/image" Target="../media/image109.png"/><Relationship Id="rId9" Type="http://schemas.openxmlformats.org/officeDocument/2006/relationships/image" Target="../media/image11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21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0.png"/><Relationship Id="rId11" Type="http://schemas.openxmlformats.org/officeDocument/2006/relationships/image" Target="../media/image120.png"/><Relationship Id="rId5" Type="http://schemas.openxmlformats.org/officeDocument/2006/relationships/image" Target="../media/image109.png"/><Relationship Id="rId10" Type="http://schemas.openxmlformats.org/officeDocument/2006/relationships/image" Target="../media/image119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22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10.png"/><Relationship Id="rId11" Type="http://schemas.openxmlformats.org/officeDocument/2006/relationships/image" Target="../media/image126.png"/><Relationship Id="rId5" Type="http://schemas.openxmlformats.org/officeDocument/2006/relationships/image" Target="../media/image109.png"/><Relationship Id="rId10" Type="http://schemas.openxmlformats.org/officeDocument/2006/relationships/image" Target="../media/image125.png"/><Relationship Id="rId4" Type="http://schemas.openxmlformats.org/officeDocument/2006/relationships/image" Target="../media/image123.png"/><Relationship Id="rId9" Type="http://schemas.openxmlformats.org/officeDocument/2006/relationships/image" Target="../media/image12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2" Type="http://schemas.openxmlformats.org/officeDocument/2006/relationships/notesSlide" Target="../notesSlides/notesSlide60.xml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32" Type="http://schemas.openxmlformats.org/officeDocument/2006/relationships/image" Target="../media/image165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31" Type="http://schemas.openxmlformats.org/officeDocument/2006/relationships/image" Target="../media/image164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69.png"/><Relationship Id="rId18" Type="http://schemas.openxmlformats.org/officeDocument/2006/relationships/image" Target="../media/image173.png"/><Relationship Id="rId26" Type="http://schemas.openxmlformats.org/officeDocument/2006/relationships/image" Target="../media/image178.png"/><Relationship Id="rId3" Type="http://schemas.openxmlformats.org/officeDocument/2006/relationships/image" Target="../media/image136.png"/><Relationship Id="rId21" Type="http://schemas.openxmlformats.org/officeDocument/2006/relationships/image" Target="../media/image176.png"/><Relationship Id="rId7" Type="http://schemas.openxmlformats.org/officeDocument/2006/relationships/image" Target="../media/image140.png"/><Relationship Id="rId12" Type="http://schemas.openxmlformats.org/officeDocument/2006/relationships/image" Target="../media/image168.png"/><Relationship Id="rId17" Type="http://schemas.openxmlformats.org/officeDocument/2006/relationships/image" Target="../media/image172.png"/><Relationship Id="rId25" Type="http://schemas.openxmlformats.org/officeDocument/2006/relationships/image" Target="../media/image158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39.png"/><Relationship Id="rId11" Type="http://schemas.openxmlformats.org/officeDocument/2006/relationships/image" Target="../media/image167.png"/><Relationship Id="rId24" Type="http://schemas.openxmlformats.org/officeDocument/2006/relationships/image" Target="../media/image157.png"/><Relationship Id="rId32" Type="http://schemas.openxmlformats.org/officeDocument/2006/relationships/image" Target="../media/image184.png"/><Relationship Id="rId5" Type="http://schemas.openxmlformats.org/officeDocument/2006/relationships/image" Target="../media/image138.png"/><Relationship Id="rId15" Type="http://schemas.openxmlformats.org/officeDocument/2006/relationships/image" Target="../media/image170.png"/><Relationship Id="rId23" Type="http://schemas.openxmlformats.org/officeDocument/2006/relationships/image" Target="../media/image156.png"/><Relationship Id="rId28" Type="http://schemas.openxmlformats.org/officeDocument/2006/relationships/image" Target="../media/image181.png"/><Relationship Id="rId10" Type="http://schemas.openxmlformats.org/officeDocument/2006/relationships/image" Target="../media/image166.png"/><Relationship Id="rId19" Type="http://schemas.openxmlformats.org/officeDocument/2006/relationships/image" Target="../media/image174.png"/><Relationship Id="rId31" Type="http://schemas.openxmlformats.org/officeDocument/2006/relationships/image" Target="../media/image18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77.png"/><Relationship Id="rId27" Type="http://schemas.openxmlformats.org/officeDocument/2006/relationships/image" Target="../media/image179.png"/><Relationship Id="rId30" Type="http://schemas.openxmlformats.org/officeDocument/2006/relationships/image" Target="../media/image1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198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3" Type="http://schemas.openxmlformats.org/officeDocument/2006/relationships/image" Target="../media/image185.png"/><Relationship Id="rId7" Type="http://schemas.openxmlformats.org/officeDocument/2006/relationships/image" Target="../media/image188.png"/><Relationship Id="rId12" Type="http://schemas.openxmlformats.org/officeDocument/2006/relationships/image" Target="../media/image193.png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19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87.png"/><Relationship Id="rId11" Type="http://schemas.openxmlformats.org/officeDocument/2006/relationships/image" Target="../media/image192.png"/><Relationship Id="rId5" Type="http://schemas.openxmlformats.org/officeDocument/2006/relationships/image" Target="../media/image186.png"/><Relationship Id="rId15" Type="http://schemas.openxmlformats.org/officeDocument/2006/relationships/image" Target="../media/image196.png"/><Relationship Id="rId10" Type="http://schemas.openxmlformats.org/officeDocument/2006/relationships/image" Target="../media/image191.png"/><Relationship Id="rId4" Type="http://schemas.openxmlformats.org/officeDocument/2006/relationships/image" Target="../media/image199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3" Type="http://schemas.openxmlformats.org/officeDocument/2006/relationships/image" Target="../media/image200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7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4" Type="http://schemas.openxmlformats.org/officeDocument/2006/relationships/image" Target="../media/image186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5" Type="http://schemas.openxmlformats.org/officeDocument/2006/relationships/image" Target="../media/image201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5" Type="http://schemas.openxmlformats.org/officeDocument/2006/relationships/image" Target="../media/image202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3.png"/><Relationship Id="rId7" Type="http://schemas.openxmlformats.org/officeDocument/2006/relationships/image" Target="../media/image20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0" Type="http://schemas.openxmlformats.org/officeDocument/2006/relationships/image" Target="../media/image210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" Type="http://schemas.openxmlformats.org/officeDocument/2006/relationships/image" Target="../media/image212.png"/><Relationship Id="rId21" Type="http://schemas.openxmlformats.org/officeDocument/2006/relationships/image" Target="../media/image101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225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10" Type="http://schemas.openxmlformats.org/officeDocument/2006/relationships/image" Target="../media/image219.png"/><Relationship Id="rId19" Type="http://schemas.openxmlformats.org/officeDocument/2006/relationships/image" Target="../media/image228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7" Type="http://schemas.openxmlformats.org/officeDocument/2006/relationships/image" Target="../media/image23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3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3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3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4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4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4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0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0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0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5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275"/>
            <a:ext cx="9922666" cy="11965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Классы P, NP и NPC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5984" y="1137101"/>
            <a:ext cx="548255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Проблема остановки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06" y="2081294"/>
                <a:ext cx="1006876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b="1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Определить по программе, остановится ли она?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Нет алгоритма, который получает на вход программу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 на выходе отвечает да/нет (в зависимости от того остановится ли программа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 любом входе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нет)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6" y="2081294"/>
                <a:ext cx="10068762" cy="1815882"/>
              </a:xfrm>
              <a:prstGeom prst="rect">
                <a:avLst/>
              </a:prstGeom>
              <a:blipFill>
                <a:blip r:embed="rId3"/>
                <a:stretch>
                  <a:fillRect l="-1513" t="-6040" r="-121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3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2330" y="188640"/>
                <a:ext cx="5580620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Расписание для прямого дерева заданий</a:t>
                </a:r>
                <a:endParaRPr lang="en-US" sz="2800" dirty="0">
                  <a:solidFill>
                    <a:srgbClr val="3D4ED7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заданий</a:t>
                </a:r>
                <a:b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 единичной длительностью, директивный срок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каждого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частичный порядок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 множестве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относительно которого каждое задание имеет не более одного непосредственно следующего за ним и число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можно ли составить для множества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расписание на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процессорах, так, что все директивные сроки окажутся выполненными?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30" y="188640"/>
                <a:ext cx="5580620" cy="6555641"/>
              </a:xfrm>
              <a:prstGeom prst="rect">
                <a:avLst/>
              </a:prstGeom>
              <a:blipFill>
                <a:blip r:embed="rId3"/>
                <a:stretch>
                  <a:fillRect l="-2295" t="-1023" r="-1749" b="-13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40016" y="188639"/>
                <a:ext cx="5580620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Расписание для обратного дерева заданий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заданий с единичной длительностью, директивный срок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каждого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частичный порядок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на множестве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относительно которого каждое задание имеет не более одного непосредственного предшественника и число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4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можно ли составить для множества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расписание на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процессорах, так, что все директивные сроки окажутся выполненными?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188639"/>
                <a:ext cx="5580620" cy="6555641"/>
              </a:xfrm>
              <a:prstGeom prst="rect">
                <a:avLst/>
              </a:prstGeom>
              <a:blipFill>
                <a:blip r:embed="rId4"/>
                <a:stretch>
                  <a:fillRect l="-2295" t="-1023" b="-13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77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5380" y="1137444"/>
                <a:ext cx="558062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Эйлеров путь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путь проходящий по всем ребрам ровно по одному разу?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0" y="1137444"/>
                <a:ext cx="5580620" cy="3108543"/>
              </a:xfrm>
              <a:prstGeom prst="rect">
                <a:avLst/>
              </a:prstGeom>
              <a:blipFill>
                <a:blip r:embed="rId3"/>
                <a:stretch>
                  <a:fillRect l="-2295" t="-215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08700" y="1137444"/>
                <a:ext cx="558062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Гамильтонов путь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путь проходящий по всем вершинам ровно по одному разу?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0" y="1137444"/>
                <a:ext cx="5580620" cy="3539430"/>
              </a:xfrm>
              <a:prstGeom prst="rect">
                <a:avLst/>
              </a:prstGeom>
              <a:blipFill>
                <a:blip r:embed="rId4"/>
                <a:stretch>
                  <a:fillRect l="-2183" t="-1897" b="-3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5380" y="1136784"/>
                <a:ext cx="558062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Двудольное паросочетание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двудольный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совершенное паросочетание?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0" y="1136784"/>
                <a:ext cx="5580620" cy="2677656"/>
              </a:xfrm>
              <a:prstGeom prst="rect">
                <a:avLst/>
              </a:prstGeom>
              <a:blipFill>
                <a:blip r:embed="rId3"/>
                <a:stretch>
                  <a:fillRect l="-2295" t="-2273" b="-5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08700" y="1137444"/>
                <a:ext cx="558062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Трёхдольное паросочетание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трёхдольный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совершенное паросочетание?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0" y="1137444"/>
                <a:ext cx="5580620" cy="2677656"/>
              </a:xfrm>
              <a:prstGeom prst="rect">
                <a:avLst/>
              </a:prstGeom>
              <a:blipFill>
                <a:blip r:embed="rId4"/>
                <a:stretch>
                  <a:fillRect l="-2183" t="-2506" r="-983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1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5380" y="1137444"/>
                <a:ext cx="558062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Правильная раскраска графа в 2 цвета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можно ли покрасить вершины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два цвета, так, чтобы любое ребро соединяло вершины разных цветов?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0" y="1137444"/>
                <a:ext cx="5580620" cy="4401205"/>
              </a:xfrm>
              <a:prstGeom prst="rect">
                <a:avLst/>
              </a:prstGeom>
              <a:blipFill>
                <a:blip r:embed="rId3"/>
                <a:stretch>
                  <a:fillRect l="-2295" t="-1524" r="-2404" b="-2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08700" y="1137444"/>
                <a:ext cx="558062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Правильная раскраска графа в 3 цвета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можно ли покрасить вершины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три цвета, так, чтобы любое ребро соединяло вершины разных цветов?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0" y="1137444"/>
                <a:ext cx="5580620" cy="4401205"/>
              </a:xfrm>
              <a:prstGeom prst="rect">
                <a:avLst/>
              </a:prstGeom>
              <a:blipFill>
                <a:blip r:embed="rId4"/>
                <a:stretch>
                  <a:fillRect l="-2183" t="-1524" r="-2402" b="-2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09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275"/>
            <a:ext cx="9922666" cy="11965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Классы P, NP и NPC</a:t>
            </a:r>
          </a:p>
        </p:txBody>
      </p:sp>
    </p:spTree>
    <p:extLst>
      <p:ext uri="{BB962C8B-B14F-4D97-AF65-F5344CB8AC3E}">
        <p14:creationId xmlns:p14="http://schemas.microsoft.com/office/powerpoint/2010/main" val="98009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5984" y="1137101"/>
            <a:ext cx="548255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Теорема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06" y="2081294"/>
                <a:ext cx="1006876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Невозможно написать программу, которая для алгоритма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входных данных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𝐷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выводит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true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𝐷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останавливается,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false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𝐷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останавливается.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6" y="2081294"/>
                <a:ext cx="10068762" cy="1815882"/>
              </a:xfrm>
              <a:prstGeom prst="rect">
                <a:avLst/>
              </a:prstGeom>
              <a:blipFill>
                <a:blip r:embed="rId3"/>
                <a:stretch>
                  <a:fillRect l="-1271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72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5983" y="1137101"/>
            <a:ext cx="992889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Доказательство от противного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06" y="2081294"/>
                <a:ext cx="1006876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существует функция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bool </a:t>
                </a:r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CheckHalt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(A, D)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CheckHalt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(A, D)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true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𝐷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останавливается,</a:t>
                </a:r>
              </a:p>
              <a:p>
                <a:r>
                  <a:rPr lang="en-US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CheckHalt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(A, D)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false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𝐷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останавливается.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6" y="2081294"/>
                <a:ext cx="10068762" cy="1815882"/>
              </a:xfrm>
              <a:prstGeom prst="rect">
                <a:avLst/>
              </a:prstGeom>
              <a:blipFill>
                <a:blip r:embed="rId3"/>
                <a:stretch>
                  <a:fillRect l="-1271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48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5983" y="1137101"/>
            <a:ext cx="992889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Доказательство от противного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9806" y="2081294"/>
            <a:ext cx="10068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Функция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Test(A)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{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 If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CheckHalt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(A, A)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      //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бесконечный цикл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else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 {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     //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останавливается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 }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3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5983" y="1137101"/>
            <a:ext cx="992889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Доказательство от противного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9806" y="2081294"/>
            <a:ext cx="10068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Вызываем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Test(Test(A))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Test(A)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останавливается,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то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Test(Test(A))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бесконечном цикле.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Test(A)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бесконечном цикле,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то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Test(Test(A))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останавливается.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Противоречие.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0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5984" y="1137101"/>
            <a:ext cx="548255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Проблема остановки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9806" y="2081294"/>
            <a:ext cx="100687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Утверждения о несуществовании алгоритма требуют точно определить это понятие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Теория алгоритмов (1930)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Первые теоретические процессоры и теоретические языки программирования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3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2155" y="1139235"/>
            <a:ext cx="9154962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 чем важность проблемы останова?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9806" y="2073205"/>
            <a:ext cx="9925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 ней сводятся многие другие проблемы.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бы она была разрешима, то и много других проблем было бы разрешимо.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6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9482" y="2073205"/>
            <a:ext cx="6071065" cy="7859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NP-</a:t>
            </a:r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полные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1424316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2218" y="1137101"/>
            <a:ext cx="9922658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Существуют задачи, в принципе разрешимые, но никто не знает как это быстро сделать?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9805" y="2480697"/>
            <a:ext cx="99099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 выполнимости,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satisfiability problem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SAT)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3-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выполнимость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3-SAT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Трехмерное сочетание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3-Combination problem (3-C)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 разбиения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Partitioning problem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Вершинное покрытие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Vertex Cover (VC)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Клика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Clique Decision Problem (CDP)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Гамильтонов цикл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Hamiltonian Cycle (HC)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27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9805" y="1137101"/>
                <a:ext cx="8640960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Класс </a:t>
                </a:r>
                <a14:m>
                  <m:oMath xmlns:m="http://schemas.openxmlformats.org/officeDocument/2006/math">
                    <m:r>
                      <a:rPr lang="ru-RU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𝑷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1137101"/>
                <a:ext cx="8640960" cy="729475"/>
              </a:xfrm>
              <a:prstGeom prst="rect">
                <a:avLst/>
              </a:prstGeom>
              <a:blipFill>
                <a:blip r:embed="rId3"/>
                <a:stretch>
                  <a:fillRect l="-2541" t="-23529" b="-24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05" y="2073205"/>
                <a:ext cx="9925070" cy="2685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называется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полиномиальной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т.е. относится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классу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существует постоянная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алгоритм, решающий эту задачу за время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p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есть длина входа алгоритма в битах.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Предполагается худший по времени случай для всех различных входов длины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2073205"/>
                <a:ext cx="9925070" cy="2685351"/>
              </a:xfrm>
              <a:prstGeom prst="rect">
                <a:avLst/>
              </a:prstGeom>
              <a:blipFill>
                <a:blip r:embed="rId4"/>
                <a:stretch>
                  <a:fillRect l="-1290" t="-2268" b="-52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4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52914" y="2073114"/>
            <a:ext cx="4943086" cy="121074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Неразрешимые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6655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9805" y="1137101"/>
                <a:ext cx="9925070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Преимущества задач класса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𝑷</m:t>
                    </m:r>
                  </m:oMath>
                </a14:m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1137101"/>
                <a:ext cx="9925070" cy="729475"/>
              </a:xfrm>
              <a:prstGeom prst="rect">
                <a:avLst/>
              </a:prstGeom>
              <a:blipFill>
                <a:blip r:embed="rId3"/>
                <a:stretch>
                  <a:fillRect l="-2211" t="-23529" b="-24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05" y="2073205"/>
                <a:ext cx="9925070" cy="3544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большинства реальных задач из класса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сложность не более чем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Класс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инвариантен по модели вычислений.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Класс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обладает свойством замкнутости.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Задачи класса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являются уточнением определения «практически разрешимой» задачи для входов большой размерности.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2073205"/>
                <a:ext cx="9925070" cy="3544304"/>
              </a:xfrm>
              <a:prstGeom prst="rect">
                <a:avLst/>
              </a:prstGeom>
              <a:blipFill>
                <a:blip r:embed="rId4"/>
                <a:stretch>
                  <a:fillRect l="-1536" t="-30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1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37101"/>
            <a:ext cx="339432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Класс NP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9805" y="2073205"/>
                <a:ext cx="99250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алгоритм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каким-то образом получает решение некоторой задачи.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Соответствует ли полученный ответ поставленной задаче?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Насколько быстро мы можем проверить его правильность?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2073205"/>
                <a:ext cx="9925070" cy="2677656"/>
              </a:xfrm>
              <a:prstGeom prst="rect">
                <a:avLst/>
              </a:prstGeom>
              <a:blipFill>
                <a:blip r:embed="rId3"/>
                <a:stretch>
                  <a:fillRect l="-1536" t="-2278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41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37101"/>
            <a:ext cx="339432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Класс NP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9805" y="2073205"/>
                <a:ext cx="992507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о сумме.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Дано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чисел, содержащихся в массиве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ru-RU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b>
                      </m:sSub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целое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Можно ли представить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виде суммы каких-либо чисел из массива?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2073205"/>
                <a:ext cx="9925070" cy="1815882"/>
              </a:xfrm>
              <a:prstGeom prst="rect">
                <a:avLst/>
              </a:prstGeom>
              <a:blipFill>
                <a:blip r:embed="rId3"/>
                <a:stretch>
                  <a:fillRect l="-1290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07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834" y="2073205"/>
            <a:ext cx="4953874" cy="12570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Проблема P = NP,</a:t>
            </a:r>
          </a:p>
          <a:p>
            <a:r>
              <a:rPr lang="ru-RU" b="1" spc="100" dirty="0" err="1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Edmonds</a:t>
            </a:r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, 1965</a:t>
            </a:r>
          </a:p>
        </p:txBody>
      </p:sp>
    </p:spTree>
    <p:extLst>
      <p:ext uri="{BB962C8B-B14F-4D97-AF65-F5344CB8AC3E}">
        <p14:creationId xmlns:p14="http://schemas.microsoft.com/office/powerpoint/2010/main" val="2435587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7101"/>
            <a:ext cx="703107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Класс NP-полных задач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9805" y="2073205"/>
                <a:ext cx="99250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𝑁𝑃𝐶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𝑁𝑃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-complete),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задаче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полиномиально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сводятся все задачи из класса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𝑁𝑃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Cook, 1971,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Левин, 1973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2073205"/>
                <a:ext cx="9925070" cy="2677656"/>
              </a:xfrm>
              <a:prstGeom prst="rect">
                <a:avLst/>
              </a:prstGeom>
              <a:blipFill>
                <a:blip r:embed="rId3"/>
                <a:stretch>
                  <a:fillRect l="-1536" t="-2278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2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758" y="2071481"/>
            <a:ext cx="7838562" cy="13575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Задача выполнимости</a:t>
            </a:r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, SAT</a:t>
            </a:r>
          </a:p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Cook, 1970</a:t>
            </a:r>
          </a:p>
        </p:txBody>
      </p:sp>
    </p:spTree>
    <p:extLst>
      <p:ext uri="{BB962C8B-B14F-4D97-AF65-F5344CB8AC3E}">
        <p14:creationId xmlns:p14="http://schemas.microsoft.com/office/powerpoint/2010/main" val="207539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771" y="1137101"/>
            <a:ext cx="862863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771" y="2073205"/>
                <a:ext cx="992510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булевых 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cs typeface="Segoe UI" panose="020B0502040204020203" pitchFamily="34" charset="0"/>
                  </a:rPr>
                  <a:t>   	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дизъюнкций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для всех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дизъюнкций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выполняющий набор значений переменных?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71" y="2073205"/>
                <a:ext cx="9925104" cy="2246769"/>
              </a:xfrm>
              <a:prstGeom prst="rect">
                <a:avLst/>
              </a:prstGeom>
              <a:blipFill>
                <a:blip r:embed="rId3"/>
                <a:stretch>
                  <a:fillRect l="-1290" t="-2710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64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37101"/>
            <a:ext cx="850688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39805" y="1906954"/>
                <a:ext cx="992507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ba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;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;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8</m:t>
                            </m:r>
                          </m:sub>
                        </m:sSub>
                      </m:e>
                    </m:ba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9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существует ли для всех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дизъюнкций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выполняющий набор значений переменных?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Проверок для одного выполняющего набора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потребуется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1906954"/>
                <a:ext cx="9925070" cy="3970318"/>
              </a:xfrm>
              <a:prstGeom prst="rect">
                <a:avLst/>
              </a:prstGeom>
              <a:blipFill>
                <a:blip r:embed="rId3"/>
                <a:stretch>
                  <a:fillRect l="-1290" t="-1690" b="-3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37101"/>
            <a:ext cx="850688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Важность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9805" y="2060848"/>
            <a:ext cx="99250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 RSA может быть «взломан» с помощью SAT.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Многие рекомендательные системы используют алгоритм разложения булевых матриц для рекомендации контента. Оптимальное разложение таких матриц может быть найдено с помощью SAT.</a:t>
            </a:r>
          </a:p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 оптимального распределения задач по процессорам может быть решена с помощью SAT.</a:t>
            </a:r>
          </a:p>
        </p:txBody>
      </p:sp>
    </p:spTree>
    <p:extLst>
      <p:ext uri="{BB962C8B-B14F-4D97-AF65-F5344CB8AC3E}">
        <p14:creationId xmlns:p14="http://schemas.microsoft.com/office/powerpoint/2010/main" val="19062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37101"/>
            <a:ext cx="850688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Важность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9805" y="2072932"/>
            <a:ext cx="99250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Большое число задач планирования сводится к SAT.</a:t>
            </a:r>
          </a:p>
          <a:p>
            <a:pPr marL="514350" indent="-514350">
              <a:buAutoNum type="arabicPeriod" startAt="4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NASA проверяет спецификации своего программного обеспечения с помощью методов, напрямую связанного с SAT.</a:t>
            </a:r>
          </a:p>
          <a:p>
            <a:pPr marL="514350" indent="-514350">
              <a:buAutoNum type="arabicPeriod" startAt="4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Популярный метод кластеризации k-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means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может быть решен с помощью SAT.</a:t>
            </a:r>
          </a:p>
          <a:p>
            <a:pPr marL="514350" indent="-514350">
              <a:buAutoNum type="arabicPeriod" startAt="4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Большинство интересных задач связанных с графами могут быть решены с помощью SAT. </a:t>
            </a:r>
          </a:p>
        </p:txBody>
      </p:sp>
    </p:spTree>
    <p:extLst>
      <p:ext uri="{BB962C8B-B14F-4D97-AF65-F5344CB8AC3E}">
        <p14:creationId xmlns:p14="http://schemas.microsoft.com/office/powerpoint/2010/main" val="280544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962" y="1143815"/>
            <a:ext cx="656267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Неразрешимые проблемы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1962" y="2075362"/>
            <a:ext cx="9922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Существуют ли какие-нибудь задачи, для которых  невозможно придумать алгоритмы их решения?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76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37101"/>
            <a:ext cx="850688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Важность 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SAT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9805" y="2072932"/>
            <a:ext cx="99250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Большое число задач в логистике сводится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 задаче SAT.</a:t>
            </a:r>
          </a:p>
          <a:p>
            <a:pPr marL="514350" indent="-514350">
              <a:buAutoNum type="arabicPeriod" startAt="9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 о рюкзаке может быть решена с помощью SAT.</a:t>
            </a:r>
          </a:p>
          <a:p>
            <a:pPr marL="514350" indent="-514350">
              <a:buAutoNum type="arabicPeriod" startAt="9"/>
            </a:pP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Судоку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и сапёр могут быть решены с помощью SAT.</a:t>
            </a:r>
          </a:p>
          <a:p>
            <a:pPr marL="514350" indent="-514350">
              <a:buAutoNum type="arabicPeriod" startAt="9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84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5130" y="1137101"/>
            <a:ext cx="992974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3-выполнимости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(3- SAT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8080" y="2073205"/>
                <a:ext cx="10070488" cy="3143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булевых переменных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sub>
                    </m:sSub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cs typeface="Segoe UI" panose="020B0502040204020203" pitchFamily="34" charset="0"/>
                  </a:rPr>
                  <a:t>   	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дизъюнкций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  в каждую дизъюнкцию входят три литерала: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существует ли для всех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дизъюнкций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выполняющий набор значений переменных?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0" y="2073205"/>
                <a:ext cx="10070488" cy="3143233"/>
              </a:xfrm>
              <a:prstGeom prst="rect">
                <a:avLst/>
              </a:prstGeom>
              <a:blipFill>
                <a:blip r:embed="rId3"/>
                <a:stretch>
                  <a:fillRect l="-1271" t="-19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68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75920" y="1120776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7DAE1A-DDCB-48E1-83EF-0BB6C7950814}"/>
              </a:ext>
            </a:extLst>
          </p:cNvPr>
          <p:cNvSpPr txBox="1">
            <a:spLocks/>
          </p:cNvSpPr>
          <p:nvPr/>
        </p:nvSpPr>
        <p:spPr>
          <a:xfrm>
            <a:off x="7320136" y="2073548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3-SAT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8C2C48-30CD-4A08-B985-55721C1F3666}"/>
              </a:ext>
            </a:extLst>
          </p:cNvPr>
          <p:cNvSpPr txBox="1">
            <a:spLocks/>
          </p:cNvSpPr>
          <p:nvPr/>
        </p:nvSpPr>
        <p:spPr>
          <a:xfrm>
            <a:off x="1919537" y="3367095"/>
            <a:ext cx="3096344" cy="115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Partitioning problem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316973-8311-43FC-84DD-F9294046CAAA}"/>
              </a:ext>
            </a:extLst>
          </p:cNvPr>
          <p:cNvSpPr txBox="1">
            <a:spLocks/>
          </p:cNvSpPr>
          <p:nvPr/>
        </p:nvSpPr>
        <p:spPr>
          <a:xfrm>
            <a:off x="3719737" y="2073548"/>
            <a:ext cx="1152128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9004C4-64B6-48D4-B2CE-6150A605454F}"/>
              </a:ext>
            </a:extLst>
          </p:cNvPr>
          <p:cNvSpPr txBox="1">
            <a:spLocks/>
          </p:cNvSpPr>
          <p:nvPr/>
        </p:nvSpPr>
        <p:spPr>
          <a:xfrm>
            <a:off x="7639018" y="3563416"/>
            <a:ext cx="1080117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319899-403A-46A4-A514-B8CE8CDBCF33}"/>
              </a:ext>
            </a:extLst>
          </p:cNvPr>
          <p:cNvSpPr txBox="1">
            <a:spLocks/>
          </p:cNvSpPr>
          <p:nvPr/>
        </p:nvSpPr>
        <p:spPr>
          <a:xfrm>
            <a:off x="6344330" y="4593982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CDP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A0C93C-E834-4D82-A429-5CDDBADE4BF0}"/>
              </a:ext>
            </a:extLst>
          </p:cNvPr>
          <p:cNvSpPr txBox="1">
            <a:spLocks/>
          </p:cNvSpPr>
          <p:nvPr/>
        </p:nvSpPr>
        <p:spPr>
          <a:xfrm>
            <a:off x="8797786" y="4603508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HC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9066424-E74C-4C46-9B3D-ED45A353D2F6}"/>
              </a:ext>
            </a:extLst>
          </p:cNvPr>
          <p:cNvCxnSpPr>
            <a:cxnSpLocks/>
          </p:cNvCxnSpPr>
          <p:nvPr/>
        </p:nvCxnSpPr>
        <p:spPr>
          <a:xfrm flipH="1">
            <a:off x="4763854" y="1690641"/>
            <a:ext cx="50405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70DA27F-E32E-40CB-9144-FC1BABBCFDFA}"/>
              </a:ext>
            </a:extLst>
          </p:cNvPr>
          <p:cNvCxnSpPr>
            <a:cxnSpLocks/>
          </p:cNvCxnSpPr>
          <p:nvPr/>
        </p:nvCxnSpPr>
        <p:spPr>
          <a:xfrm>
            <a:off x="6501094" y="1690641"/>
            <a:ext cx="576064" cy="369934"/>
          </a:xfrm>
          <a:prstGeom prst="straightConnector1">
            <a:avLst/>
          </a:prstGeom>
          <a:ln w="63500">
            <a:solidFill>
              <a:srgbClr val="FF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ABE293-9BAC-4FEA-ACE0-A8DADF0490EF}"/>
              </a:ext>
            </a:extLst>
          </p:cNvPr>
          <p:cNvCxnSpPr>
            <a:cxnSpLocks/>
          </p:cNvCxnSpPr>
          <p:nvPr/>
        </p:nvCxnSpPr>
        <p:spPr>
          <a:xfrm flipH="1">
            <a:off x="3431705" y="2781961"/>
            <a:ext cx="432047" cy="503023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B3DBB3A-0644-4627-9974-C5E696CA5889}"/>
              </a:ext>
            </a:extLst>
          </p:cNvPr>
          <p:cNvCxnSpPr>
            <a:cxnSpLocks/>
          </p:cNvCxnSpPr>
          <p:nvPr/>
        </p:nvCxnSpPr>
        <p:spPr>
          <a:xfrm>
            <a:off x="8040216" y="2781961"/>
            <a:ext cx="0" cy="573997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7D66D5-44F9-48F1-838E-AD903D028C08}"/>
              </a:ext>
            </a:extLst>
          </p:cNvPr>
          <p:cNvCxnSpPr>
            <a:cxnSpLocks/>
          </p:cNvCxnSpPr>
          <p:nvPr/>
        </p:nvCxnSpPr>
        <p:spPr>
          <a:xfrm flipH="1">
            <a:off x="7206970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424EEDE-E280-48DD-8C2E-8D4929DDA378}"/>
              </a:ext>
            </a:extLst>
          </p:cNvPr>
          <p:cNvCxnSpPr>
            <a:cxnSpLocks/>
          </p:cNvCxnSpPr>
          <p:nvPr/>
        </p:nvCxnSpPr>
        <p:spPr>
          <a:xfrm>
            <a:off x="8444389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6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9482" y="1130990"/>
                <a:ext cx="865090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SAT</a:t>
                </a:r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3-</a:t>
                </a:r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SAT</a:t>
                </a:r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2" y="1130990"/>
                <a:ext cx="8650906" cy="729475"/>
              </a:xfrm>
              <a:prstGeom prst="rect">
                <a:avLst/>
              </a:prstGeom>
              <a:blipFill>
                <a:blip r:embed="rId3"/>
                <a:stretch>
                  <a:fillRect l="-2537" t="-23529" b="-24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802679"/>
                  </p:ext>
                </p:extLst>
              </p:nvPr>
            </p:nvGraphicFramePr>
            <p:xfrm>
              <a:off x="1119325" y="2060575"/>
              <a:ext cx="9945550" cy="2899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0065">
                      <a:extLst>
                        <a:ext uri="{9D8B030D-6E8A-4147-A177-3AD203B41FA5}">
                          <a16:colId xmlns:a16="http://schemas.microsoft.com/office/drawing/2014/main" val="3304949705"/>
                        </a:ext>
                      </a:extLst>
                    </a:gridCol>
                    <a:gridCol w="2080115">
                      <a:extLst>
                        <a:ext uri="{9D8B030D-6E8A-4147-A177-3AD203B41FA5}">
                          <a16:colId xmlns:a16="http://schemas.microsoft.com/office/drawing/2014/main" val="996177759"/>
                        </a:ext>
                      </a:extLst>
                    </a:gridCol>
                    <a:gridCol w="6695370">
                      <a:extLst>
                        <a:ext uri="{9D8B030D-6E8A-4147-A177-3AD203B41FA5}">
                          <a16:colId xmlns:a16="http://schemas.microsoft.com/office/drawing/2014/main" val="1234567057"/>
                        </a:ext>
                      </a:extLst>
                    </a:gridCol>
                  </a:tblGrid>
                  <a:tr h="618809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548829"/>
                      </a:ext>
                    </a:extLst>
                  </a:tr>
                  <a:tr h="618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32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;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; </a:t>
                          </a:r>
                          <a:r>
                            <a:rPr lang="en-US" sz="2400" b="0" dirty="0"/>
                            <a:t>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acc>
                            </m:oMath>
                          </a14:m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;</a:t>
                          </a:r>
                          <a:r>
                            <a:rPr lang="en-US" sz="2400" b="0" dirty="0"/>
                            <a:t>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acc>
                            </m:oMath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6273005"/>
                      </a:ext>
                    </a:extLst>
                  </a:tr>
                  <a:tr h="618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;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1563215"/>
                      </a:ext>
                    </a:extLst>
                  </a:tr>
                  <a:tr h="618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935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802679"/>
                  </p:ext>
                </p:extLst>
              </p:nvPr>
            </p:nvGraphicFramePr>
            <p:xfrm>
              <a:off x="1119325" y="2060575"/>
              <a:ext cx="9945550" cy="289935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0065">
                      <a:extLst>
                        <a:ext uri="{9D8B030D-6E8A-4147-A177-3AD203B41FA5}">
                          <a16:colId xmlns:a16="http://schemas.microsoft.com/office/drawing/2014/main" val="3304949705"/>
                        </a:ext>
                      </a:extLst>
                    </a:gridCol>
                    <a:gridCol w="2080115">
                      <a:extLst>
                        <a:ext uri="{9D8B030D-6E8A-4147-A177-3AD203B41FA5}">
                          <a16:colId xmlns:a16="http://schemas.microsoft.com/office/drawing/2014/main" val="996177759"/>
                        </a:ext>
                      </a:extLst>
                    </a:gridCol>
                    <a:gridCol w="6695370">
                      <a:extLst>
                        <a:ext uri="{9D8B030D-6E8A-4147-A177-3AD203B41FA5}">
                          <a16:colId xmlns:a16="http://schemas.microsoft.com/office/drawing/2014/main" val="1234567057"/>
                        </a:ext>
                      </a:extLst>
                    </a:gridCol>
                  </a:tblGrid>
                  <a:tr h="6188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21" t="-1961" r="-751563" b="-368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6433" t="-1961" r="-321930" b="-368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548829"/>
                      </a:ext>
                    </a:extLst>
                  </a:tr>
                  <a:tr h="10429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6433" t="-60819" r="-321930" b="-1198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8681" t="-60819" r="-182" b="-119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273005"/>
                      </a:ext>
                    </a:extLst>
                  </a:tr>
                  <a:tr h="618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6433" t="-272277" r="-321930" b="-102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8681" t="-272277" r="-182" b="-102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1563215"/>
                      </a:ext>
                    </a:extLst>
                  </a:tr>
                  <a:tr h="618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6433" t="-368627" r="-321930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8681" t="-368627" r="-182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9935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4999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9482" y="1130990"/>
                <a:ext cx="8650906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SAT</a:t>
                </a:r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40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3-</a:t>
                </a:r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SAT</a:t>
                </a:r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2" y="1130990"/>
                <a:ext cx="8650906" cy="729475"/>
              </a:xfrm>
              <a:prstGeom prst="rect">
                <a:avLst/>
              </a:prstGeom>
              <a:blipFill>
                <a:blip r:embed="rId3"/>
                <a:stretch>
                  <a:fillRect l="-2537" t="-23529" b="-24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8418015"/>
                  </p:ext>
                </p:extLst>
              </p:nvPr>
            </p:nvGraphicFramePr>
            <p:xfrm>
              <a:off x="1119325" y="2060575"/>
              <a:ext cx="9945550" cy="24867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0065">
                      <a:extLst>
                        <a:ext uri="{9D8B030D-6E8A-4147-A177-3AD203B41FA5}">
                          <a16:colId xmlns:a16="http://schemas.microsoft.com/office/drawing/2014/main" val="3304949705"/>
                        </a:ext>
                      </a:extLst>
                    </a:gridCol>
                    <a:gridCol w="2080115">
                      <a:extLst>
                        <a:ext uri="{9D8B030D-6E8A-4147-A177-3AD203B41FA5}">
                          <a16:colId xmlns:a16="http://schemas.microsoft.com/office/drawing/2014/main" val="996177759"/>
                        </a:ext>
                      </a:extLst>
                    </a:gridCol>
                    <a:gridCol w="6695370">
                      <a:extLst>
                        <a:ext uri="{9D8B030D-6E8A-4147-A177-3AD203B41FA5}">
                          <a16:colId xmlns:a16="http://schemas.microsoft.com/office/drawing/2014/main" val="1234567057"/>
                        </a:ext>
                      </a:extLst>
                    </a:gridCol>
                  </a:tblGrid>
                  <a:tr h="618809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548829"/>
                      </a:ext>
                    </a:extLst>
                  </a:tr>
                  <a:tr h="6188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ru-RU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;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</a:t>
                          </a:r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   </a:t>
                          </a:r>
                          <a:r>
                            <a:rPr lang="ru-RU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</a:t>
                          </a:r>
                          <a:r>
                            <a:rPr lang="en-US" sz="2400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0234614"/>
                      </a:ext>
                    </a:extLst>
                  </a:tr>
                  <a:tr h="6188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&gt;4</m:t>
                                </m:r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∨…∨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;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;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;        …;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−4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,  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−3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4234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8418015"/>
                  </p:ext>
                </p:extLst>
              </p:nvPr>
            </p:nvGraphicFramePr>
            <p:xfrm>
              <a:off x="1119325" y="2060575"/>
              <a:ext cx="9945550" cy="24867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0065">
                      <a:extLst>
                        <a:ext uri="{9D8B030D-6E8A-4147-A177-3AD203B41FA5}">
                          <a16:colId xmlns:a16="http://schemas.microsoft.com/office/drawing/2014/main" val="3304949705"/>
                        </a:ext>
                      </a:extLst>
                    </a:gridCol>
                    <a:gridCol w="2080115">
                      <a:extLst>
                        <a:ext uri="{9D8B030D-6E8A-4147-A177-3AD203B41FA5}">
                          <a16:colId xmlns:a16="http://schemas.microsoft.com/office/drawing/2014/main" val="996177759"/>
                        </a:ext>
                      </a:extLst>
                    </a:gridCol>
                    <a:gridCol w="6695370">
                      <a:extLst>
                        <a:ext uri="{9D8B030D-6E8A-4147-A177-3AD203B41FA5}">
                          <a16:colId xmlns:a16="http://schemas.microsoft.com/office/drawing/2014/main" val="1234567057"/>
                        </a:ext>
                      </a:extLst>
                    </a:gridCol>
                  </a:tblGrid>
                  <a:tr h="61880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21" t="-1961" r="-751563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6433" t="-1961" r="-321930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5548829"/>
                      </a:ext>
                    </a:extLst>
                  </a:tr>
                  <a:tr h="8145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24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6433" t="-78195" r="-321930" b="-1406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8681" t="-78195" r="-182" b="-1406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0234614"/>
                      </a:ext>
                    </a:extLst>
                  </a:tr>
                  <a:tr h="105340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21" t="-136994" r="-751563" b="-8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56433" t="-136994" r="-321930" b="-8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48681" t="-136994" r="-182" b="-8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234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5601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771" y="1137101"/>
            <a:ext cx="992510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Вершинное покрытие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(VC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9805" y="2073205"/>
                <a:ext cx="992507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неориентированный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cs typeface="Segoe UI" panose="020B0502040204020203" pitchFamily="34" charset="0"/>
                  </a:rPr>
                  <a:t>   	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натуральное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 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ru-RU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существует ли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вершинное покрытие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состоящее ровно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Вершинное покрытие</a:t>
                </a:r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подмножество вершин, обладающее свойством: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любого ребра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либо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либо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Проверок для одного выполняющего набора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потребуется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2073205"/>
                <a:ext cx="9925070" cy="3970318"/>
              </a:xfrm>
              <a:prstGeom prst="rect">
                <a:avLst/>
              </a:prstGeom>
              <a:blipFill>
                <a:blip r:embed="rId3"/>
                <a:stretch>
                  <a:fillRect l="-1290" t="-1536" r="-246" b="-3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2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771" y="1137101"/>
            <a:ext cx="992510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Вершинное покрытие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8D266BE-A6C9-4363-8226-7E47417C611E}"/>
              </a:ext>
            </a:extLst>
          </p:cNvPr>
          <p:cNvSpPr/>
          <p:nvPr/>
        </p:nvSpPr>
        <p:spPr>
          <a:xfrm>
            <a:off x="2135560" y="242140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106E915-D14B-4200-95FF-E984539142B1}"/>
              </a:ext>
            </a:extLst>
          </p:cNvPr>
          <p:cNvSpPr/>
          <p:nvPr/>
        </p:nvSpPr>
        <p:spPr>
          <a:xfrm>
            <a:off x="4439816" y="2140594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ECD829A-57DB-494C-8CB9-9C2BC2B0701D}"/>
              </a:ext>
            </a:extLst>
          </p:cNvPr>
          <p:cNvSpPr/>
          <p:nvPr/>
        </p:nvSpPr>
        <p:spPr>
          <a:xfrm>
            <a:off x="3305690" y="3735292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BC23748-55B6-4362-913D-85F8CF09CFE4}"/>
              </a:ext>
            </a:extLst>
          </p:cNvPr>
          <p:cNvSpPr/>
          <p:nvPr/>
        </p:nvSpPr>
        <p:spPr>
          <a:xfrm>
            <a:off x="5527243" y="4041068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0EEB448-44F1-4D2A-AC1D-5841C3B3FD3E}"/>
              </a:ext>
            </a:extLst>
          </p:cNvPr>
          <p:cNvSpPr/>
          <p:nvPr/>
        </p:nvSpPr>
        <p:spPr>
          <a:xfrm>
            <a:off x="1775520" y="4883413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6147B00-BDD8-4F24-9C1C-A235E5681AAE}"/>
              </a:ext>
            </a:extLst>
          </p:cNvPr>
          <p:cNvSpPr/>
          <p:nvPr/>
        </p:nvSpPr>
        <p:spPr>
          <a:xfrm>
            <a:off x="4091484" y="515719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1B06F01-4CD2-4D75-A565-A407E535E3F3}"/>
              </a:ext>
            </a:extLst>
          </p:cNvPr>
          <p:cNvSpPr/>
          <p:nvPr/>
        </p:nvSpPr>
        <p:spPr>
          <a:xfrm>
            <a:off x="6498642" y="4653136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51577568-2685-41A2-9E1C-E28AAD260AF4}"/>
              </a:ext>
            </a:extLst>
          </p:cNvPr>
          <p:cNvSpPr/>
          <p:nvPr/>
        </p:nvSpPr>
        <p:spPr>
          <a:xfrm>
            <a:off x="6747046" y="2448994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E6196E7-0881-4D35-A1A1-9D06F173A83E}"/>
              </a:ext>
            </a:extLst>
          </p:cNvPr>
          <p:cNvSpPr/>
          <p:nvPr/>
        </p:nvSpPr>
        <p:spPr>
          <a:xfrm>
            <a:off x="7824192" y="5049180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C681FF-2613-4422-9735-563D30168B99}"/>
              </a:ext>
            </a:extLst>
          </p:cNvPr>
          <p:cNvSpPr/>
          <p:nvPr/>
        </p:nvSpPr>
        <p:spPr>
          <a:xfrm>
            <a:off x="8328248" y="3964692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445A2F5-31F2-492F-AF4C-805B67D175F0}"/>
              </a:ext>
            </a:extLst>
          </p:cNvPr>
          <p:cNvSpPr/>
          <p:nvPr/>
        </p:nvSpPr>
        <p:spPr>
          <a:xfrm>
            <a:off x="6714666" y="328103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8A3F3AD-30EF-4E58-83FF-C46E244AC69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351584" y="2248606"/>
            <a:ext cx="2088232" cy="280811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D1D7819-3D95-4F33-BD53-16DC4D5472FF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2319948" y="2605793"/>
            <a:ext cx="1017378" cy="1161135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B696F0C-63AD-4614-8BC4-923A1C5F90CF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 flipH="1">
            <a:off x="1883532" y="2637429"/>
            <a:ext cx="360040" cy="2245984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3DDB3B2-9BA8-4B2B-B88C-DC16F2BEFE5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490078" y="2324982"/>
            <a:ext cx="981374" cy="144194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283332E-7443-429A-9062-7B2BA9831516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flipH="1">
            <a:off x="4199496" y="4257092"/>
            <a:ext cx="1435759" cy="90010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5104678-1293-4F2A-84DB-17AF04894527}"/>
              </a:ext>
            </a:extLst>
          </p:cNvPr>
          <p:cNvCxnSpPr>
            <a:cxnSpLocks/>
            <a:stCxn id="14" idx="2"/>
            <a:endCxn id="7" idx="6"/>
          </p:cNvCxnSpPr>
          <p:nvPr/>
        </p:nvCxnSpPr>
        <p:spPr>
          <a:xfrm flipH="1" flipV="1">
            <a:off x="4655840" y="2248606"/>
            <a:ext cx="2091206" cy="30840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D408379D-DB71-437D-BC25-4732BFF3D60C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 flipV="1">
            <a:off x="3521714" y="3843304"/>
            <a:ext cx="2005529" cy="30577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F2C05832-585E-46E7-BE45-2EDAE34B0C8C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1959908" y="3919680"/>
            <a:ext cx="1377418" cy="995369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CCB8E246-C0E8-42C1-A47D-584E2B97BE79}"/>
              </a:ext>
            </a:extLst>
          </p:cNvPr>
          <p:cNvCxnSpPr>
            <a:cxnSpLocks/>
            <a:stCxn id="7" idx="4"/>
            <a:endCxn id="9" idx="1"/>
          </p:cNvCxnSpPr>
          <p:nvPr/>
        </p:nvCxnSpPr>
        <p:spPr>
          <a:xfrm>
            <a:off x="4547828" y="2356618"/>
            <a:ext cx="1011051" cy="171608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F6657145-079D-4202-8334-34EBDF6F204C}"/>
              </a:ext>
            </a:extLst>
          </p:cNvPr>
          <p:cNvCxnSpPr>
            <a:cxnSpLocks/>
            <a:stCxn id="17" idx="6"/>
            <a:endCxn id="16" idx="1"/>
          </p:cNvCxnSpPr>
          <p:nvPr/>
        </p:nvCxnSpPr>
        <p:spPr>
          <a:xfrm>
            <a:off x="6930690" y="3389047"/>
            <a:ext cx="1429194" cy="607281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2F6924F0-E396-4313-9EAC-3BAF09B31201}"/>
              </a:ext>
            </a:extLst>
          </p:cNvPr>
          <p:cNvCxnSpPr>
            <a:cxnSpLocks/>
            <a:stCxn id="13" idx="6"/>
            <a:endCxn id="16" idx="3"/>
          </p:cNvCxnSpPr>
          <p:nvPr/>
        </p:nvCxnSpPr>
        <p:spPr>
          <a:xfrm flipV="1">
            <a:off x="6714666" y="4149080"/>
            <a:ext cx="1645218" cy="612068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73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75920" y="1120776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7DAE1A-DDCB-48E1-83EF-0BB6C7950814}"/>
              </a:ext>
            </a:extLst>
          </p:cNvPr>
          <p:cNvSpPr txBox="1">
            <a:spLocks/>
          </p:cNvSpPr>
          <p:nvPr/>
        </p:nvSpPr>
        <p:spPr>
          <a:xfrm>
            <a:off x="7320136" y="2073548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3-SAT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8C2C48-30CD-4A08-B985-55721C1F3666}"/>
              </a:ext>
            </a:extLst>
          </p:cNvPr>
          <p:cNvSpPr txBox="1">
            <a:spLocks/>
          </p:cNvSpPr>
          <p:nvPr/>
        </p:nvSpPr>
        <p:spPr>
          <a:xfrm>
            <a:off x="1919537" y="3367095"/>
            <a:ext cx="3096344" cy="115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Partitioning problem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316973-8311-43FC-84DD-F9294046CAAA}"/>
              </a:ext>
            </a:extLst>
          </p:cNvPr>
          <p:cNvSpPr txBox="1">
            <a:spLocks/>
          </p:cNvSpPr>
          <p:nvPr/>
        </p:nvSpPr>
        <p:spPr>
          <a:xfrm>
            <a:off x="3719737" y="2073548"/>
            <a:ext cx="1152128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9004C4-64B6-48D4-B2CE-6150A605454F}"/>
              </a:ext>
            </a:extLst>
          </p:cNvPr>
          <p:cNvSpPr txBox="1">
            <a:spLocks/>
          </p:cNvSpPr>
          <p:nvPr/>
        </p:nvSpPr>
        <p:spPr>
          <a:xfrm>
            <a:off x="7639018" y="3563416"/>
            <a:ext cx="1080117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319899-403A-46A4-A514-B8CE8CDBCF33}"/>
              </a:ext>
            </a:extLst>
          </p:cNvPr>
          <p:cNvSpPr txBox="1">
            <a:spLocks/>
          </p:cNvSpPr>
          <p:nvPr/>
        </p:nvSpPr>
        <p:spPr>
          <a:xfrm>
            <a:off x="6344330" y="4593982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CDP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A0C93C-E834-4D82-A429-5CDDBADE4BF0}"/>
              </a:ext>
            </a:extLst>
          </p:cNvPr>
          <p:cNvSpPr txBox="1">
            <a:spLocks/>
          </p:cNvSpPr>
          <p:nvPr/>
        </p:nvSpPr>
        <p:spPr>
          <a:xfrm>
            <a:off x="8797786" y="4603508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HC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9066424-E74C-4C46-9B3D-ED45A353D2F6}"/>
              </a:ext>
            </a:extLst>
          </p:cNvPr>
          <p:cNvCxnSpPr>
            <a:cxnSpLocks/>
          </p:cNvCxnSpPr>
          <p:nvPr/>
        </p:nvCxnSpPr>
        <p:spPr>
          <a:xfrm flipH="1">
            <a:off x="4763854" y="1690641"/>
            <a:ext cx="50405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70DA27F-E32E-40CB-9144-FC1BABBCFDFA}"/>
              </a:ext>
            </a:extLst>
          </p:cNvPr>
          <p:cNvCxnSpPr>
            <a:cxnSpLocks/>
          </p:cNvCxnSpPr>
          <p:nvPr/>
        </p:nvCxnSpPr>
        <p:spPr>
          <a:xfrm>
            <a:off x="6501094" y="1690641"/>
            <a:ext cx="57606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ABE293-9BAC-4FEA-ACE0-A8DADF0490EF}"/>
              </a:ext>
            </a:extLst>
          </p:cNvPr>
          <p:cNvCxnSpPr>
            <a:cxnSpLocks/>
          </p:cNvCxnSpPr>
          <p:nvPr/>
        </p:nvCxnSpPr>
        <p:spPr>
          <a:xfrm flipH="1">
            <a:off x="3431705" y="2781961"/>
            <a:ext cx="432047" cy="503023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B3DBB3A-0644-4627-9974-C5E696CA5889}"/>
              </a:ext>
            </a:extLst>
          </p:cNvPr>
          <p:cNvCxnSpPr>
            <a:cxnSpLocks/>
          </p:cNvCxnSpPr>
          <p:nvPr/>
        </p:nvCxnSpPr>
        <p:spPr>
          <a:xfrm>
            <a:off x="8040216" y="2781961"/>
            <a:ext cx="0" cy="573997"/>
          </a:xfrm>
          <a:prstGeom prst="straightConnector1">
            <a:avLst/>
          </a:prstGeom>
          <a:ln w="63500">
            <a:solidFill>
              <a:srgbClr val="FF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7D66D5-44F9-48F1-838E-AD903D028C08}"/>
              </a:ext>
            </a:extLst>
          </p:cNvPr>
          <p:cNvCxnSpPr>
            <a:cxnSpLocks/>
          </p:cNvCxnSpPr>
          <p:nvPr/>
        </p:nvCxnSpPr>
        <p:spPr>
          <a:xfrm flipH="1">
            <a:off x="7206970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424EEDE-E280-48DD-8C2E-8D4929DDA378}"/>
              </a:ext>
            </a:extLst>
          </p:cNvPr>
          <p:cNvCxnSpPr>
            <a:cxnSpLocks/>
          </p:cNvCxnSpPr>
          <p:nvPr/>
        </p:nvCxnSpPr>
        <p:spPr>
          <a:xfrm>
            <a:off x="8444389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57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2412455" y="201264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3D4E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2455" y="1536734"/>
                <a:ext cx="380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455" y="1536734"/>
                <a:ext cx="380745" cy="369332"/>
              </a:xfrm>
              <a:prstGeom prst="rect">
                <a:avLst/>
              </a:prstGeom>
              <a:blipFill>
                <a:blip r:embed="rId4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2988519" y="201264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88519" y="1536734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519" y="1536734"/>
                <a:ext cx="332161" cy="369332"/>
              </a:xfrm>
              <a:prstGeom prst="rect">
                <a:avLst/>
              </a:prstGeom>
              <a:blipFill>
                <a:blip r:embed="rId5"/>
                <a:stretch>
                  <a:fillRect l="-18182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/>
          <p:cNvSpPr/>
          <p:nvPr/>
        </p:nvSpPr>
        <p:spPr>
          <a:xfrm>
            <a:off x="4439816" y="201264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39816" y="1536734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1536734"/>
                <a:ext cx="387863" cy="369332"/>
              </a:xfrm>
              <a:prstGeom prst="rect">
                <a:avLst/>
              </a:prstGeom>
              <a:blipFill>
                <a:blip r:embed="rId6"/>
                <a:stretch>
                  <a:fillRect l="-9375" r="-6250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 12"/>
          <p:cNvSpPr/>
          <p:nvPr/>
        </p:nvSpPr>
        <p:spPr>
          <a:xfrm>
            <a:off x="5015880" y="201264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015880" y="1536734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1536734"/>
                <a:ext cx="332161" cy="369332"/>
              </a:xfrm>
              <a:prstGeom prst="rect">
                <a:avLst/>
              </a:prstGeom>
              <a:blipFill>
                <a:blip r:embed="rId7"/>
                <a:stretch>
                  <a:fillRect l="-22222" r="-1666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>
            <a:off x="7824192" y="2018871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824192" y="1542960"/>
                <a:ext cx="4718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1542960"/>
                <a:ext cx="471860" cy="369332"/>
              </a:xfrm>
              <a:prstGeom prst="rect">
                <a:avLst/>
              </a:prstGeom>
              <a:blipFill>
                <a:blip r:embed="rId8"/>
                <a:stretch>
                  <a:fillRect l="-7692" r="-2564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/>
          <p:cNvSpPr/>
          <p:nvPr/>
        </p:nvSpPr>
        <p:spPr>
          <a:xfrm>
            <a:off x="8400256" y="2018871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400256" y="1542960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6" y="1542960"/>
                <a:ext cx="332161" cy="369332"/>
              </a:xfrm>
              <a:prstGeom prst="rect">
                <a:avLst/>
              </a:prstGeom>
              <a:blipFill>
                <a:blip r:embed="rId9"/>
                <a:stretch>
                  <a:fillRect l="-24074" r="-35185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/>
          <p:cNvSpPr/>
          <p:nvPr/>
        </p:nvSpPr>
        <p:spPr>
          <a:xfrm>
            <a:off x="6348028" y="2156661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492044" y="2156661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636060" y="2156661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1585726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2089782" y="322177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561419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80531" y="4157883"/>
                <a:ext cx="377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31" y="4157883"/>
                <a:ext cx="377026" cy="276999"/>
              </a:xfrm>
              <a:prstGeom prst="rect">
                <a:avLst/>
              </a:prstGeom>
              <a:blipFill>
                <a:blip r:embed="rId10"/>
                <a:stretch>
                  <a:fillRect l="-12903" r="-8065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654059" y="3253137"/>
                <a:ext cx="561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59" y="3253137"/>
                <a:ext cx="5616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215751" y="4078870"/>
                <a:ext cx="561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51" y="4078870"/>
                <a:ext cx="5616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/>
          <p:cNvSpPr/>
          <p:nvPr/>
        </p:nvSpPr>
        <p:spPr>
          <a:xfrm>
            <a:off x="4324821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828877" y="322177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300514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19626" y="415788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626" y="4157883"/>
                <a:ext cx="382349" cy="276999"/>
              </a:xfrm>
              <a:prstGeom prst="rect">
                <a:avLst/>
              </a:prstGeom>
              <a:blipFill>
                <a:blip r:embed="rId13"/>
                <a:stretch>
                  <a:fillRect l="-14286" r="-6349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4393154" y="325313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54" y="3253137"/>
                <a:ext cx="56701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4954846" y="407887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46" y="4078870"/>
                <a:ext cx="56701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/>
          <p:cNvSpPr/>
          <p:nvPr/>
        </p:nvSpPr>
        <p:spPr>
          <a:xfrm>
            <a:off x="8202279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706335" y="322177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9177972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897084" y="4157883"/>
                <a:ext cx="358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84" y="4157883"/>
                <a:ext cx="358303" cy="276999"/>
              </a:xfrm>
              <a:prstGeom prst="rect">
                <a:avLst/>
              </a:prstGeom>
              <a:blipFill>
                <a:blip r:embed="rId16"/>
                <a:stretch>
                  <a:fillRect l="-15254" r="-6780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8270612" y="3253137"/>
                <a:ext cx="54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12" y="3253137"/>
                <a:ext cx="5429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8832304" y="4078870"/>
                <a:ext cx="54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4078870"/>
                <a:ext cx="5429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/>
          <p:cNvSpPr/>
          <p:nvPr/>
        </p:nvSpPr>
        <p:spPr>
          <a:xfrm>
            <a:off x="6600056" y="3973706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744072" y="3973706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6888088" y="3973706"/>
            <a:ext cx="72008" cy="720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95400" y="5576649"/>
                <a:ext cx="1080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576649"/>
                <a:ext cx="10801200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09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394877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94877" y="1584952"/>
                <a:ext cx="380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77" y="1584952"/>
                <a:ext cx="380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1970941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0941" y="1584952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41" y="1584952"/>
                <a:ext cx="33216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182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/>
          <p:cNvSpPr/>
          <p:nvPr/>
        </p:nvSpPr>
        <p:spPr>
          <a:xfrm>
            <a:off x="3573223" y="206528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3223" y="1589371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23" y="1589371"/>
                <a:ext cx="38786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75" r="-6250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 12"/>
          <p:cNvSpPr/>
          <p:nvPr/>
        </p:nvSpPr>
        <p:spPr>
          <a:xfrm>
            <a:off x="4149287" y="206528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49287" y="1589371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87" y="1589371"/>
                <a:ext cx="33216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6667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>
            <a:off x="5588977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8977" y="1584952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77" y="1584952"/>
                <a:ext cx="38786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111" r="-793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/>
          <p:cNvSpPr/>
          <p:nvPr/>
        </p:nvSpPr>
        <p:spPr>
          <a:xfrm>
            <a:off x="6165041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65041" y="1584952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041" y="1584952"/>
                <a:ext cx="33216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000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/>
          <p:cNvSpPr/>
          <p:nvPr/>
        </p:nvSpPr>
        <p:spPr>
          <a:xfrm>
            <a:off x="1585726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2089782" y="322177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561419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80531" y="4157883"/>
                <a:ext cx="377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31" y="4157883"/>
                <a:ext cx="377026" cy="276999"/>
              </a:xfrm>
              <a:prstGeom prst="rect">
                <a:avLst/>
              </a:prstGeom>
              <a:blipFill>
                <a:blip r:embed="rId10"/>
                <a:stretch>
                  <a:fillRect l="-12903" r="-8065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654059" y="3253137"/>
                <a:ext cx="561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59" y="3253137"/>
                <a:ext cx="5616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215751" y="4078870"/>
                <a:ext cx="561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51" y="4078870"/>
                <a:ext cx="5616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/>
          <p:cNvSpPr/>
          <p:nvPr/>
        </p:nvSpPr>
        <p:spPr>
          <a:xfrm>
            <a:off x="4588949" y="395128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093005" y="323120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564642" y="395128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3754" y="416731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54" y="4167313"/>
                <a:ext cx="38234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6129" r="-645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4657282" y="326256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82" y="3262567"/>
                <a:ext cx="56701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5218974" y="408830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74" y="4088300"/>
                <a:ext cx="56701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/>
          <p:cNvSpPr/>
          <p:nvPr/>
        </p:nvSpPr>
        <p:spPr>
          <a:xfrm>
            <a:off x="7643765" y="396371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147821" y="324363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8619458" y="396371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38570" y="417974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70" y="4179743"/>
                <a:ext cx="38234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873" r="-476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7712098" y="327499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98" y="3274997"/>
                <a:ext cx="56701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8273790" y="410073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90" y="4100730"/>
                <a:ext cx="567015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5400" y="5576649"/>
                <a:ext cx="1080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576649"/>
                <a:ext cx="10801200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/>
          <p:cNvSpPr/>
          <p:nvPr/>
        </p:nvSpPr>
        <p:spPr>
          <a:xfrm>
            <a:off x="10508829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1012885" y="322177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11484522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3634" y="415788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34" y="4157883"/>
                <a:ext cx="382349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873" r="-476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10577162" y="325313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162" y="3253137"/>
                <a:ext cx="567015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11138854" y="407887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854" y="4078870"/>
                <a:ext cx="567015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вал 50"/>
          <p:cNvSpPr/>
          <p:nvPr/>
        </p:nvSpPr>
        <p:spPr>
          <a:xfrm>
            <a:off x="7935382" y="205103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935382" y="1575124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382" y="1575124"/>
                <a:ext cx="387863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11111" r="-793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/>
          <p:cNvSpPr/>
          <p:nvPr/>
        </p:nvSpPr>
        <p:spPr>
          <a:xfrm>
            <a:off x="8511446" y="205103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11446" y="1575124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446" y="1575124"/>
                <a:ext cx="332161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20000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Овал 54"/>
          <p:cNvSpPr/>
          <p:nvPr/>
        </p:nvSpPr>
        <p:spPr>
          <a:xfrm>
            <a:off x="10113728" y="2074684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113728" y="1598773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728" y="1598773"/>
                <a:ext cx="387863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9375" r="-7813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Овал 56"/>
          <p:cNvSpPr/>
          <p:nvPr/>
        </p:nvSpPr>
        <p:spPr>
          <a:xfrm>
            <a:off x="10689792" y="2074684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689792" y="1598773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92" y="1598773"/>
                <a:ext cx="332161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22222" r="-16667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Прямая соединительная линия 59"/>
          <p:cNvCxnSpPr>
            <a:stCxn id="2" idx="6"/>
            <a:endCxn id="7" idx="2"/>
          </p:cNvCxnSpPr>
          <p:nvPr/>
        </p:nvCxnSpPr>
        <p:spPr>
          <a:xfrm>
            <a:off x="1610901" y="2168875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3789247" y="2182696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6"/>
            <a:endCxn id="17" idx="2"/>
          </p:cNvCxnSpPr>
          <p:nvPr/>
        </p:nvCxnSpPr>
        <p:spPr>
          <a:xfrm>
            <a:off x="5805001" y="2168875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51" idx="6"/>
            <a:endCxn id="53" idx="2"/>
          </p:cNvCxnSpPr>
          <p:nvPr/>
        </p:nvCxnSpPr>
        <p:spPr>
          <a:xfrm>
            <a:off x="8151406" y="2159047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55" idx="6"/>
            <a:endCxn id="57" idx="2"/>
          </p:cNvCxnSpPr>
          <p:nvPr/>
        </p:nvCxnSpPr>
        <p:spPr>
          <a:xfrm>
            <a:off x="10329752" y="2182696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22" idx="0"/>
            <a:endCxn id="23" idx="4"/>
          </p:cNvCxnSpPr>
          <p:nvPr/>
        </p:nvCxnSpPr>
        <p:spPr>
          <a:xfrm flipV="1">
            <a:off x="1693738" y="3437803"/>
            <a:ext cx="50405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9" idx="0"/>
            <a:endCxn id="33" idx="3"/>
          </p:cNvCxnSpPr>
          <p:nvPr/>
        </p:nvCxnSpPr>
        <p:spPr>
          <a:xfrm flipV="1">
            <a:off x="4696961" y="3447233"/>
            <a:ext cx="52733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35" idx="0"/>
            <a:endCxn id="36" idx="4"/>
          </p:cNvCxnSpPr>
          <p:nvPr/>
        </p:nvCxnSpPr>
        <p:spPr>
          <a:xfrm flipV="1">
            <a:off x="7751777" y="3459663"/>
            <a:ext cx="50405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44" idx="0"/>
            <a:endCxn id="49" idx="3"/>
          </p:cNvCxnSpPr>
          <p:nvPr/>
        </p:nvCxnSpPr>
        <p:spPr>
          <a:xfrm flipV="1">
            <a:off x="10616841" y="3437803"/>
            <a:ext cx="52733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23" idx="4"/>
            <a:endCxn id="24" idx="0"/>
          </p:cNvCxnSpPr>
          <p:nvPr/>
        </p:nvCxnSpPr>
        <p:spPr>
          <a:xfrm>
            <a:off x="2197794" y="343780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>
            <a:stCxn id="30" idx="4"/>
            <a:endCxn id="31" idx="0"/>
          </p:cNvCxnSpPr>
          <p:nvPr/>
        </p:nvCxnSpPr>
        <p:spPr>
          <a:xfrm>
            <a:off x="5201017" y="344723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36" idx="4"/>
            <a:endCxn id="37" idx="0"/>
          </p:cNvCxnSpPr>
          <p:nvPr/>
        </p:nvCxnSpPr>
        <p:spPr>
          <a:xfrm>
            <a:off x="8255833" y="345966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stCxn id="45" idx="4"/>
            <a:endCxn id="46" idx="0"/>
          </p:cNvCxnSpPr>
          <p:nvPr/>
        </p:nvCxnSpPr>
        <p:spPr>
          <a:xfrm>
            <a:off x="11120897" y="343780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22" idx="6"/>
            <a:endCxn id="24" idx="2"/>
          </p:cNvCxnSpPr>
          <p:nvPr/>
        </p:nvCxnSpPr>
        <p:spPr>
          <a:xfrm>
            <a:off x="1801750" y="4049871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4804973" y="4071420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7859789" y="4070572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10724853" y="4070572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8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962" y="1144377"/>
            <a:ext cx="6274642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Неразрешимые проблемы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1399" y="2077115"/>
            <a:ext cx="4954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Есть что-то, что вообще сделать нельзя.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Подпрыгнуть до Луны и не обжечь уши.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62542823-5187-4E37-B512-E78346153853}"/>
              </a:ext>
            </a:extLst>
          </p:cNvPr>
          <p:cNvSpPr/>
          <p:nvPr/>
        </p:nvSpPr>
        <p:spPr>
          <a:xfrm>
            <a:off x="9623100" y="1153370"/>
            <a:ext cx="1440000" cy="1440000"/>
          </a:xfrm>
          <a:prstGeom prst="ellipse">
            <a:avLst/>
          </a:prstGeom>
          <a:solidFill>
            <a:srgbClr val="FFCC01"/>
          </a:solidFill>
          <a:ln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B280911-EC8E-4677-B265-A3DB3810D079}"/>
              </a:ext>
            </a:extLst>
          </p:cNvPr>
          <p:cNvSpPr/>
          <p:nvPr/>
        </p:nvSpPr>
        <p:spPr>
          <a:xfrm>
            <a:off x="10524552" y="3168027"/>
            <a:ext cx="540000" cy="540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DBE66BEC-3D6D-4F0F-8E47-B2AD01DDDCB5}"/>
              </a:ext>
            </a:extLst>
          </p:cNvPr>
          <p:cNvSpPr/>
          <p:nvPr/>
        </p:nvSpPr>
        <p:spPr>
          <a:xfrm>
            <a:off x="9353100" y="5194050"/>
            <a:ext cx="540000" cy="540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: вверх 4">
            <a:extLst>
              <a:ext uri="{FF2B5EF4-FFF2-40B4-BE49-F238E27FC236}">
                <a16:creationId xmlns:a16="http://schemas.microsoft.com/office/drawing/2014/main" id="{9A563627-17B5-45FE-833D-183F7EB3AA18}"/>
              </a:ext>
            </a:extLst>
          </p:cNvPr>
          <p:cNvSpPr/>
          <p:nvPr/>
        </p:nvSpPr>
        <p:spPr>
          <a:xfrm>
            <a:off x="10127076" y="3168027"/>
            <a:ext cx="216024" cy="2565403"/>
          </a:xfrm>
          <a:prstGeom prst="upArrow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B458BEB-FDB2-4D94-80B8-CE2A5773E964}"/>
              </a:ext>
            </a:extLst>
          </p:cNvPr>
          <p:cNvSpPr/>
          <p:nvPr/>
        </p:nvSpPr>
        <p:spPr>
          <a:xfrm>
            <a:off x="8579124" y="4654050"/>
            <a:ext cx="540000" cy="540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8D78C1-D133-4E03-B027-7C0A13E35069}"/>
              </a:ext>
            </a:extLst>
          </p:cNvPr>
          <p:cNvSpPr/>
          <p:nvPr/>
        </p:nvSpPr>
        <p:spPr>
          <a:xfrm>
            <a:off x="7805148" y="5194050"/>
            <a:ext cx="540000" cy="540000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31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5" grpId="0" animBg="1"/>
      <p:bldP spid="11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394877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94877" y="1584952"/>
                <a:ext cx="380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77" y="1584952"/>
                <a:ext cx="380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1970941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0941" y="1584952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41" y="1584952"/>
                <a:ext cx="33216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182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/>
          <p:cNvSpPr/>
          <p:nvPr/>
        </p:nvSpPr>
        <p:spPr>
          <a:xfrm>
            <a:off x="3573223" y="206528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3223" y="1589371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23" y="1589371"/>
                <a:ext cx="38786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375" r="-6250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 12"/>
          <p:cNvSpPr/>
          <p:nvPr/>
        </p:nvSpPr>
        <p:spPr>
          <a:xfrm>
            <a:off x="4149287" y="206528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49287" y="1589371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87" y="1589371"/>
                <a:ext cx="33216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6667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>
            <a:off x="5588977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8977" y="1584952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77" y="1584952"/>
                <a:ext cx="38786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111" r="-793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/>
          <p:cNvSpPr/>
          <p:nvPr/>
        </p:nvSpPr>
        <p:spPr>
          <a:xfrm>
            <a:off x="6165041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65041" y="1584952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041" y="1584952"/>
                <a:ext cx="33216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000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/>
          <p:cNvSpPr/>
          <p:nvPr/>
        </p:nvSpPr>
        <p:spPr>
          <a:xfrm>
            <a:off x="1585726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2089782" y="322177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561419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80531" y="4157883"/>
                <a:ext cx="377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31" y="4157883"/>
                <a:ext cx="377026" cy="276999"/>
              </a:xfrm>
              <a:prstGeom prst="rect">
                <a:avLst/>
              </a:prstGeom>
              <a:blipFill>
                <a:blip r:embed="rId10"/>
                <a:stretch>
                  <a:fillRect l="-12903" r="-8065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654059" y="3253137"/>
                <a:ext cx="561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59" y="3253137"/>
                <a:ext cx="5616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215751" y="4078870"/>
                <a:ext cx="561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51" y="4078870"/>
                <a:ext cx="5616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/>
          <p:cNvSpPr/>
          <p:nvPr/>
        </p:nvSpPr>
        <p:spPr>
          <a:xfrm>
            <a:off x="4588949" y="395128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093005" y="323120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564642" y="395128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3754" y="416731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54" y="4167313"/>
                <a:ext cx="382349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6129" r="-645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4657282" y="326256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82" y="3262567"/>
                <a:ext cx="56701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5218974" y="408830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74" y="4088300"/>
                <a:ext cx="567015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/>
          <p:cNvSpPr/>
          <p:nvPr/>
        </p:nvSpPr>
        <p:spPr>
          <a:xfrm>
            <a:off x="7643765" y="396371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147821" y="324363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8619458" y="396371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38570" y="417974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70" y="4179743"/>
                <a:ext cx="382349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5873" r="-476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7712098" y="327499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98" y="3274997"/>
                <a:ext cx="56701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8273790" y="410073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90" y="4100730"/>
                <a:ext cx="567015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5400" y="5576649"/>
                <a:ext cx="1080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576649"/>
                <a:ext cx="10801200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/>
          <p:cNvSpPr/>
          <p:nvPr/>
        </p:nvSpPr>
        <p:spPr>
          <a:xfrm>
            <a:off x="10508829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1012885" y="322177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11484522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3634" y="415788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34" y="4157883"/>
                <a:ext cx="382349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5873" r="-476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10577162" y="325313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162" y="3253137"/>
                <a:ext cx="567015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11138854" y="407887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854" y="4078870"/>
                <a:ext cx="567015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вал 50"/>
          <p:cNvSpPr/>
          <p:nvPr/>
        </p:nvSpPr>
        <p:spPr>
          <a:xfrm>
            <a:off x="7935382" y="205103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935382" y="1575124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382" y="1575124"/>
                <a:ext cx="387863" cy="369332"/>
              </a:xfrm>
              <a:prstGeom prst="rect">
                <a:avLst/>
              </a:prstGeom>
              <a:blipFill rotWithShape="0">
                <a:blip r:embed="rId23"/>
                <a:stretch>
                  <a:fillRect l="-11111" r="-793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/>
          <p:cNvSpPr/>
          <p:nvPr/>
        </p:nvSpPr>
        <p:spPr>
          <a:xfrm>
            <a:off x="8511446" y="205103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11446" y="1575124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446" y="1575124"/>
                <a:ext cx="332161" cy="369332"/>
              </a:xfrm>
              <a:prstGeom prst="rect">
                <a:avLst/>
              </a:prstGeom>
              <a:blipFill rotWithShape="0">
                <a:blip r:embed="rId24"/>
                <a:stretch>
                  <a:fillRect l="-20000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Овал 54"/>
          <p:cNvSpPr/>
          <p:nvPr/>
        </p:nvSpPr>
        <p:spPr>
          <a:xfrm>
            <a:off x="10113728" y="2074684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113728" y="1598773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728" y="1598773"/>
                <a:ext cx="387863" cy="369332"/>
              </a:xfrm>
              <a:prstGeom prst="rect">
                <a:avLst/>
              </a:prstGeom>
              <a:blipFill rotWithShape="0">
                <a:blip r:embed="rId25"/>
                <a:stretch>
                  <a:fillRect l="-9375" r="-7813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Овал 56"/>
          <p:cNvSpPr/>
          <p:nvPr/>
        </p:nvSpPr>
        <p:spPr>
          <a:xfrm>
            <a:off x="10689792" y="2074684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689792" y="1598773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92" y="1598773"/>
                <a:ext cx="332161" cy="369332"/>
              </a:xfrm>
              <a:prstGeom prst="rect">
                <a:avLst/>
              </a:prstGeom>
              <a:blipFill rotWithShape="0">
                <a:blip r:embed="rId26"/>
                <a:stretch>
                  <a:fillRect l="-22222" r="-16667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единительная линия 58"/>
          <p:cNvCxnSpPr>
            <a:stCxn id="22" idx="0"/>
            <a:endCxn id="2" idx="4"/>
          </p:cNvCxnSpPr>
          <p:nvPr/>
        </p:nvCxnSpPr>
        <p:spPr>
          <a:xfrm flipH="1" flipV="1">
            <a:off x="1502889" y="2276887"/>
            <a:ext cx="190849" cy="166497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2" idx="6"/>
            <a:endCxn id="7" idx="2"/>
          </p:cNvCxnSpPr>
          <p:nvPr/>
        </p:nvCxnSpPr>
        <p:spPr>
          <a:xfrm>
            <a:off x="1610901" y="2168875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3789247" y="2182696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6"/>
            <a:endCxn id="17" idx="2"/>
          </p:cNvCxnSpPr>
          <p:nvPr/>
        </p:nvCxnSpPr>
        <p:spPr>
          <a:xfrm>
            <a:off x="5805001" y="2168875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51" idx="6"/>
            <a:endCxn id="53" idx="2"/>
          </p:cNvCxnSpPr>
          <p:nvPr/>
        </p:nvCxnSpPr>
        <p:spPr>
          <a:xfrm>
            <a:off x="8151406" y="2159047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55" idx="6"/>
            <a:endCxn id="57" idx="2"/>
          </p:cNvCxnSpPr>
          <p:nvPr/>
        </p:nvCxnSpPr>
        <p:spPr>
          <a:xfrm>
            <a:off x="10329752" y="2182696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22" idx="0"/>
            <a:endCxn id="23" idx="4"/>
          </p:cNvCxnSpPr>
          <p:nvPr/>
        </p:nvCxnSpPr>
        <p:spPr>
          <a:xfrm flipV="1">
            <a:off x="1693738" y="3437803"/>
            <a:ext cx="50405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9" idx="0"/>
            <a:endCxn id="33" idx="3"/>
          </p:cNvCxnSpPr>
          <p:nvPr/>
        </p:nvCxnSpPr>
        <p:spPr>
          <a:xfrm flipV="1">
            <a:off x="4696961" y="3447233"/>
            <a:ext cx="52733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35" idx="0"/>
            <a:endCxn id="36" idx="4"/>
          </p:cNvCxnSpPr>
          <p:nvPr/>
        </p:nvCxnSpPr>
        <p:spPr>
          <a:xfrm flipV="1">
            <a:off x="7751777" y="3459663"/>
            <a:ext cx="50405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44" idx="0"/>
            <a:endCxn id="49" idx="3"/>
          </p:cNvCxnSpPr>
          <p:nvPr/>
        </p:nvCxnSpPr>
        <p:spPr>
          <a:xfrm flipV="1">
            <a:off x="10616841" y="3437803"/>
            <a:ext cx="52733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23" idx="4"/>
            <a:endCxn id="24" idx="0"/>
          </p:cNvCxnSpPr>
          <p:nvPr/>
        </p:nvCxnSpPr>
        <p:spPr>
          <a:xfrm>
            <a:off x="2197794" y="343780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>
            <a:stCxn id="30" idx="4"/>
            <a:endCxn id="31" idx="0"/>
          </p:cNvCxnSpPr>
          <p:nvPr/>
        </p:nvCxnSpPr>
        <p:spPr>
          <a:xfrm>
            <a:off x="5201017" y="344723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36" idx="4"/>
            <a:endCxn id="37" idx="0"/>
          </p:cNvCxnSpPr>
          <p:nvPr/>
        </p:nvCxnSpPr>
        <p:spPr>
          <a:xfrm>
            <a:off x="8255833" y="345966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stCxn id="45" idx="4"/>
            <a:endCxn id="46" idx="0"/>
          </p:cNvCxnSpPr>
          <p:nvPr/>
        </p:nvCxnSpPr>
        <p:spPr>
          <a:xfrm>
            <a:off x="11120897" y="343780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22" idx="6"/>
            <a:endCxn id="24" idx="2"/>
          </p:cNvCxnSpPr>
          <p:nvPr/>
        </p:nvCxnSpPr>
        <p:spPr>
          <a:xfrm>
            <a:off x="1801750" y="4049871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4804973" y="4071420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7859789" y="4070572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10724853" y="4070572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23" idx="0"/>
            <a:endCxn id="10" idx="4"/>
          </p:cNvCxnSpPr>
          <p:nvPr/>
        </p:nvCxnSpPr>
        <p:spPr>
          <a:xfrm flipV="1">
            <a:off x="2197794" y="2281306"/>
            <a:ext cx="1483441" cy="940473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24" idx="0"/>
            <a:endCxn id="17" idx="4"/>
          </p:cNvCxnSpPr>
          <p:nvPr/>
        </p:nvCxnSpPr>
        <p:spPr>
          <a:xfrm flipV="1">
            <a:off x="2669431" y="2276887"/>
            <a:ext cx="3603622" cy="166497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stCxn id="29" idx="0"/>
            <a:endCxn id="2" idx="4"/>
          </p:cNvCxnSpPr>
          <p:nvPr/>
        </p:nvCxnSpPr>
        <p:spPr>
          <a:xfrm flipH="1" flipV="1">
            <a:off x="1502889" y="2276887"/>
            <a:ext cx="3194072" cy="167440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30" idx="0"/>
            <a:endCxn id="13" idx="4"/>
          </p:cNvCxnSpPr>
          <p:nvPr/>
        </p:nvCxnSpPr>
        <p:spPr>
          <a:xfrm flipH="1" flipV="1">
            <a:off x="4257299" y="2281306"/>
            <a:ext cx="943718" cy="949903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31" idx="0"/>
            <a:endCxn id="51" idx="4"/>
          </p:cNvCxnSpPr>
          <p:nvPr/>
        </p:nvCxnSpPr>
        <p:spPr>
          <a:xfrm flipV="1">
            <a:off x="5672654" y="2267059"/>
            <a:ext cx="2370740" cy="168423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35" idx="0"/>
            <a:endCxn id="7" idx="4"/>
          </p:cNvCxnSpPr>
          <p:nvPr/>
        </p:nvCxnSpPr>
        <p:spPr>
          <a:xfrm flipH="1" flipV="1">
            <a:off x="2078953" y="2276887"/>
            <a:ext cx="5672824" cy="168683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>
            <a:stCxn id="36" idx="0"/>
            <a:endCxn id="13" idx="4"/>
          </p:cNvCxnSpPr>
          <p:nvPr/>
        </p:nvCxnSpPr>
        <p:spPr>
          <a:xfrm flipH="1" flipV="1">
            <a:off x="4257299" y="2281306"/>
            <a:ext cx="3998534" cy="962333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>
            <a:stCxn id="37" idx="0"/>
            <a:endCxn id="55" idx="4"/>
          </p:cNvCxnSpPr>
          <p:nvPr/>
        </p:nvCxnSpPr>
        <p:spPr>
          <a:xfrm flipV="1">
            <a:off x="8727470" y="2290708"/>
            <a:ext cx="1494270" cy="1673011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44" idx="0"/>
            <a:endCxn id="13" idx="4"/>
          </p:cNvCxnSpPr>
          <p:nvPr/>
        </p:nvCxnSpPr>
        <p:spPr>
          <a:xfrm flipH="1" flipV="1">
            <a:off x="4257299" y="2281306"/>
            <a:ext cx="6359542" cy="1660553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45" idx="0"/>
            <a:endCxn id="17" idx="4"/>
          </p:cNvCxnSpPr>
          <p:nvPr/>
        </p:nvCxnSpPr>
        <p:spPr>
          <a:xfrm flipH="1" flipV="1">
            <a:off x="6273053" y="2276887"/>
            <a:ext cx="4847844" cy="94489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46" idx="0"/>
            <a:endCxn id="57" idx="4"/>
          </p:cNvCxnSpPr>
          <p:nvPr/>
        </p:nvCxnSpPr>
        <p:spPr>
          <a:xfrm flipH="1" flipV="1">
            <a:off x="10797804" y="2290708"/>
            <a:ext cx="794730" cy="1651151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68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1394877" y="2060863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94877" y="1584952"/>
                <a:ext cx="380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77" y="1584952"/>
                <a:ext cx="380745" cy="369332"/>
              </a:xfrm>
              <a:prstGeom prst="rect">
                <a:avLst/>
              </a:prstGeom>
              <a:blipFill>
                <a:blip r:embed="rId3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1970941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0941" y="1584952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941" y="1584952"/>
                <a:ext cx="332161" cy="369332"/>
              </a:xfrm>
              <a:prstGeom prst="rect">
                <a:avLst/>
              </a:prstGeom>
              <a:blipFill>
                <a:blip r:embed="rId4"/>
                <a:stretch>
                  <a:fillRect l="-18182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вал 9"/>
          <p:cNvSpPr/>
          <p:nvPr/>
        </p:nvSpPr>
        <p:spPr>
          <a:xfrm>
            <a:off x="3573223" y="206528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73223" y="1589371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23" y="1589371"/>
                <a:ext cx="387863" cy="369332"/>
              </a:xfrm>
              <a:prstGeom prst="rect">
                <a:avLst/>
              </a:prstGeom>
              <a:blipFill>
                <a:blip r:embed="rId5"/>
                <a:stretch>
                  <a:fillRect l="-9375" r="-6250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вал 12"/>
          <p:cNvSpPr/>
          <p:nvPr/>
        </p:nvSpPr>
        <p:spPr>
          <a:xfrm>
            <a:off x="4149287" y="2065282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49287" y="1589371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87" y="1589371"/>
                <a:ext cx="332161" cy="369332"/>
              </a:xfrm>
              <a:prstGeom prst="rect">
                <a:avLst/>
              </a:prstGeom>
              <a:blipFill>
                <a:blip r:embed="rId6"/>
                <a:stretch>
                  <a:fillRect l="-22222" r="-16667" b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>
            <a:off x="5588977" y="2060863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88977" y="1584952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77" y="1584952"/>
                <a:ext cx="387863" cy="369332"/>
              </a:xfrm>
              <a:prstGeom prst="rect">
                <a:avLst/>
              </a:prstGeom>
              <a:blipFill>
                <a:blip r:embed="rId7"/>
                <a:stretch>
                  <a:fillRect l="-11111" r="-793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вал 16"/>
          <p:cNvSpPr/>
          <p:nvPr/>
        </p:nvSpPr>
        <p:spPr>
          <a:xfrm>
            <a:off x="6165041" y="2060863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65041" y="1584952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041" y="1584952"/>
                <a:ext cx="332161" cy="369332"/>
              </a:xfrm>
              <a:prstGeom prst="rect">
                <a:avLst/>
              </a:prstGeom>
              <a:blipFill>
                <a:blip r:embed="rId8"/>
                <a:stretch>
                  <a:fillRect l="-20000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/>
          <p:cNvSpPr/>
          <p:nvPr/>
        </p:nvSpPr>
        <p:spPr>
          <a:xfrm>
            <a:off x="1585726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2089782" y="3221779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561419" y="3941859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80531" y="4157883"/>
                <a:ext cx="377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31" y="4157883"/>
                <a:ext cx="377026" cy="276999"/>
              </a:xfrm>
              <a:prstGeom prst="rect">
                <a:avLst/>
              </a:prstGeom>
              <a:blipFill>
                <a:blip r:embed="rId9"/>
                <a:stretch>
                  <a:fillRect l="-12903" r="-8065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654059" y="3253137"/>
                <a:ext cx="561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059" y="3253137"/>
                <a:ext cx="5616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2215751" y="4078870"/>
                <a:ext cx="5616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51" y="4078870"/>
                <a:ext cx="5616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Овал 28"/>
          <p:cNvSpPr/>
          <p:nvPr/>
        </p:nvSpPr>
        <p:spPr>
          <a:xfrm>
            <a:off x="4588949" y="395128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093005" y="3231209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564642" y="3951289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3754" y="416731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54" y="4167313"/>
                <a:ext cx="382349" cy="276999"/>
              </a:xfrm>
              <a:prstGeom prst="rect">
                <a:avLst/>
              </a:prstGeom>
              <a:blipFill>
                <a:blip r:embed="rId12"/>
                <a:stretch>
                  <a:fillRect l="-16129" r="-645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4657282" y="326256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82" y="3262567"/>
                <a:ext cx="56701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5218974" y="408830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74" y="4088300"/>
                <a:ext cx="56701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/>
          <p:cNvSpPr/>
          <p:nvPr/>
        </p:nvSpPr>
        <p:spPr>
          <a:xfrm>
            <a:off x="7643765" y="3963719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147821" y="324363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8619458" y="3963719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338570" y="417974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570" y="4179743"/>
                <a:ext cx="382349" cy="276999"/>
              </a:xfrm>
              <a:prstGeom prst="rect">
                <a:avLst/>
              </a:prstGeom>
              <a:blipFill>
                <a:blip r:embed="rId15"/>
                <a:stretch>
                  <a:fillRect l="-15873" r="-4762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7712098" y="327499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98" y="3274997"/>
                <a:ext cx="56701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8273790" y="410073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790" y="4100730"/>
                <a:ext cx="56701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95400" y="5576649"/>
                <a:ext cx="10801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5576649"/>
                <a:ext cx="10801200" cy="461665"/>
              </a:xfrm>
              <a:prstGeom prst="rect">
                <a:avLst/>
              </a:prstGeom>
              <a:blipFill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Овал 43"/>
          <p:cNvSpPr/>
          <p:nvPr/>
        </p:nvSpPr>
        <p:spPr>
          <a:xfrm>
            <a:off x="10508829" y="3941859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11012885" y="3221779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11484522" y="3941859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0203634" y="4157883"/>
                <a:ext cx="382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34" y="4157883"/>
                <a:ext cx="382349" cy="276999"/>
              </a:xfrm>
              <a:prstGeom prst="rect">
                <a:avLst/>
              </a:prstGeom>
              <a:blipFill>
                <a:blip r:embed="rId19"/>
                <a:stretch>
                  <a:fillRect l="-15873" r="-4762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48"/>
              <p:cNvSpPr/>
              <p:nvPr/>
            </p:nvSpPr>
            <p:spPr>
              <a:xfrm>
                <a:off x="10577162" y="3253137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Прямоугольник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162" y="3253137"/>
                <a:ext cx="56701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49"/>
              <p:cNvSpPr/>
              <p:nvPr/>
            </p:nvSpPr>
            <p:spPr>
              <a:xfrm>
                <a:off x="11138854" y="4078870"/>
                <a:ext cx="5670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Прямоугольник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854" y="4078870"/>
                <a:ext cx="56701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вал 50"/>
          <p:cNvSpPr/>
          <p:nvPr/>
        </p:nvSpPr>
        <p:spPr>
          <a:xfrm>
            <a:off x="7935382" y="2051035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935382" y="1575124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382" y="1575124"/>
                <a:ext cx="387863" cy="369332"/>
              </a:xfrm>
              <a:prstGeom prst="rect">
                <a:avLst/>
              </a:prstGeom>
              <a:blipFill>
                <a:blip r:embed="rId22"/>
                <a:stretch>
                  <a:fillRect l="-11111" r="-7937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/>
          <p:cNvSpPr/>
          <p:nvPr/>
        </p:nvSpPr>
        <p:spPr>
          <a:xfrm>
            <a:off x="8511446" y="2051035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11446" y="1575124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446" y="1575124"/>
                <a:ext cx="332161" cy="369332"/>
              </a:xfrm>
              <a:prstGeom prst="rect">
                <a:avLst/>
              </a:prstGeom>
              <a:blipFill>
                <a:blip r:embed="rId23"/>
                <a:stretch>
                  <a:fillRect l="-20000" r="-14545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Овал 54"/>
          <p:cNvSpPr/>
          <p:nvPr/>
        </p:nvSpPr>
        <p:spPr>
          <a:xfrm>
            <a:off x="10113728" y="2074684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113728" y="1598773"/>
                <a:ext cx="387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728" y="1598773"/>
                <a:ext cx="387863" cy="369332"/>
              </a:xfrm>
              <a:prstGeom prst="rect">
                <a:avLst/>
              </a:prstGeom>
              <a:blipFill>
                <a:blip r:embed="rId24"/>
                <a:stretch>
                  <a:fillRect l="-9375" r="-7813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Овал 56"/>
          <p:cNvSpPr/>
          <p:nvPr/>
        </p:nvSpPr>
        <p:spPr>
          <a:xfrm>
            <a:off x="10689792" y="2074684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689792" y="1598773"/>
                <a:ext cx="33216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92" y="1598773"/>
                <a:ext cx="332161" cy="369332"/>
              </a:xfrm>
              <a:prstGeom prst="rect">
                <a:avLst/>
              </a:prstGeom>
              <a:blipFill>
                <a:blip r:embed="rId25"/>
                <a:stretch>
                  <a:fillRect l="-22222" r="-16667" b="-14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Прямая соединительная линия 58"/>
          <p:cNvCxnSpPr>
            <a:stCxn id="22" idx="0"/>
            <a:endCxn id="2" idx="4"/>
          </p:cNvCxnSpPr>
          <p:nvPr/>
        </p:nvCxnSpPr>
        <p:spPr>
          <a:xfrm flipH="1" flipV="1">
            <a:off x="1502889" y="2276887"/>
            <a:ext cx="190849" cy="166497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2" idx="6"/>
            <a:endCxn id="7" idx="2"/>
          </p:cNvCxnSpPr>
          <p:nvPr/>
        </p:nvCxnSpPr>
        <p:spPr>
          <a:xfrm>
            <a:off x="1610901" y="2168875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3789247" y="2182696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6"/>
            <a:endCxn id="17" idx="2"/>
          </p:cNvCxnSpPr>
          <p:nvPr/>
        </p:nvCxnSpPr>
        <p:spPr>
          <a:xfrm>
            <a:off x="5805001" y="2168875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51" idx="6"/>
            <a:endCxn id="53" idx="2"/>
          </p:cNvCxnSpPr>
          <p:nvPr/>
        </p:nvCxnSpPr>
        <p:spPr>
          <a:xfrm>
            <a:off x="8151406" y="2159047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>
            <a:stCxn id="55" idx="6"/>
            <a:endCxn id="57" idx="2"/>
          </p:cNvCxnSpPr>
          <p:nvPr/>
        </p:nvCxnSpPr>
        <p:spPr>
          <a:xfrm>
            <a:off x="10329752" y="2182696"/>
            <a:ext cx="360040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22" idx="0"/>
            <a:endCxn id="23" idx="4"/>
          </p:cNvCxnSpPr>
          <p:nvPr/>
        </p:nvCxnSpPr>
        <p:spPr>
          <a:xfrm flipV="1">
            <a:off x="1693738" y="3437803"/>
            <a:ext cx="50405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9" idx="0"/>
            <a:endCxn id="33" idx="3"/>
          </p:cNvCxnSpPr>
          <p:nvPr/>
        </p:nvCxnSpPr>
        <p:spPr>
          <a:xfrm flipV="1">
            <a:off x="4696961" y="3447233"/>
            <a:ext cx="52733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35" idx="0"/>
            <a:endCxn id="36" idx="4"/>
          </p:cNvCxnSpPr>
          <p:nvPr/>
        </p:nvCxnSpPr>
        <p:spPr>
          <a:xfrm flipV="1">
            <a:off x="7751777" y="3459663"/>
            <a:ext cx="50405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stCxn id="44" idx="0"/>
            <a:endCxn id="49" idx="3"/>
          </p:cNvCxnSpPr>
          <p:nvPr/>
        </p:nvCxnSpPr>
        <p:spPr>
          <a:xfrm flipV="1">
            <a:off x="10616841" y="3437803"/>
            <a:ext cx="527336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23" idx="4"/>
            <a:endCxn id="24" idx="0"/>
          </p:cNvCxnSpPr>
          <p:nvPr/>
        </p:nvCxnSpPr>
        <p:spPr>
          <a:xfrm>
            <a:off x="2197794" y="343780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>
            <a:stCxn id="30" idx="4"/>
            <a:endCxn id="31" idx="0"/>
          </p:cNvCxnSpPr>
          <p:nvPr/>
        </p:nvCxnSpPr>
        <p:spPr>
          <a:xfrm>
            <a:off x="5201017" y="344723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>
            <a:stCxn id="36" idx="4"/>
            <a:endCxn id="37" idx="0"/>
          </p:cNvCxnSpPr>
          <p:nvPr/>
        </p:nvCxnSpPr>
        <p:spPr>
          <a:xfrm>
            <a:off x="8255833" y="345966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stCxn id="45" idx="4"/>
            <a:endCxn id="46" idx="0"/>
          </p:cNvCxnSpPr>
          <p:nvPr/>
        </p:nvCxnSpPr>
        <p:spPr>
          <a:xfrm>
            <a:off x="11120897" y="3437803"/>
            <a:ext cx="471637" cy="50405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22" idx="6"/>
            <a:endCxn id="24" idx="2"/>
          </p:cNvCxnSpPr>
          <p:nvPr/>
        </p:nvCxnSpPr>
        <p:spPr>
          <a:xfrm>
            <a:off x="1801750" y="4049871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4804973" y="4071420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7859789" y="4070572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10724853" y="4070572"/>
            <a:ext cx="759669" cy="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23" idx="0"/>
            <a:endCxn id="10" idx="4"/>
          </p:cNvCxnSpPr>
          <p:nvPr/>
        </p:nvCxnSpPr>
        <p:spPr>
          <a:xfrm flipV="1">
            <a:off x="2197794" y="2281306"/>
            <a:ext cx="1483441" cy="940473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24" idx="0"/>
            <a:endCxn id="17" idx="4"/>
          </p:cNvCxnSpPr>
          <p:nvPr/>
        </p:nvCxnSpPr>
        <p:spPr>
          <a:xfrm flipV="1">
            <a:off x="2669431" y="2276887"/>
            <a:ext cx="3603622" cy="166497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>
            <a:stCxn id="29" idx="0"/>
            <a:endCxn id="2" idx="4"/>
          </p:cNvCxnSpPr>
          <p:nvPr/>
        </p:nvCxnSpPr>
        <p:spPr>
          <a:xfrm flipH="1" flipV="1">
            <a:off x="1502889" y="2276887"/>
            <a:ext cx="3194072" cy="167440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30" idx="0"/>
            <a:endCxn id="13" idx="4"/>
          </p:cNvCxnSpPr>
          <p:nvPr/>
        </p:nvCxnSpPr>
        <p:spPr>
          <a:xfrm flipH="1" flipV="1">
            <a:off x="4257299" y="2281306"/>
            <a:ext cx="943718" cy="949903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>
            <a:stCxn id="31" idx="0"/>
            <a:endCxn id="51" idx="4"/>
          </p:cNvCxnSpPr>
          <p:nvPr/>
        </p:nvCxnSpPr>
        <p:spPr>
          <a:xfrm flipV="1">
            <a:off x="5672654" y="2267059"/>
            <a:ext cx="2370740" cy="168423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35" idx="0"/>
            <a:endCxn id="7" idx="4"/>
          </p:cNvCxnSpPr>
          <p:nvPr/>
        </p:nvCxnSpPr>
        <p:spPr>
          <a:xfrm flipH="1" flipV="1">
            <a:off x="2078953" y="2276887"/>
            <a:ext cx="5672824" cy="168683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>
            <a:stCxn id="36" idx="0"/>
            <a:endCxn id="13" idx="4"/>
          </p:cNvCxnSpPr>
          <p:nvPr/>
        </p:nvCxnSpPr>
        <p:spPr>
          <a:xfrm flipH="1" flipV="1">
            <a:off x="4257299" y="2281306"/>
            <a:ext cx="3998534" cy="962333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>
            <a:stCxn id="37" idx="0"/>
            <a:endCxn id="55" idx="4"/>
          </p:cNvCxnSpPr>
          <p:nvPr/>
        </p:nvCxnSpPr>
        <p:spPr>
          <a:xfrm flipV="1">
            <a:off x="8727470" y="2290708"/>
            <a:ext cx="1494270" cy="1673011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>
            <a:stCxn id="44" idx="0"/>
            <a:endCxn id="13" idx="4"/>
          </p:cNvCxnSpPr>
          <p:nvPr/>
        </p:nvCxnSpPr>
        <p:spPr>
          <a:xfrm flipH="1" flipV="1">
            <a:off x="4257299" y="2281306"/>
            <a:ext cx="6359542" cy="1660553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45" idx="0"/>
            <a:endCxn id="17" idx="4"/>
          </p:cNvCxnSpPr>
          <p:nvPr/>
        </p:nvCxnSpPr>
        <p:spPr>
          <a:xfrm flipH="1" flipV="1">
            <a:off x="6273053" y="2276887"/>
            <a:ext cx="4847844" cy="94489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46" idx="0"/>
            <a:endCxn id="57" idx="4"/>
          </p:cNvCxnSpPr>
          <p:nvPr/>
        </p:nvCxnSpPr>
        <p:spPr>
          <a:xfrm flipH="1" flipV="1">
            <a:off x="10797804" y="2290708"/>
            <a:ext cx="794730" cy="1651151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03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37101"/>
            <a:ext cx="358804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Клика</a:t>
            </a:r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(CDP)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2" y="2078006"/>
                <a:ext cx="992539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неориентированный 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cs typeface="Segoe UI" panose="020B0502040204020203" pitchFamily="34" charset="0"/>
                  </a:rPr>
                  <a:t>   	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натуральное число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в графе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клика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состоящая ровно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вершин: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′|=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Клика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подмножество вершин, обладающая свойством: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любых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существует ребро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lit/>
                      </m:rP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m:rPr>
                        <m:lit/>
                      </m:rP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Проверок для одного выполняющего набора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потребуется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2" y="2078006"/>
                <a:ext cx="9925393" cy="3970318"/>
              </a:xfrm>
              <a:prstGeom prst="rect">
                <a:avLst/>
              </a:prstGeom>
              <a:blipFill>
                <a:blip r:embed="rId3"/>
                <a:stretch>
                  <a:fillRect l="-1290" t="-1690" b="-33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0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75920" y="1120776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7DAE1A-DDCB-48E1-83EF-0BB6C7950814}"/>
              </a:ext>
            </a:extLst>
          </p:cNvPr>
          <p:cNvSpPr txBox="1">
            <a:spLocks/>
          </p:cNvSpPr>
          <p:nvPr/>
        </p:nvSpPr>
        <p:spPr>
          <a:xfrm>
            <a:off x="7320136" y="2073548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3-SAT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8C2C48-30CD-4A08-B985-55721C1F3666}"/>
              </a:ext>
            </a:extLst>
          </p:cNvPr>
          <p:cNvSpPr txBox="1">
            <a:spLocks/>
          </p:cNvSpPr>
          <p:nvPr/>
        </p:nvSpPr>
        <p:spPr>
          <a:xfrm>
            <a:off x="1919537" y="3367095"/>
            <a:ext cx="3096344" cy="115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Partitioning problem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316973-8311-43FC-84DD-F9294046CAAA}"/>
              </a:ext>
            </a:extLst>
          </p:cNvPr>
          <p:cNvSpPr txBox="1">
            <a:spLocks/>
          </p:cNvSpPr>
          <p:nvPr/>
        </p:nvSpPr>
        <p:spPr>
          <a:xfrm>
            <a:off x="3719737" y="2073548"/>
            <a:ext cx="1152128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9004C4-64B6-48D4-B2CE-6150A605454F}"/>
              </a:ext>
            </a:extLst>
          </p:cNvPr>
          <p:cNvSpPr txBox="1">
            <a:spLocks/>
          </p:cNvSpPr>
          <p:nvPr/>
        </p:nvSpPr>
        <p:spPr>
          <a:xfrm>
            <a:off x="7639018" y="3563416"/>
            <a:ext cx="1080117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319899-403A-46A4-A514-B8CE8CDBCF33}"/>
              </a:ext>
            </a:extLst>
          </p:cNvPr>
          <p:cNvSpPr txBox="1">
            <a:spLocks/>
          </p:cNvSpPr>
          <p:nvPr/>
        </p:nvSpPr>
        <p:spPr>
          <a:xfrm>
            <a:off x="6344330" y="4593982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CDP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A0C93C-E834-4D82-A429-5CDDBADE4BF0}"/>
              </a:ext>
            </a:extLst>
          </p:cNvPr>
          <p:cNvSpPr txBox="1">
            <a:spLocks/>
          </p:cNvSpPr>
          <p:nvPr/>
        </p:nvSpPr>
        <p:spPr>
          <a:xfrm>
            <a:off x="8797786" y="4603508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HC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9066424-E74C-4C46-9B3D-ED45A353D2F6}"/>
              </a:ext>
            </a:extLst>
          </p:cNvPr>
          <p:cNvCxnSpPr>
            <a:cxnSpLocks/>
          </p:cNvCxnSpPr>
          <p:nvPr/>
        </p:nvCxnSpPr>
        <p:spPr>
          <a:xfrm flipH="1">
            <a:off x="4763854" y="1690641"/>
            <a:ext cx="50405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70DA27F-E32E-40CB-9144-FC1BABBCFDFA}"/>
              </a:ext>
            </a:extLst>
          </p:cNvPr>
          <p:cNvCxnSpPr>
            <a:cxnSpLocks/>
          </p:cNvCxnSpPr>
          <p:nvPr/>
        </p:nvCxnSpPr>
        <p:spPr>
          <a:xfrm>
            <a:off x="6501094" y="1690641"/>
            <a:ext cx="57606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ABE293-9BAC-4FEA-ACE0-A8DADF0490EF}"/>
              </a:ext>
            </a:extLst>
          </p:cNvPr>
          <p:cNvCxnSpPr>
            <a:cxnSpLocks/>
          </p:cNvCxnSpPr>
          <p:nvPr/>
        </p:nvCxnSpPr>
        <p:spPr>
          <a:xfrm flipH="1">
            <a:off x="3431705" y="2781961"/>
            <a:ext cx="432047" cy="503023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B3DBB3A-0644-4627-9974-C5E696CA5889}"/>
              </a:ext>
            </a:extLst>
          </p:cNvPr>
          <p:cNvCxnSpPr>
            <a:cxnSpLocks/>
          </p:cNvCxnSpPr>
          <p:nvPr/>
        </p:nvCxnSpPr>
        <p:spPr>
          <a:xfrm>
            <a:off x="8040216" y="2781961"/>
            <a:ext cx="0" cy="573997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7D66D5-44F9-48F1-838E-AD903D028C08}"/>
              </a:ext>
            </a:extLst>
          </p:cNvPr>
          <p:cNvCxnSpPr>
            <a:cxnSpLocks/>
          </p:cNvCxnSpPr>
          <p:nvPr/>
        </p:nvCxnSpPr>
        <p:spPr>
          <a:xfrm flipH="1">
            <a:off x="7206970" y="4142503"/>
            <a:ext cx="353397" cy="376720"/>
          </a:xfrm>
          <a:prstGeom prst="straightConnector1">
            <a:avLst/>
          </a:prstGeom>
          <a:ln w="63500">
            <a:solidFill>
              <a:srgbClr val="FF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424EEDE-E280-48DD-8C2E-8D4929DDA378}"/>
              </a:ext>
            </a:extLst>
          </p:cNvPr>
          <p:cNvCxnSpPr>
            <a:cxnSpLocks/>
          </p:cNvCxnSpPr>
          <p:nvPr/>
        </p:nvCxnSpPr>
        <p:spPr>
          <a:xfrm>
            <a:off x="8444389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55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9805" y="1134954"/>
                <a:ext cx="4896544" cy="781878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VC</a:t>
                </a:r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40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 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CDP</a:t>
                </a:r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1134954"/>
                <a:ext cx="4896544" cy="781878"/>
              </a:xfrm>
              <a:prstGeom prst="rect">
                <a:avLst/>
              </a:prstGeom>
              <a:blipFill>
                <a:blip r:embed="rId3"/>
                <a:stretch>
                  <a:fillRect l="-4483" t="-21875" b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C33BC9C-5359-4F63-8A2F-EB2DD9787517}"/>
              </a:ext>
            </a:extLst>
          </p:cNvPr>
          <p:cNvGrpSpPr/>
          <p:nvPr/>
        </p:nvGrpSpPr>
        <p:grpSpPr>
          <a:xfrm>
            <a:off x="6456040" y="2450402"/>
            <a:ext cx="2283623" cy="2272024"/>
            <a:chOff x="6456040" y="2450402"/>
            <a:chExt cx="2283623" cy="2272024"/>
          </a:xfrm>
        </p:grpSpPr>
        <p:sp>
          <p:nvSpPr>
            <p:cNvPr id="6" name="Овал 5"/>
            <p:cNvSpPr/>
            <p:nvPr/>
          </p:nvSpPr>
          <p:spPr>
            <a:xfrm>
              <a:off x="7507413" y="2450402"/>
              <a:ext cx="216024" cy="216024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523639" y="3181308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8307615" y="4506402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7211" y="4502066"/>
              <a:ext cx="216024" cy="216024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6456040" y="3176972"/>
              <a:ext cx="216024" cy="216024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" name="Прямая соединительная линия 3"/>
            <p:cNvCxnSpPr>
              <a:stCxn id="11" idx="6"/>
              <a:endCxn id="7" idx="2"/>
            </p:cNvCxnSpPr>
            <p:nvPr/>
          </p:nvCxnSpPr>
          <p:spPr>
            <a:xfrm>
              <a:off x="6672064" y="3284984"/>
              <a:ext cx="1851575" cy="4336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1" idx="5"/>
              <a:endCxn id="8" idx="1"/>
            </p:cNvCxnSpPr>
            <p:nvPr/>
          </p:nvCxnSpPr>
          <p:spPr>
            <a:xfrm>
              <a:off x="6640428" y="3361360"/>
              <a:ext cx="1698823" cy="1176678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8" idx="1"/>
            </p:cNvCxnSpPr>
            <p:nvPr/>
          </p:nvCxnSpPr>
          <p:spPr>
            <a:xfrm>
              <a:off x="7615425" y="2666426"/>
              <a:ext cx="723826" cy="1871612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6" idx="5"/>
              <a:endCxn id="7" idx="1"/>
            </p:cNvCxnSpPr>
            <p:nvPr/>
          </p:nvCxnSpPr>
          <p:spPr>
            <a:xfrm>
              <a:off x="7691801" y="2634790"/>
              <a:ext cx="863474" cy="578154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0" idx="7"/>
              <a:endCxn id="7" idx="3"/>
            </p:cNvCxnSpPr>
            <p:nvPr/>
          </p:nvCxnSpPr>
          <p:spPr>
            <a:xfrm flipV="1">
              <a:off x="6891599" y="3365696"/>
              <a:ext cx="1663676" cy="1168006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8" idx="0"/>
              <a:endCxn id="7" idx="4"/>
            </p:cNvCxnSpPr>
            <p:nvPr/>
          </p:nvCxnSpPr>
          <p:spPr>
            <a:xfrm flipV="1">
              <a:off x="8415627" y="3397332"/>
              <a:ext cx="216024" cy="1109070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1139805" y="2073205"/>
                <a:ext cx="4964025" cy="3971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независимое множество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∉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дополнительный граф</a:t>
                </a:r>
                <a:b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вершин графа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ru-RU" sz="28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: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2073205"/>
                <a:ext cx="4964025" cy="3971215"/>
              </a:xfrm>
              <a:prstGeom prst="rect">
                <a:avLst/>
              </a:prstGeom>
              <a:blipFill>
                <a:blip r:embed="rId4"/>
                <a:stretch>
                  <a:fillRect l="-2580" t="-1534" r="-491" b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7A776E6-F305-494F-8305-A3EB2E2F6F2E}"/>
              </a:ext>
            </a:extLst>
          </p:cNvPr>
          <p:cNvGrpSpPr/>
          <p:nvPr/>
        </p:nvGrpSpPr>
        <p:grpSpPr>
          <a:xfrm>
            <a:off x="9136125" y="2441762"/>
            <a:ext cx="2283623" cy="2272024"/>
            <a:chOff x="9136125" y="2441762"/>
            <a:chExt cx="2283623" cy="2272024"/>
          </a:xfrm>
        </p:grpSpPr>
        <p:cxnSp>
          <p:nvCxnSpPr>
            <p:cNvPr id="35" name="Прямая соединительная линия 34"/>
            <p:cNvCxnSpPr/>
            <p:nvPr/>
          </p:nvCxnSpPr>
          <p:spPr>
            <a:xfrm>
              <a:off x="9571684" y="4601438"/>
              <a:ext cx="1384380" cy="4336"/>
            </a:xfrm>
            <a:prstGeom prst="line">
              <a:avLst/>
            </a:prstGeom>
            <a:ln w="28575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Овал 49"/>
            <p:cNvSpPr/>
            <p:nvPr/>
          </p:nvSpPr>
          <p:spPr>
            <a:xfrm>
              <a:off x="10187498" y="2441762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11203724" y="3172668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10987700" y="4497762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387296" y="4493426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9136125" y="3168332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50" idx="3"/>
              <a:endCxn id="54" idx="7"/>
            </p:cNvCxnSpPr>
            <p:nvPr/>
          </p:nvCxnSpPr>
          <p:spPr>
            <a:xfrm flipH="1">
              <a:off x="9320513" y="2626150"/>
              <a:ext cx="898621" cy="573818"/>
            </a:xfrm>
            <a:prstGeom prst="line">
              <a:avLst/>
            </a:prstGeom>
            <a:ln w="28575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50" idx="4"/>
              <a:endCxn id="53" idx="7"/>
            </p:cNvCxnSpPr>
            <p:nvPr/>
          </p:nvCxnSpPr>
          <p:spPr>
            <a:xfrm flipH="1">
              <a:off x="9571684" y="2657786"/>
              <a:ext cx="723826" cy="1867276"/>
            </a:xfrm>
            <a:prstGeom prst="line">
              <a:avLst/>
            </a:prstGeom>
            <a:ln w="28575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54" idx="4"/>
              <a:endCxn id="53" idx="0"/>
            </p:cNvCxnSpPr>
            <p:nvPr/>
          </p:nvCxnSpPr>
          <p:spPr>
            <a:xfrm>
              <a:off x="9244137" y="3384356"/>
              <a:ext cx="251171" cy="1109070"/>
            </a:xfrm>
            <a:prstGeom prst="line">
              <a:avLst/>
            </a:prstGeom>
            <a:ln w="28575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50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9805" y="1134954"/>
                <a:ext cx="4392488" cy="781878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VC</a:t>
                </a:r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40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 </m:t>
                    </m:r>
                  </m:oMath>
                </a14:m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lang="en-US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CDP</a:t>
                </a:r>
                <a:endParaRPr lang="ru-RU" sz="4000" b="1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1134954"/>
                <a:ext cx="4392488" cy="781878"/>
              </a:xfrm>
              <a:prstGeom prst="rect">
                <a:avLst/>
              </a:prstGeom>
              <a:blipFill>
                <a:blip r:embed="rId3"/>
                <a:stretch>
                  <a:fillRect l="-4993" t="-21875" b="-156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1139805" y="2073205"/>
                <a:ext cx="4951409" cy="310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Лемма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Следующие утверждения эквивалентны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ВП в графе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независимое множество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графе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∖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клика в графе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2073205"/>
                <a:ext cx="4951409" cy="3109441"/>
              </a:xfrm>
              <a:prstGeom prst="rect">
                <a:avLst/>
              </a:prstGeom>
              <a:blipFill>
                <a:blip r:embed="rId4"/>
                <a:stretch>
                  <a:fillRect l="-2586" t="-196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Овал 55">
            <a:extLst>
              <a:ext uri="{FF2B5EF4-FFF2-40B4-BE49-F238E27FC236}">
                <a16:creationId xmlns:a16="http://schemas.microsoft.com/office/drawing/2014/main" id="{DD083EED-205E-44D2-801E-264D9FF48225}"/>
              </a:ext>
            </a:extLst>
          </p:cNvPr>
          <p:cNvSpPr/>
          <p:nvPr/>
        </p:nvSpPr>
        <p:spPr>
          <a:xfrm>
            <a:off x="7507413" y="2450402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E901DC84-C64B-495E-8ACE-8322B45E6E58}"/>
              </a:ext>
            </a:extLst>
          </p:cNvPr>
          <p:cNvSpPr/>
          <p:nvPr/>
        </p:nvSpPr>
        <p:spPr>
          <a:xfrm>
            <a:off x="8523639" y="3181308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2E388373-BCBB-4457-B121-D1F8536B6D7C}"/>
              </a:ext>
            </a:extLst>
          </p:cNvPr>
          <p:cNvSpPr/>
          <p:nvPr/>
        </p:nvSpPr>
        <p:spPr>
          <a:xfrm>
            <a:off x="8307615" y="450640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B0FB7090-3B8D-4F1C-9465-369A16BA0388}"/>
              </a:ext>
            </a:extLst>
          </p:cNvPr>
          <p:cNvSpPr/>
          <p:nvPr/>
        </p:nvSpPr>
        <p:spPr>
          <a:xfrm>
            <a:off x="6707211" y="4502066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9FF0EB8E-29FA-4A6B-BCC8-B8ECEA9D6B23}"/>
              </a:ext>
            </a:extLst>
          </p:cNvPr>
          <p:cNvSpPr/>
          <p:nvPr/>
        </p:nvSpPr>
        <p:spPr>
          <a:xfrm>
            <a:off x="6456040" y="3176972"/>
            <a:ext cx="216024" cy="216024"/>
          </a:xfrm>
          <a:prstGeom prst="ellipse">
            <a:avLst/>
          </a:prstGeom>
          <a:solidFill>
            <a:srgbClr val="FF5555"/>
          </a:solidFill>
          <a:ln>
            <a:solidFill>
              <a:srgbClr val="FF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B71CFA6-5092-44BC-8340-F31111211A8E}"/>
              </a:ext>
            </a:extLst>
          </p:cNvPr>
          <p:cNvCxnSpPr>
            <a:stCxn id="60" idx="6"/>
            <a:endCxn id="57" idx="2"/>
          </p:cNvCxnSpPr>
          <p:nvPr/>
        </p:nvCxnSpPr>
        <p:spPr>
          <a:xfrm>
            <a:off x="6672064" y="3284984"/>
            <a:ext cx="1851575" cy="433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71FC616D-9D62-4A1A-AF4D-5018B716A9B4}"/>
              </a:ext>
            </a:extLst>
          </p:cNvPr>
          <p:cNvCxnSpPr>
            <a:stCxn id="60" idx="5"/>
            <a:endCxn id="58" idx="1"/>
          </p:cNvCxnSpPr>
          <p:nvPr/>
        </p:nvCxnSpPr>
        <p:spPr>
          <a:xfrm>
            <a:off x="6640428" y="3361360"/>
            <a:ext cx="1698823" cy="1176678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55D41971-7FC3-4CB3-AEE8-41538D9B24EE}"/>
              </a:ext>
            </a:extLst>
          </p:cNvPr>
          <p:cNvCxnSpPr>
            <a:stCxn id="56" idx="4"/>
            <a:endCxn id="58" idx="1"/>
          </p:cNvCxnSpPr>
          <p:nvPr/>
        </p:nvCxnSpPr>
        <p:spPr>
          <a:xfrm>
            <a:off x="7615425" y="2666426"/>
            <a:ext cx="723826" cy="1871612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A705CC0F-2A33-4187-AA09-967919C066A4}"/>
              </a:ext>
            </a:extLst>
          </p:cNvPr>
          <p:cNvCxnSpPr>
            <a:stCxn id="56" idx="5"/>
            <a:endCxn id="57" idx="1"/>
          </p:cNvCxnSpPr>
          <p:nvPr/>
        </p:nvCxnSpPr>
        <p:spPr>
          <a:xfrm>
            <a:off x="7691801" y="2634790"/>
            <a:ext cx="863474" cy="578154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259A9478-2E0F-46DE-A9EE-43A823A3F435}"/>
              </a:ext>
            </a:extLst>
          </p:cNvPr>
          <p:cNvCxnSpPr>
            <a:stCxn id="59" idx="7"/>
            <a:endCxn id="57" idx="3"/>
          </p:cNvCxnSpPr>
          <p:nvPr/>
        </p:nvCxnSpPr>
        <p:spPr>
          <a:xfrm flipV="1">
            <a:off x="6891599" y="3365696"/>
            <a:ext cx="1663676" cy="1168006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4BCE1453-B05E-497F-B986-E68234F9D254}"/>
              </a:ext>
            </a:extLst>
          </p:cNvPr>
          <p:cNvCxnSpPr/>
          <p:nvPr/>
        </p:nvCxnSpPr>
        <p:spPr>
          <a:xfrm>
            <a:off x="9571684" y="4601438"/>
            <a:ext cx="1384380" cy="4336"/>
          </a:xfrm>
          <a:prstGeom prst="line">
            <a:avLst/>
          </a:prstGeom>
          <a:ln w="28575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5B1DB755-E43D-41EE-B4F7-798E47CA0E90}"/>
              </a:ext>
            </a:extLst>
          </p:cNvPr>
          <p:cNvCxnSpPr>
            <a:stCxn id="58" idx="0"/>
            <a:endCxn id="57" idx="4"/>
          </p:cNvCxnSpPr>
          <p:nvPr/>
        </p:nvCxnSpPr>
        <p:spPr>
          <a:xfrm flipV="1">
            <a:off x="8415627" y="3397332"/>
            <a:ext cx="216024" cy="1109070"/>
          </a:xfrm>
          <a:prstGeom prst="line">
            <a:avLst/>
          </a:prstGeom>
          <a:ln w="28575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11B1789C-903A-4D22-8BEE-0FCE3BD5B39D}"/>
              </a:ext>
            </a:extLst>
          </p:cNvPr>
          <p:cNvSpPr/>
          <p:nvPr/>
        </p:nvSpPr>
        <p:spPr>
          <a:xfrm>
            <a:off x="10187498" y="244176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F123ECE9-FE25-482C-8086-5A0A461B3B61}"/>
              </a:ext>
            </a:extLst>
          </p:cNvPr>
          <p:cNvSpPr/>
          <p:nvPr/>
        </p:nvSpPr>
        <p:spPr>
          <a:xfrm>
            <a:off x="11203724" y="3172668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405D95EA-BDDD-4717-A4A8-8AA61188FFD3}"/>
              </a:ext>
            </a:extLst>
          </p:cNvPr>
          <p:cNvSpPr/>
          <p:nvPr/>
        </p:nvSpPr>
        <p:spPr>
          <a:xfrm>
            <a:off x="10987700" y="449776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F3900DEC-7825-49FB-BA44-AF89950536F0}"/>
              </a:ext>
            </a:extLst>
          </p:cNvPr>
          <p:cNvSpPr/>
          <p:nvPr/>
        </p:nvSpPr>
        <p:spPr>
          <a:xfrm>
            <a:off x="9387296" y="4493426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2FE43B6B-CB19-48A3-A5FA-540655D9AFE0}"/>
              </a:ext>
            </a:extLst>
          </p:cNvPr>
          <p:cNvSpPr/>
          <p:nvPr/>
        </p:nvSpPr>
        <p:spPr>
          <a:xfrm>
            <a:off x="9136125" y="3168332"/>
            <a:ext cx="216024" cy="216024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D7CE5E0F-C424-47BD-AE67-5BB522F8E32D}"/>
              </a:ext>
            </a:extLst>
          </p:cNvPr>
          <p:cNvCxnSpPr>
            <a:stCxn id="69" idx="3"/>
            <a:endCxn id="73" idx="7"/>
          </p:cNvCxnSpPr>
          <p:nvPr/>
        </p:nvCxnSpPr>
        <p:spPr>
          <a:xfrm flipH="1">
            <a:off x="9320513" y="2626150"/>
            <a:ext cx="898621" cy="573818"/>
          </a:xfrm>
          <a:prstGeom prst="line">
            <a:avLst/>
          </a:prstGeom>
          <a:ln w="28575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6236FA26-8D7B-4B5E-B39D-1E03835FF11C}"/>
              </a:ext>
            </a:extLst>
          </p:cNvPr>
          <p:cNvCxnSpPr>
            <a:stCxn id="69" idx="4"/>
            <a:endCxn id="72" idx="7"/>
          </p:cNvCxnSpPr>
          <p:nvPr/>
        </p:nvCxnSpPr>
        <p:spPr>
          <a:xfrm flipH="1">
            <a:off x="9571684" y="2657786"/>
            <a:ext cx="723826" cy="1867276"/>
          </a:xfrm>
          <a:prstGeom prst="line">
            <a:avLst/>
          </a:prstGeom>
          <a:ln w="28575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2B08349C-9926-4289-AF2F-019A340F78BE}"/>
              </a:ext>
            </a:extLst>
          </p:cNvPr>
          <p:cNvCxnSpPr>
            <a:stCxn id="73" idx="4"/>
            <a:endCxn id="72" idx="0"/>
          </p:cNvCxnSpPr>
          <p:nvPr/>
        </p:nvCxnSpPr>
        <p:spPr>
          <a:xfrm>
            <a:off x="9244137" y="3384356"/>
            <a:ext cx="251171" cy="1109070"/>
          </a:xfrm>
          <a:prstGeom prst="line">
            <a:avLst/>
          </a:prstGeom>
          <a:ln w="28575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915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Трехмерное сочетание</a:t>
            </a:r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993775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три непересекающихся 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𝑍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равной мощности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𝑍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заданное 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𝑍</m:t>
                    </m:r>
                  </m:oMath>
                </a14:m>
                <a:r>
                  <a:rPr lang="ru-RU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содержит ли 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трехмерное сочетание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</a:p>
              <a:p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Трехмерное сочетание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подмножество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𝑌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𝑍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обладающее свойством: никакие две разные тройки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 имеют ни одной равной координаты.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Проверок для одного выполняющего набора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потребуется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9937750" cy="4401205"/>
              </a:xfrm>
              <a:prstGeom prst="rect">
                <a:avLst/>
              </a:prstGeom>
              <a:blipFill>
                <a:blip r:embed="rId3"/>
                <a:stretch>
                  <a:fillRect l="-1288" t="-1385" r="-307" b="-2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98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75920" y="1120776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7DAE1A-DDCB-48E1-83EF-0BB6C7950814}"/>
              </a:ext>
            </a:extLst>
          </p:cNvPr>
          <p:cNvSpPr txBox="1">
            <a:spLocks/>
          </p:cNvSpPr>
          <p:nvPr/>
        </p:nvSpPr>
        <p:spPr>
          <a:xfrm>
            <a:off x="7320136" y="2073548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3-SAT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8C2C48-30CD-4A08-B985-55721C1F3666}"/>
              </a:ext>
            </a:extLst>
          </p:cNvPr>
          <p:cNvSpPr txBox="1">
            <a:spLocks/>
          </p:cNvSpPr>
          <p:nvPr/>
        </p:nvSpPr>
        <p:spPr>
          <a:xfrm>
            <a:off x="1919537" y="3367095"/>
            <a:ext cx="3096344" cy="115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Partitioning problem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316973-8311-43FC-84DD-F9294046CAAA}"/>
              </a:ext>
            </a:extLst>
          </p:cNvPr>
          <p:cNvSpPr txBox="1">
            <a:spLocks/>
          </p:cNvSpPr>
          <p:nvPr/>
        </p:nvSpPr>
        <p:spPr>
          <a:xfrm>
            <a:off x="3719737" y="2073548"/>
            <a:ext cx="1152128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9004C4-64B6-48D4-B2CE-6150A605454F}"/>
              </a:ext>
            </a:extLst>
          </p:cNvPr>
          <p:cNvSpPr txBox="1">
            <a:spLocks/>
          </p:cNvSpPr>
          <p:nvPr/>
        </p:nvSpPr>
        <p:spPr>
          <a:xfrm>
            <a:off x="7639018" y="3563416"/>
            <a:ext cx="1080117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319899-403A-46A4-A514-B8CE8CDBCF33}"/>
              </a:ext>
            </a:extLst>
          </p:cNvPr>
          <p:cNvSpPr txBox="1">
            <a:spLocks/>
          </p:cNvSpPr>
          <p:nvPr/>
        </p:nvSpPr>
        <p:spPr>
          <a:xfrm>
            <a:off x="6344330" y="4593982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CDP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A0C93C-E834-4D82-A429-5CDDBADE4BF0}"/>
              </a:ext>
            </a:extLst>
          </p:cNvPr>
          <p:cNvSpPr txBox="1">
            <a:spLocks/>
          </p:cNvSpPr>
          <p:nvPr/>
        </p:nvSpPr>
        <p:spPr>
          <a:xfrm>
            <a:off x="8797786" y="4603508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HC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9066424-E74C-4C46-9B3D-ED45A353D2F6}"/>
              </a:ext>
            </a:extLst>
          </p:cNvPr>
          <p:cNvCxnSpPr>
            <a:cxnSpLocks/>
          </p:cNvCxnSpPr>
          <p:nvPr/>
        </p:nvCxnSpPr>
        <p:spPr>
          <a:xfrm flipH="1">
            <a:off x="4763854" y="1690641"/>
            <a:ext cx="504054" cy="369934"/>
          </a:xfrm>
          <a:prstGeom prst="straightConnector1">
            <a:avLst/>
          </a:prstGeom>
          <a:ln w="63500">
            <a:solidFill>
              <a:srgbClr val="FF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70DA27F-E32E-40CB-9144-FC1BABBCFDFA}"/>
              </a:ext>
            </a:extLst>
          </p:cNvPr>
          <p:cNvCxnSpPr>
            <a:cxnSpLocks/>
          </p:cNvCxnSpPr>
          <p:nvPr/>
        </p:nvCxnSpPr>
        <p:spPr>
          <a:xfrm>
            <a:off x="6501094" y="1690641"/>
            <a:ext cx="57606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ABE293-9BAC-4FEA-ACE0-A8DADF0490EF}"/>
              </a:ext>
            </a:extLst>
          </p:cNvPr>
          <p:cNvCxnSpPr>
            <a:cxnSpLocks/>
          </p:cNvCxnSpPr>
          <p:nvPr/>
        </p:nvCxnSpPr>
        <p:spPr>
          <a:xfrm flipH="1">
            <a:off x="3431705" y="2781961"/>
            <a:ext cx="432047" cy="503023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B3DBB3A-0644-4627-9974-C5E696CA5889}"/>
              </a:ext>
            </a:extLst>
          </p:cNvPr>
          <p:cNvCxnSpPr>
            <a:cxnSpLocks/>
          </p:cNvCxnSpPr>
          <p:nvPr/>
        </p:nvCxnSpPr>
        <p:spPr>
          <a:xfrm>
            <a:off x="8040216" y="2781961"/>
            <a:ext cx="0" cy="573997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7D66D5-44F9-48F1-838E-AD903D028C08}"/>
              </a:ext>
            </a:extLst>
          </p:cNvPr>
          <p:cNvCxnSpPr>
            <a:cxnSpLocks/>
          </p:cNvCxnSpPr>
          <p:nvPr/>
        </p:nvCxnSpPr>
        <p:spPr>
          <a:xfrm flipH="1">
            <a:off x="7206970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424EEDE-E280-48DD-8C2E-8D4929DDA378}"/>
              </a:ext>
            </a:extLst>
          </p:cNvPr>
          <p:cNvCxnSpPr>
            <a:cxnSpLocks/>
          </p:cNvCxnSpPr>
          <p:nvPr/>
        </p:nvCxnSpPr>
        <p:spPr>
          <a:xfrm>
            <a:off x="8444389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6018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SAT -&gt; 3-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993775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Преобразуем формулу так, чтобы каждая переменная входила не более трёх раз.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входила 4 раза, то вводим четыре новые переменные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Они должны принимать одно значение одновременно: либо </a:t>
                </a:r>
                <a:r>
                  <a:rPr lang="en-US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true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либо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false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этого добавляем дизъюнкции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9937750" cy="3970318"/>
              </a:xfrm>
              <a:prstGeom prst="rect">
                <a:avLst/>
              </a:prstGeom>
              <a:blipFill>
                <a:blip r:embed="rId3"/>
                <a:stretch>
                  <a:fillRect l="-1288" t="-1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31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SAT -&gt; 3-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993775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false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из первой дизъюнкции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false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b="0" dirty="0">
                  <a:solidFill>
                    <a:srgbClr val="3D4ED7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false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из второй дизъюнкции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false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false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из третьей дизъюнкции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false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 переменные одновременно принимают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значение </a:t>
                </a:r>
                <a:r>
                  <a:rPr lang="en-US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false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9937750" cy="2677656"/>
              </a:xfrm>
              <a:prstGeom prst="rect">
                <a:avLst/>
              </a:prstGeom>
              <a:blipFill>
                <a:blip r:embed="rId3"/>
                <a:stretch>
                  <a:fillRect l="-1288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1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37101"/>
            <a:ext cx="711643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Неразрешимые проблемы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9804" y="2072932"/>
            <a:ext cx="49561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Математические вопросы, которые пока не решены и не известно будут ли решены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дальнейшем.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Бесконечно ли много простых чисел близнецов?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E30D4DB-FC5A-46E0-84D2-C1BD5FCF26A2}"/>
              </a:ext>
            </a:extLst>
          </p:cNvPr>
          <p:cNvGrpSpPr/>
          <p:nvPr/>
        </p:nvGrpSpPr>
        <p:grpSpPr>
          <a:xfrm>
            <a:off x="6744072" y="2353863"/>
            <a:ext cx="3992409" cy="2977568"/>
            <a:chOff x="6324830" y="2759750"/>
            <a:chExt cx="3992409" cy="2977568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1607871-AF28-42A0-A470-25FB91E65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4830" y="3868835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F40C37BE-394B-4C76-BB5D-A32F2BF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4830" y="2759750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695A82AD-3631-452F-9915-8F0DBAC71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9633" y="2759750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86939C1-8586-4F4F-A8AC-59E64DF07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4436" y="2759750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CF34937B-248B-4677-A66E-7A650C83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9239" y="2759750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47084326-32A1-4D06-91EB-7F5D584F5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8619" y="3868835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2AB1F640-0540-40CF-964D-D53400A16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2408" y="3868835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17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96779ED4-C2D1-498D-A195-3643EF4A0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197" y="3868835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D2EE1379-798A-4C1E-BF81-AF6D9B10A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2408" y="4909318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31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E062959-9689-405A-BD99-6C51AB3FC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4830" y="4909318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23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4D9A281B-6CCA-4E3E-879A-40B9B350E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8619" y="4909318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29</a:t>
              </a:r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50" name="Овал 49">
              <a:extLst>
                <a:ext uri="{FF2B5EF4-FFF2-40B4-BE49-F238E27FC236}">
                  <a16:creationId xmlns:a16="http://schemas.microsoft.com/office/drawing/2014/main" id="{0F052DBE-168D-4CA1-9C00-A2867C51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6197" y="4909318"/>
              <a:ext cx="828000" cy="828000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ru-RU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37</a:t>
              </a:r>
              <a:endParaRPr lang="ru-RU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535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SAT -&gt; 3-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993775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555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true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из четвёртой дизъюнкции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555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true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b="0" dirty="0">
                  <a:solidFill>
                    <a:srgbClr val="3D4ED7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555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true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из третьей дизъюнкции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555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true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555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true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из второй дизъюнкции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555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true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Все переменные одновременно принимают значение </a:t>
                </a:r>
                <a:r>
                  <a:rPr lang="en-US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true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9937750" cy="2677656"/>
              </a:xfrm>
              <a:prstGeom prst="rect">
                <a:avLst/>
              </a:prstGeom>
              <a:blipFill>
                <a:blip r:embed="rId3"/>
                <a:stretch>
                  <a:fillRect l="-1288" r="-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76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SAT -&gt; 3-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993775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После таких замен литералы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каждая встречается не более двух раз.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9937750" cy="1384995"/>
              </a:xfrm>
              <a:prstGeom prst="rect">
                <a:avLst/>
              </a:prstGeom>
              <a:blipFill>
                <a:blip r:embed="rId3"/>
                <a:stretch>
                  <a:fillRect l="-1288" r="-552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343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Кодирование переменной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9483" y="2073205"/>
            <a:ext cx="49565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каждой переменной введём двух мальчиков и двух девушек.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Каждая переменная будет кодироваться таким графом.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623A534-3637-46AA-B416-486B727D5A59}"/>
              </a:ext>
            </a:extLst>
          </p:cNvPr>
          <p:cNvGrpSpPr/>
          <p:nvPr/>
        </p:nvGrpSpPr>
        <p:grpSpPr>
          <a:xfrm>
            <a:off x="7041301" y="2162332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D4A1E827-07BC-4FF4-BAD3-43F9125FDD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0" name="Овал 259">
                  <a:extLst>
                    <a:ext uri="{FF2B5EF4-FFF2-40B4-BE49-F238E27FC236}">
                      <a16:creationId xmlns:a16="http://schemas.microsoft.com/office/drawing/2014/main" id="{FEE4D421-E31F-46CB-8217-323178510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Овал 7">
                  <a:extLst>
                    <a:ext uri="{FF2B5EF4-FFF2-40B4-BE49-F238E27FC236}">
                      <a16:creationId xmlns:a16="http://schemas.microsoft.com/office/drawing/2014/main" id="{3E9C77F7-4147-4A5A-88C1-936629931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1" name="Овал 260">
                  <a:extLst>
                    <a:ext uri="{FF2B5EF4-FFF2-40B4-BE49-F238E27FC236}">
                      <a16:creationId xmlns:a16="http://schemas.microsoft.com/office/drawing/2014/main" id="{75E7CDB8-9D1C-4554-9251-C4157BAD45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12"/>
                  <a:stretch>
                    <a:fillRect l="-4918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7E1BAB85-1B11-4DB9-ACF2-8777D67600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2" name="Овал 261">
                  <a:extLst>
                    <a:ext uri="{FF2B5EF4-FFF2-40B4-BE49-F238E27FC236}">
                      <a16:creationId xmlns:a16="http://schemas.microsoft.com/office/drawing/2014/main" id="{AFCE3043-A242-4A57-9A0F-514A72D11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13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7523B310-10E2-4C8E-9431-8DB8C9AFF2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3" name="Овал 262">
                  <a:extLst>
                    <a:ext uri="{FF2B5EF4-FFF2-40B4-BE49-F238E27FC236}">
                      <a16:creationId xmlns:a16="http://schemas.microsoft.com/office/drawing/2014/main" id="{23716D13-03E3-45FC-AC22-E58829FE1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14"/>
                  <a:stretch>
                    <a:fillRect l="-4918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69906F07-B341-4D56-B60C-EC87F5186C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4" name="Овал 263">
                  <a:extLst>
                    <a:ext uri="{FF2B5EF4-FFF2-40B4-BE49-F238E27FC236}">
                      <a16:creationId xmlns:a16="http://schemas.microsoft.com/office/drawing/2014/main" id="{A73E3F4B-7D60-4FFC-A518-E3AC11C770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15"/>
                  <a:stretch>
                    <a:fillRect l="-163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Овал 12">
                  <a:extLst>
                    <a:ext uri="{FF2B5EF4-FFF2-40B4-BE49-F238E27FC236}">
                      <a16:creationId xmlns:a16="http://schemas.microsoft.com/office/drawing/2014/main" id="{8063FEE4-0773-431B-9E92-E5AA1BEB6D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5" name="Овал 264">
                  <a:extLst>
                    <a:ext uri="{FF2B5EF4-FFF2-40B4-BE49-F238E27FC236}">
                      <a16:creationId xmlns:a16="http://schemas.microsoft.com/office/drawing/2014/main" id="{20C8EEF6-DF38-4C65-92A1-99B642002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16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64962B5C-38A8-4734-8CB1-6AAC59CD1D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6" name="Овал 265">
                  <a:extLst>
                    <a:ext uri="{FF2B5EF4-FFF2-40B4-BE49-F238E27FC236}">
                      <a16:creationId xmlns:a16="http://schemas.microsoft.com/office/drawing/2014/main" id="{5AFAEC31-F32E-4C8F-9466-1006E5131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17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3FED4FDB-B857-41E1-A850-94B204B6D0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67" name="Овал 266">
                  <a:extLst>
                    <a:ext uri="{FF2B5EF4-FFF2-40B4-BE49-F238E27FC236}">
                      <a16:creationId xmlns:a16="http://schemas.microsoft.com/office/drawing/2014/main" id="{2611929A-CF1C-46E9-AEB6-FA3150F37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18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9D24FA91-F413-400A-95AC-3A9715A1B6E4}"/>
                </a:ext>
              </a:extLst>
            </p:cNvPr>
            <p:cNvCxnSpPr>
              <a:cxnSpLocks/>
              <a:stCxn id="19" idx="3"/>
              <a:endCxn id="9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C91B8FA-DF42-447B-98B0-EF64216F9C0A}"/>
                </a:ext>
              </a:extLst>
            </p:cNvPr>
            <p:cNvCxnSpPr>
              <a:cxnSpLocks/>
              <a:stCxn id="18" idx="4"/>
              <a:endCxn id="15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A76AA7C-EB25-4309-990C-174D3B86B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492CFB1-D2CF-4ADE-9B65-571CEB72C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B05B1D87-6A4A-40D2-B262-5BA914FBB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B24EB4A2-2D8A-4BB6-8616-5F0FDEF9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C0D503B7-E3EC-4EBF-8CCE-A2C3AE5B68BD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56A0AFD-A0E4-443B-8B07-B400CA70918E}"/>
                </a:ext>
              </a:extLst>
            </p:cNvPr>
            <p:cNvCxnSpPr>
              <a:cxnSpLocks/>
              <a:stCxn id="21" idx="6"/>
              <a:endCxn id="13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19F50993-8ADE-458C-91D3-C3DD0D011C20}"/>
                </a:ext>
              </a:extLst>
            </p:cNvPr>
            <p:cNvCxnSpPr>
              <a:cxnSpLocks/>
              <a:stCxn id="14" idx="4"/>
              <a:endCxn id="19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6506D4F8-3452-4BF1-A4C6-17E0BE9AD5BE}"/>
                </a:ext>
              </a:extLst>
            </p:cNvPr>
            <p:cNvCxnSpPr>
              <a:cxnSpLocks/>
              <a:stCxn id="19" idx="5"/>
              <a:endCxn id="10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D20A5E9-B85B-473F-9C32-C1A24FF699E0}"/>
                </a:ext>
              </a:extLst>
            </p:cNvPr>
            <p:cNvCxnSpPr>
              <a:cxnSpLocks/>
              <a:stCxn id="9" idx="4"/>
              <a:endCxn id="20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E51E757D-4007-4B7B-AC31-44BB8116D729}"/>
                </a:ext>
              </a:extLst>
            </p:cNvPr>
            <p:cNvCxnSpPr>
              <a:cxnSpLocks/>
              <a:stCxn id="8" idx="0"/>
              <a:endCxn id="20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76556CC-7ED3-4724-AAA7-D6C2BB1E2F7A}"/>
                </a:ext>
              </a:extLst>
            </p:cNvPr>
            <p:cNvCxnSpPr>
              <a:cxnSpLocks/>
              <a:stCxn id="18" idx="1"/>
              <a:endCxn id="8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FFEB6FAE-36B5-46ED-9331-DAD397BEE5AD}"/>
                </a:ext>
              </a:extLst>
            </p:cNvPr>
            <p:cNvCxnSpPr>
              <a:cxnSpLocks/>
              <a:stCxn id="11" idx="2"/>
              <a:endCxn id="18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3073FC3B-7323-4585-B418-C4D12944FC9F}"/>
                </a:ext>
              </a:extLst>
            </p:cNvPr>
            <p:cNvCxnSpPr>
              <a:cxnSpLocks/>
              <a:stCxn id="21" idx="3"/>
              <a:endCxn id="11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7BB2DAEF-02C6-4DA7-B5B2-112DF9C91EB5}"/>
                </a:ext>
              </a:extLst>
            </p:cNvPr>
            <p:cNvCxnSpPr>
              <a:cxnSpLocks/>
              <a:stCxn id="10" idx="4"/>
              <a:endCxn id="21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652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Кодирование переменной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495651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Мальчик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может выбрать девушку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4956517" cy="954107"/>
              </a:xfrm>
              <a:prstGeom prst="rect">
                <a:avLst/>
              </a:prstGeom>
              <a:blipFill>
                <a:blip r:embed="rId3"/>
                <a:stretch>
                  <a:fillRect l="-2583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6849836D-B575-45F7-88F5-C7CDC6B78BA5}"/>
              </a:ext>
            </a:extLst>
          </p:cNvPr>
          <p:cNvGrpSpPr/>
          <p:nvPr/>
        </p:nvGrpSpPr>
        <p:grpSpPr>
          <a:xfrm>
            <a:off x="7044139" y="2154122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Овал 32">
                  <a:extLst>
                    <a:ext uri="{FF2B5EF4-FFF2-40B4-BE49-F238E27FC236}">
                      <a16:creationId xmlns:a16="http://schemas.microsoft.com/office/drawing/2014/main" id="{0424F843-FED7-4E27-965B-667D5DD530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4" name="Овал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Овал 33">
                  <a:extLst>
                    <a:ext uri="{FF2B5EF4-FFF2-40B4-BE49-F238E27FC236}">
                      <a16:creationId xmlns:a16="http://schemas.microsoft.com/office/drawing/2014/main" id="{EE7E0ED5-EA3E-4589-9CAD-BA09F1C116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5" name="Овал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l="-483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Овал 34">
                  <a:extLst>
                    <a:ext uri="{FF2B5EF4-FFF2-40B4-BE49-F238E27FC236}">
                      <a16:creationId xmlns:a16="http://schemas.microsoft.com/office/drawing/2014/main" id="{236CB681-37FA-4C33-B9D9-01E540D09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6" name="Овал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6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Овал 35">
                  <a:extLst>
                    <a:ext uri="{FF2B5EF4-FFF2-40B4-BE49-F238E27FC236}">
                      <a16:creationId xmlns:a16="http://schemas.microsoft.com/office/drawing/2014/main" id="{732298FA-D049-4488-970E-6FDBDE7632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Овал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Овал 36">
                  <a:extLst>
                    <a:ext uri="{FF2B5EF4-FFF2-40B4-BE49-F238E27FC236}">
                      <a16:creationId xmlns:a16="http://schemas.microsoft.com/office/drawing/2014/main" id="{EAD4EF1D-C527-49A0-90EF-9B038BE5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Овал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 l="-163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Овал 37">
                  <a:extLst>
                    <a:ext uri="{FF2B5EF4-FFF2-40B4-BE49-F238E27FC236}">
                      <a16:creationId xmlns:a16="http://schemas.microsoft.com/office/drawing/2014/main" id="{77D1A5C6-EA30-4F3C-85B3-39EF542DD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2" name="Овал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Овал 38">
                  <a:extLst>
                    <a:ext uri="{FF2B5EF4-FFF2-40B4-BE49-F238E27FC236}">
                      <a16:creationId xmlns:a16="http://schemas.microsoft.com/office/drawing/2014/main" id="{A85F6ACF-B7E0-4E75-8F1D-7492308055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6" name="Овал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Овал 39">
                  <a:extLst>
                    <a:ext uri="{FF2B5EF4-FFF2-40B4-BE49-F238E27FC236}">
                      <a16:creationId xmlns:a16="http://schemas.microsoft.com/office/drawing/2014/main" id="{D43E7116-4495-46BB-B79B-09200B50D0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7" name="Овал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FBC8EC63-867B-4900-B055-136AC0A338DE}"/>
                </a:ext>
              </a:extLst>
            </p:cNvPr>
            <p:cNvCxnSpPr>
              <a:cxnSpLocks/>
              <a:stCxn id="44" idx="3"/>
              <a:endCxn id="35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BFF297BB-88D2-4E9A-BC75-11E5B94F3148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4E6044DF-F71F-472B-971C-97D145B4E3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9B0D002E-7E73-40B7-964C-A41994616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3A6FD54D-D02B-49EA-9924-9ADE865DB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3FE65B1F-6A03-4DB4-9AB3-E116C371D7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5090F73D-28CC-4214-BFAB-D53365A5D081}"/>
                </a:ext>
              </a:extLst>
            </p:cNvPr>
            <p:cNvCxnSpPr>
              <a:cxnSpLocks/>
              <a:stCxn id="33" idx="6"/>
              <a:endCxn id="45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B1E4DE9E-756A-461B-8152-DFAF2111B98C}"/>
                </a:ext>
              </a:extLst>
            </p:cNvPr>
            <p:cNvCxnSpPr>
              <a:cxnSpLocks/>
              <a:stCxn id="46" idx="6"/>
              <a:endCxn id="38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C0DE20FF-DCC5-4612-86F1-DB9FBD8AED70}"/>
                </a:ext>
              </a:extLst>
            </p:cNvPr>
            <p:cNvCxnSpPr>
              <a:cxnSpLocks/>
              <a:stCxn id="39" idx="4"/>
              <a:endCxn id="44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4AD3A74-BAEB-4A86-807C-C0C6E3F1229F}"/>
                </a:ext>
              </a:extLst>
            </p:cNvPr>
            <p:cNvCxnSpPr>
              <a:cxnSpLocks/>
              <a:stCxn id="44" idx="5"/>
              <a:endCxn id="36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44AFC6EF-9F0E-4911-B816-1FA03B1943AB}"/>
                </a:ext>
              </a:extLst>
            </p:cNvPr>
            <p:cNvCxnSpPr>
              <a:cxnSpLocks/>
              <a:stCxn id="35" idx="4"/>
              <a:endCxn id="45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F3DEC6CA-64BA-41A3-9A5F-D8EE7EC9FCBD}"/>
                </a:ext>
              </a:extLst>
            </p:cNvPr>
            <p:cNvCxnSpPr>
              <a:cxnSpLocks/>
              <a:stCxn id="34" idx="0"/>
              <a:endCxn id="45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54143DF4-2DB5-44D5-9B6D-E49B3AE185F1}"/>
                </a:ext>
              </a:extLst>
            </p:cNvPr>
            <p:cNvCxnSpPr>
              <a:cxnSpLocks/>
              <a:stCxn id="43" idx="1"/>
              <a:endCxn id="34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B767094C-D007-43E1-A72B-FA85D8EEC1C7}"/>
                </a:ext>
              </a:extLst>
            </p:cNvPr>
            <p:cNvCxnSpPr>
              <a:cxnSpLocks/>
              <a:stCxn id="37" idx="2"/>
              <a:endCxn id="43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2CCDC95D-2DBB-4C53-8DAB-1DCB704EEF94}"/>
                </a:ext>
              </a:extLst>
            </p:cNvPr>
            <p:cNvCxnSpPr>
              <a:cxnSpLocks/>
              <a:stCxn id="46" idx="3"/>
              <a:endCxn id="37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17E9BF65-9092-457C-B347-7599D367BC92}"/>
                </a:ext>
              </a:extLst>
            </p:cNvPr>
            <p:cNvCxnSpPr>
              <a:cxnSpLocks/>
              <a:stCxn id="36" idx="4"/>
              <a:endCxn id="46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98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Кодирование переменной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495651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мальчик выбирает девушку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𝑔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животное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он не выбирает девушку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𝑔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животное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4956517" cy="1815882"/>
              </a:xfrm>
              <a:prstGeom prst="rect">
                <a:avLst/>
              </a:prstGeom>
              <a:blipFill>
                <a:blip r:embed="rId3"/>
                <a:stretch>
                  <a:fillRect l="-2583" t="-335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7EE3570A-32F4-437A-8FB0-4F8882E5A905}"/>
              </a:ext>
            </a:extLst>
          </p:cNvPr>
          <p:cNvGrpSpPr/>
          <p:nvPr/>
        </p:nvGrpSpPr>
        <p:grpSpPr>
          <a:xfrm>
            <a:off x="7044139" y="2162332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Овал 30">
                  <a:extLst>
                    <a:ext uri="{FF2B5EF4-FFF2-40B4-BE49-F238E27FC236}">
                      <a16:creationId xmlns:a16="http://schemas.microsoft.com/office/drawing/2014/main" id="{577BF894-F5AF-4806-8877-D4826C6B4B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4" name="Овал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42FD9A20-EEDC-43DA-9256-F8B84C585A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5" name="Овал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l="-483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27B7E0BD-9E78-4BE5-B60A-0918E1FFAF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6" name="Овал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6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44E95EA1-8731-4DF5-AEB3-2C86985CC1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Овал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F789C66A-0AD8-4624-8B4B-C48CD7F94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Овал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 l="-163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Овал 60">
                  <a:extLst>
                    <a:ext uri="{FF2B5EF4-FFF2-40B4-BE49-F238E27FC236}">
                      <a16:creationId xmlns:a16="http://schemas.microsoft.com/office/drawing/2014/main" id="{F24C8649-D571-4ADE-93FD-87266FDF4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2" name="Овал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Овал 61">
                  <a:extLst>
                    <a:ext uri="{FF2B5EF4-FFF2-40B4-BE49-F238E27FC236}">
                      <a16:creationId xmlns:a16="http://schemas.microsoft.com/office/drawing/2014/main" id="{30A95922-BA76-4C1A-84D9-126BA45714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6" name="Овал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Овал 62">
                  <a:extLst>
                    <a:ext uri="{FF2B5EF4-FFF2-40B4-BE49-F238E27FC236}">
                      <a16:creationId xmlns:a16="http://schemas.microsoft.com/office/drawing/2014/main" id="{A31CDF89-C7D0-4928-A8F5-A2BDE660AF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7" name="Овал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161EE57E-8A00-4B18-AE7A-C0CF5BE4C000}"/>
                </a:ext>
              </a:extLst>
            </p:cNvPr>
            <p:cNvCxnSpPr>
              <a:cxnSpLocks/>
              <a:stCxn id="67" idx="3"/>
              <a:endCxn id="58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44CCFBCE-F80F-491A-941A-B1103F7995BF}"/>
                </a:ext>
              </a:extLst>
            </p:cNvPr>
            <p:cNvCxnSpPr>
              <a:cxnSpLocks/>
              <a:stCxn id="66" idx="4"/>
              <a:endCxn id="63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BE9792A4-FBC8-4EF2-8315-347EE10E1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7DC9D2F-B39F-4DE0-AC42-865FEE7C3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E3170369-938B-43E2-B309-565D1B297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6FED5E43-C531-495B-941A-A6401F748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F93BAED4-E6C5-4641-9866-A419069B09F6}"/>
                </a:ext>
              </a:extLst>
            </p:cNvPr>
            <p:cNvCxnSpPr>
              <a:cxnSpLocks/>
              <a:stCxn id="31" idx="6"/>
              <a:endCxn id="68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5D1B159A-FB9D-435F-8D37-1D1BD69DB5F2}"/>
                </a:ext>
              </a:extLst>
            </p:cNvPr>
            <p:cNvCxnSpPr>
              <a:cxnSpLocks/>
              <a:stCxn id="69" idx="6"/>
              <a:endCxn id="61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AC5095F-6610-4193-A02B-482D556CD8DC}"/>
                </a:ext>
              </a:extLst>
            </p:cNvPr>
            <p:cNvCxnSpPr>
              <a:cxnSpLocks/>
              <a:stCxn id="62" idx="4"/>
              <a:endCxn id="67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A389B853-24B1-46BA-B563-92A5F2C7787F}"/>
                </a:ext>
              </a:extLst>
            </p:cNvPr>
            <p:cNvCxnSpPr>
              <a:cxnSpLocks/>
              <a:stCxn id="67" idx="5"/>
              <a:endCxn id="59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6DBA0FAD-DC7D-4B36-AB08-53709A77F797}"/>
                </a:ext>
              </a:extLst>
            </p:cNvPr>
            <p:cNvCxnSpPr>
              <a:cxnSpLocks/>
              <a:stCxn id="58" idx="4"/>
              <a:endCxn id="68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756FCE59-4B4C-4D71-ACBF-B3C6D81A494E}"/>
                </a:ext>
              </a:extLst>
            </p:cNvPr>
            <p:cNvCxnSpPr>
              <a:cxnSpLocks/>
              <a:stCxn id="57" idx="0"/>
              <a:endCxn id="68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CABE4505-0E89-4E41-A8DE-731483F6AEC5}"/>
                </a:ext>
              </a:extLst>
            </p:cNvPr>
            <p:cNvCxnSpPr>
              <a:cxnSpLocks/>
              <a:stCxn id="66" idx="1"/>
              <a:endCxn id="57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669BC8D4-E486-49F2-921B-05C6B83C9082}"/>
                </a:ext>
              </a:extLst>
            </p:cNvPr>
            <p:cNvCxnSpPr>
              <a:cxnSpLocks/>
              <a:stCxn id="60" idx="2"/>
              <a:endCxn id="66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BDF977A0-07CB-4A3D-BF17-9009B40C1749}"/>
                </a:ext>
              </a:extLst>
            </p:cNvPr>
            <p:cNvCxnSpPr>
              <a:cxnSpLocks/>
              <a:stCxn id="69" idx="3"/>
              <a:endCxn id="60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A92140A5-1AD0-4656-BEB8-07869110DC88}"/>
                </a:ext>
              </a:extLst>
            </p:cNvPr>
            <p:cNvCxnSpPr>
              <a:cxnSpLocks/>
              <a:stCxn id="59" idx="4"/>
              <a:endCxn id="69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029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Кодирование переменной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4956517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мальчик выбирает девушку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𝑔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животное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он не выбирает девушку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𝑔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животное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Тогда девушка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выбирает мальчика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животное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4956517" cy="3108543"/>
              </a:xfrm>
              <a:prstGeom prst="rect">
                <a:avLst/>
              </a:prstGeom>
              <a:blipFill>
                <a:blip r:embed="rId3"/>
                <a:stretch>
                  <a:fillRect l="-258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8BFA9AC4-D304-4DE0-990A-1A4E40F7A2C7}"/>
              </a:ext>
            </a:extLst>
          </p:cNvPr>
          <p:cNvGrpSpPr/>
          <p:nvPr/>
        </p:nvGrpSpPr>
        <p:grpSpPr>
          <a:xfrm>
            <a:off x="7044139" y="2154122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Овал 32">
                  <a:extLst>
                    <a:ext uri="{FF2B5EF4-FFF2-40B4-BE49-F238E27FC236}">
                      <a16:creationId xmlns:a16="http://schemas.microsoft.com/office/drawing/2014/main" id="{548A467E-EF55-4049-8C6D-7F7DB0BFAD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4" name="Овал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Овал 33">
                  <a:extLst>
                    <a:ext uri="{FF2B5EF4-FFF2-40B4-BE49-F238E27FC236}">
                      <a16:creationId xmlns:a16="http://schemas.microsoft.com/office/drawing/2014/main" id="{20192FDF-4A12-467B-B0B5-B700CDBB52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5" name="Овал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l="-483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Овал 34">
                  <a:extLst>
                    <a:ext uri="{FF2B5EF4-FFF2-40B4-BE49-F238E27FC236}">
                      <a16:creationId xmlns:a16="http://schemas.microsoft.com/office/drawing/2014/main" id="{DC0A8678-DCBF-448D-87DB-814782136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6" name="Овал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6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Овал 35">
                  <a:extLst>
                    <a:ext uri="{FF2B5EF4-FFF2-40B4-BE49-F238E27FC236}">
                      <a16:creationId xmlns:a16="http://schemas.microsoft.com/office/drawing/2014/main" id="{4EBC94B2-34FA-47A7-A61C-EE3A96FE05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Овал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Овал 36">
                  <a:extLst>
                    <a:ext uri="{FF2B5EF4-FFF2-40B4-BE49-F238E27FC236}">
                      <a16:creationId xmlns:a16="http://schemas.microsoft.com/office/drawing/2014/main" id="{26BA1350-B567-4D44-8775-A27EEA65E4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Овал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 l="-163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Овал 37">
                  <a:extLst>
                    <a:ext uri="{FF2B5EF4-FFF2-40B4-BE49-F238E27FC236}">
                      <a16:creationId xmlns:a16="http://schemas.microsoft.com/office/drawing/2014/main" id="{A2ADF392-FCF4-47CE-811D-943C9E570E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2" name="Овал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Овал 38">
                  <a:extLst>
                    <a:ext uri="{FF2B5EF4-FFF2-40B4-BE49-F238E27FC236}">
                      <a16:creationId xmlns:a16="http://schemas.microsoft.com/office/drawing/2014/main" id="{DC18D902-DE72-45A9-98F7-941DC60AA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6" name="Овал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Овал 39">
                  <a:extLst>
                    <a:ext uri="{FF2B5EF4-FFF2-40B4-BE49-F238E27FC236}">
                      <a16:creationId xmlns:a16="http://schemas.microsoft.com/office/drawing/2014/main" id="{757032FC-C5BB-48A1-A16A-B720C70684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7" name="Овал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F708AE7F-FF9A-4F92-8952-95EB9B46DB92}"/>
                </a:ext>
              </a:extLst>
            </p:cNvPr>
            <p:cNvCxnSpPr>
              <a:cxnSpLocks/>
              <a:stCxn id="44" idx="3"/>
              <a:endCxn id="35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DC207307-6FC2-452D-98FF-F8C4D29D4293}"/>
                </a:ext>
              </a:extLst>
            </p:cNvPr>
            <p:cNvCxnSpPr>
              <a:cxnSpLocks/>
              <a:stCxn id="43" idx="4"/>
              <a:endCxn id="40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C1B0D0AE-7306-420E-8C57-BB2020157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327B33EF-9414-439B-A92C-3C0237353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B2BE6F76-175F-49F1-A51F-672B4B2ED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89A92929-E885-4615-89B1-DDE297F55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357EB502-236F-4059-9685-7A2EBCA5D3B7}"/>
                </a:ext>
              </a:extLst>
            </p:cNvPr>
            <p:cNvCxnSpPr>
              <a:cxnSpLocks/>
              <a:stCxn id="33" idx="6"/>
              <a:endCxn id="45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7CC34F27-DD12-46A1-A588-B4C27F2BC73A}"/>
                </a:ext>
              </a:extLst>
            </p:cNvPr>
            <p:cNvCxnSpPr>
              <a:cxnSpLocks/>
              <a:stCxn id="46" idx="6"/>
              <a:endCxn id="38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DFD89D08-F5CF-498B-8804-184EDE88EA3F}"/>
                </a:ext>
              </a:extLst>
            </p:cNvPr>
            <p:cNvCxnSpPr>
              <a:cxnSpLocks/>
              <a:stCxn id="39" idx="4"/>
              <a:endCxn id="44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D9A48F56-FFA9-4372-9083-4CB8FCD1AEBE}"/>
                </a:ext>
              </a:extLst>
            </p:cNvPr>
            <p:cNvCxnSpPr>
              <a:cxnSpLocks/>
              <a:stCxn id="44" idx="5"/>
              <a:endCxn id="36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955EDB10-0B32-4691-A686-6C18AD3415D2}"/>
                </a:ext>
              </a:extLst>
            </p:cNvPr>
            <p:cNvCxnSpPr>
              <a:cxnSpLocks/>
              <a:stCxn id="35" idx="4"/>
              <a:endCxn id="45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11D3565-774B-4CE7-9658-7FFACA70CFD6}"/>
                </a:ext>
              </a:extLst>
            </p:cNvPr>
            <p:cNvCxnSpPr>
              <a:cxnSpLocks/>
              <a:stCxn id="34" idx="0"/>
              <a:endCxn id="45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45AC24FA-DDE8-4E81-854E-B066586BE158}"/>
                </a:ext>
              </a:extLst>
            </p:cNvPr>
            <p:cNvCxnSpPr>
              <a:cxnSpLocks/>
              <a:stCxn id="43" idx="1"/>
              <a:endCxn id="34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A1DF0151-7202-42EA-B7E7-C443C7034193}"/>
                </a:ext>
              </a:extLst>
            </p:cNvPr>
            <p:cNvCxnSpPr>
              <a:cxnSpLocks/>
              <a:stCxn id="37" idx="2"/>
              <a:endCxn id="43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94CCB7A2-4487-442C-83A0-55F714E183EA}"/>
                </a:ext>
              </a:extLst>
            </p:cNvPr>
            <p:cNvCxnSpPr>
              <a:cxnSpLocks/>
              <a:stCxn id="46" idx="3"/>
              <a:endCxn id="37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7C30994A-2431-4651-9E62-9E3848B1FBE0}"/>
                </a:ext>
              </a:extLst>
            </p:cNvPr>
            <p:cNvCxnSpPr>
              <a:cxnSpLocks/>
              <a:stCxn id="36" idx="4"/>
              <a:endCxn id="46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95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Кодирование переменной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9483" y="2073205"/>
            <a:ext cx="495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Такая конструкция допускает два состояния. </a:t>
            </a: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95EACB7-779F-45F7-BD02-115528ADD89F}"/>
              </a:ext>
            </a:extLst>
          </p:cNvPr>
          <p:cNvGrpSpPr/>
          <p:nvPr/>
        </p:nvGrpSpPr>
        <p:grpSpPr>
          <a:xfrm>
            <a:off x="7044139" y="2161885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Овал 30">
                  <a:extLst>
                    <a:ext uri="{FF2B5EF4-FFF2-40B4-BE49-F238E27FC236}">
                      <a16:creationId xmlns:a16="http://schemas.microsoft.com/office/drawing/2014/main" id="{5E463014-B946-4D4D-8665-986F1C38B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Овал 30">
                  <a:extLst>
                    <a:ext uri="{FF2B5EF4-FFF2-40B4-BE49-F238E27FC236}">
                      <a16:creationId xmlns:a16="http://schemas.microsoft.com/office/drawing/2014/main" id="{5E463014-B946-4D4D-8665-986F1C38B4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3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85B5CBDF-B3BA-42EB-BD94-71E09FC3A7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85B5CBDF-B3BA-42EB-BD94-71E09FC3A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41BF9D8E-A09E-492D-A30A-459E434FD0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41BF9D8E-A09E-492D-A30A-459E434FD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7AD2FE26-0169-469D-BA48-5C18983B0E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7AD2FE26-0169-469D-BA48-5C18983B0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16370549-53B9-4276-85B9-B5BA10FAA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16370549-53B9-4276-85B9-B5BA10FAA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Овал 60">
                  <a:extLst>
                    <a:ext uri="{FF2B5EF4-FFF2-40B4-BE49-F238E27FC236}">
                      <a16:creationId xmlns:a16="http://schemas.microsoft.com/office/drawing/2014/main" id="{240D5287-BFF5-49C3-A3A8-34FC12503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Овал 60">
                  <a:extLst>
                    <a:ext uri="{FF2B5EF4-FFF2-40B4-BE49-F238E27FC236}">
                      <a16:creationId xmlns:a16="http://schemas.microsoft.com/office/drawing/2014/main" id="{240D5287-BFF5-49C3-A3A8-34FC125033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Овал 61">
                  <a:extLst>
                    <a:ext uri="{FF2B5EF4-FFF2-40B4-BE49-F238E27FC236}">
                      <a16:creationId xmlns:a16="http://schemas.microsoft.com/office/drawing/2014/main" id="{55341FEC-CE58-4A5B-8076-8A36A1BAB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Овал 61">
                  <a:extLst>
                    <a:ext uri="{FF2B5EF4-FFF2-40B4-BE49-F238E27FC236}">
                      <a16:creationId xmlns:a16="http://schemas.microsoft.com/office/drawing/2014/main" id="{55341FEC-CE58-4A5B-8076-8A36A1BAB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Овал 62">
                  <a:extLst>
                    <a:ext uri="{FF2B5EF4-FFF2-40B4-BE49-F238E27FC236}">
                      <a16:creationId xmlns:a16="http://schemas.microsoft.com/office/drawing/2014/main" id="{EDE114A4-1306-41ED-8D37-F39D2ED59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Овал 62">
                  <a:extLst>
                    <a:ext uri="{FF2B5EF4-FFF2-40B4-BE49-F238E27FC236}">
                      <a16:creationId xmlns:a16="http://schemas.microsoft.com/office/drawing/2014/main" id="{EDE114A4-1306-41ED-8D37-F39D2ED59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A3F7BBEF-2AC4-41EE-83BE-2DC80E7623AC}"/>
                </a:ext>
              </a:extLst>
            </p:cNvPr>
            <p:cNvCxnSpPr>
              <a:cxnSpLocks/>
              <a:stCxn id="67" idx="3"/>
              <a:endCxn id="58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4DF508F5-CB43-429A-A58E-07AC3F8758C3}"/>
                </a:ext>
              </a:extLst>
            </p:cNvPr>
            <p:cNvCxnSpPr>
              <a:cxnSpLocks/>
              <a:stCxn id="66" idx="4"/>
              <a:endCxn id="63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53AFAF3C-C39D-45E1-8F51-B2665E351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24D69F3C-CFA1-42DE-829B-C45DD9924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6C4EFCB9-DBE2-46BB-9F4B-065651167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70A93553-D758-4E49-A886-5A5BFA9EB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2A9C8680-C04F-4D63-9E5D-0746A516CE62}"/>
                </a:ext>
              </a:extLst>
            </p:cNvPr>
            <p:cNvCxnSpPr>
              <a:cxnSpLocks/>
              <a:stCxn id="31" idx="6"/>
              <a:endCxn id="68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E5995507-409F-471B-B59D-66E75F1726E9}"/>
                </a:ext>
              </a:extLst>
            </p:cNvPr>
            <p:cNvCxnSpPr>
              <a:cxnSpLocks/>
              <a:stCxn id="69" idx="6"/>
              <a:endCxn id="61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D2B06F6-BA66-4B3A-B0DE-14A6FD996E4D}"/>
                </a:ext>
              </a:extLst>
            </p:cNvPr>
            <p:cNvCxnSpPr>
              <a:cxnSpLocks/>
              <a:stCxn id="62" idx="4"/>
              <a:endCxn id="67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4E8C9C45-346D-4EEC-88B8-EC5FBEC4743A}"/>
                </a:ext>
              </a:extLst>
            </p:cNvPr>
            <p:cNvCxnSpPr>
              <a:cxnSpLocks/>
              <a:stCxn id="67" idx="5"/>
              <a:endCxn id="59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8751402B-94F2-45A3-97ED-074876E4FB30}"/>
                </a:ext>
              </a:extLst>
            </p:cNvPr>
            <p:cNvCxnSpPr>
              <a:cxnSpLocks/>
              <a:stCxn id="58" idx="4"/>
              <a:endCxn id="68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4DB465D7-7360-4042-A4ED-492148693B68}"/>
                </a:ext>
              </a:extLst>
            </p:cNvPr>
            <p:cNvCxnSpPr>
              <a:cxnSpLocks/>
              <a:stCxn id="57" idx="0"/>
              <a:endCxn id="68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2A1C94C2-1320-4E9C-9EDE-A4C29C50D0CD}"/>
                </a:ext>
              </a:extLst>
            </p:cNvPr>
            <p:cNvCxnSpPr>
              <a:cxnSpLocks/>
              <a:stCxn id="66" idx="1"/>
              <a:endCxn id="57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EF405CDC-0145-4E89-A0D8-016BC8F3672B}"/>
                </a:ext>
              </a:extLst>
            </p:cNvPr>
            <p:cNvCxnSpPr>
              <a:cxnSpLocks/>
              <a:stCxn id="60" idx="2"/>
              <a:endCxn id="66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39B6A17-8D09-4B6F-91D5-ADF578683145}"/>
                </a:ext>
              </a:extLst>
            </p:cNvPr>
            <p:cNvCxnSpPr>
              <a:cxnSpLocks/>
              <a:stCxn id="69" idx="3"/>
              <a:endCxn id="60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C1A62805-F30E-4056-8108-A138CA598560}"/>
                </a:ext>
              </a:extLst>
            </p:cNvPr>
            <p:cNvCxnSpPr>
              <a:cxnSpLocks/>
              <a:stCxn id="59" idx="4"/>
              <a:endCxn id="69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8741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Кодирование переменной</a:t>
            </a:r>
            <a:endParaRPr lang="en-US" sz="4000" dirty="0">
              <a:solidFill>
                <a:srgbClr val="3D4ED7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495651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Такое положение можно интерпретировать, как значение переменной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rgbClr val="FF5555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true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4956517" cy="2246769"/>
              </a:xfrm>
              <a:prstGeom prst="rect">
                <a:avLst/>
              </a:prstGeom>
              <a:blipFill>
                <a:blip r:embed="rId3"/>
                <a:stretch>
                  <a:fillRect l="-2583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95EACB7-779F-45F7-BD02-115528ADD89F}"/>
              </a:ext>
            </a:extLst>
          </p:cNvPr>
          <p:cNvGrpSpPr/>
          <p:nvPr/>
        </p:nvGrpSpPr>
        <p:grpSpPr>
          <a:xfrm>
            <a:off x="7044139" y="2161885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Овал 30">
                  <a:extLst>
                    <a:ext uri="{FF2B5EF4-FFF2-40B4-BE49-F238E27FC236}">
                      <a16:creationId xmlns:a16="http://schemas.microsoft.com/office/drawing/2014/main" id="{5E463014-B946-4D4D-8665-986F1C38B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Овал 30">
                  <a:extLst>
                    <a:ext uri="{FF2B5EF4-FFF2-40B4-BE49-F238E27FC236}">
                      <a16:creationId xmlns:a16="http://schemas.microsoft.com/office/drawing/2014/main" id="{5E463014-B946-4D4D-8665-986F1C38B4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85B5CBDF-B3BA-42EB-BD94-71E09FC3A7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85B5CBDF-B3BA-42EB-BD94-71E09FC3A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41BF9D8E-A09E-492D-A30A-459E434FD0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8" name="Овал 57">
                  <a:extLst>
                    <a:ext uri="{FF2B5EF4-FFF2-40B4-BE49-F238E27FC236}">
                      <a16:creationId xmlns:a16="http://schemas.microsoft.com/office/drawing/2014/main" id="{41BF9D8E-A09E-492D-A30A-459E434FD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6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7AD2FE26-0169-469D-BA48-5C18983B0E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9" name="Овал 58">
                  <a:extLst>
                    <a:ext uri="{FF2B5EF4-FFF2-40B4-BE49-F238E27FC236}">
                      <a16:creationId xmlns:a16="http://schemas.microsoft.com/office/drawing/2014/main" id="{7AD2FE26-0169-469D-BA48-5C18983B0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16370549-53B9-4276-85B9-B5BA10FAA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0" name="Овал 59">
                  <a:extLst>
                    <a:ext uri="{FF2B5EF4-FFF2-40B4-BE49-F238E27FC236}">
                      <a16:creationId xmlns:a16="http://schemas.microsoft.com/office/drawing/2014/main" id="{16370549-53B9-4276-85B9-B5BA10FAA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Овал 60">
                  <a:extLst>
                    <a:ext uri="{FF2B5EF4-FFF2-40B4-BE49-F238E27FC236}">
                      <a16:creationId xmlns:a16="http://schemas.microsoft.com/office/drawing/2014/main" id="{240D5287-BFF5-49C3-A3A8-34FC12503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1" name="Овал 60">
                  <a:extLst>
                    <a:ext uri="{FF2B5EF4-FFF2-40B4-BE49-F238E27FC236}">
                      <a16:creationId xmlns:a16="http://schemas.microsoft.com/office/drawing/2014/main" id="{240D5287-BFF5-49C3-A3A8-34FC125033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Овал 61">
                  <a:extLst>
                    <a:ext uri="{FF2B5EF4-FFF2-40B4-BE49-F238E27FC236}">
                      <a16:creationId xmlns:a16="http://schemas.microsoft.com/office/drawing/2014/main" id="{55341FEC-CE58-4A5B-8076-8A36A1BAB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2" name="Овал 61">
                  <a:extLst>
                    <a:ext uri="{FF2B5EF4-FFF2-40B4-BE49-F238E27FC236}">
                      <a16:creationId xmlns:a16="http://schemas.microsoft.com/office/drawing/2014/main" id="{55341FEC-CE58-4A5B-8076-8A36A1BAB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Овал 62">
                  <a:extLst>
                    <a:ext uri="{FF2B5EF4-FFF2-40B4-BE49-F238E27FC236}">
                      <a16:creationId xmlns:a16="http://schemas.microsoft.com/office/drawing/2014/main" id="{EDE114A4-1306-41ED-8D37-F39D2ED59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3" name="Овал 62">
                  <a:extLst>
                    <a:ext uri="{FF2B5EF4-FFF2-40B4-BE49-F238E27FC236}">
                      <a16:creationId xmlns:a16="http://schemas.microsoft.com/office/drawing/2014/main" id="{EDE114A4-1306-41ED-8D37-F39D2ED59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A3F7BBEF-2AC4-41EE-83BE-2DC80E7623AC}"/>
                </a:ext>
              </a:extLst>
            </p:cNvPr>
            <p:cNvCxnSpPr>
              <a:cxnSpLocks/>
              <a:stCxn id="67" idx="3"/>
              <a:endCxn id="58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4DF508F5-CB43-429A-A58E-07AC3F8758C3}"/>
                </a:ext>
              </a:extLst>
            </p:cNvPr>
            <p:cNvCxnSpPr>
              <a:cxnSpLocks/>
              <a:stCxn id="66" idx="4"/>
              <a:endCxn id="63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53AFAF3C-C39D-45E1-8F51-B2665E351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24D69F3C-CFA1-42DE-829B-C45DD9924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6C4EFCB9-DBE2-46BB-9F4B-065651167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70A93553-D758-4E49-A886-5A5BFA9EB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2A9C8680-C04F-4D63-9E5D-0746A516CE62}"/>
                </a:ext>
              </a:extLst>
            </p:cNvPr>
            <p:cNvCxnSpPr>
              <a:cxnSpLocks/>
              <a:stCxn id="31" idx="6"/>
              <a:endCxn id="68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E5995507-409F-471B-B59D-66E75F1726E9}"/>
                </a:ext>
              </a:extLst>
            </p:cNvPr>
            <p:cNvCxnSpPr>
              <a:cxnSpLocks/>
              <a:stCxn id="69" idx="6"/>
              <a:endCxn id="61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2D2B06F6-BA66-4B3A-B0DE-14A6FD996E4D}"/>
                </a:ext>
              </a:extLst>
            </p:cNvPr>
            <p:cNvCxnSpPr>
              <a:cxnSpLocks/>
              <a:stCxn id="62" idx="4"/>
              <a:endCxn id="67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4E8C9C45-346D-4EEC-88B8-EC5FBEC4743A}"/>
                </a:ext>
              </a:extLst>
            </p:cNvPr>
            <p:cNvCxnSpPr>
              <a:cxnSpLocks/>
              <a:stCxn id="67" idx="5"/>
              <a:endCxn id="59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8751402B-94F2-45A3-97ED-074876E4FB30}"/>
                </a:ext>
              </a:extLst>
            </p:cNvPr>
            <p:cNvCxnSpPr>
              <a:cxnSpLocks/>
              <a:stCxn id="58" idx="4"/>
              <a:endCxn id="68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4DB465D7-7360-4042-A4ED-492148693B68}"/>
                </a:ext>
              </a:extLst>
            </p:cNvPr>
            <p:cNvCxnSpPr>
              <a:cxnSpLocks/>
              <a:stCxn id="57" idx="0"/>
              <a:endCxn id="68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2A1C94C2-1320-4E9C-9EDE-A4C29C50D0CD}"/>
                </a:ext>
              </a:extLst>
            </p:cNvPr>
            <p:cNvCxnSpPr>
              <a:cxnSpLocks/>
              <a:stCxn id="66" idx="1"/>
              <a:endCxn id="57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EF405CDC-0145-4E89-A0D8-016BC8F3672B}"/>
                </a:ext>
              </a:extLst>
            </p:cNvPr>
            <p:cNvCxnSpPr>
              <a:cxnSpLocks/>
              <a:stCxn id="60" idx="2"/>
              <a:endCxn id="66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39B6A17-8D09-4B6F-91D5-ADF578683145}"/>
                </a:ext>
              </a:extLst>
            </p:cNvPr>
            <p:cNvCxnSpPr>
              <a:cxnSpLocks/>
              <a:stCxn id="69" idx="3"/>
              <a:endCxn id="60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C1A62805-F30E-4056-8108-A138CA598560}"/>
                </a:ext>
              </a:extLst>
            </p:cNvPr>
            <p:cNvCxnSpPr>
              <a:cxnSpLocks/>
              <a:stCxn id="59" idx="4"/>
              <a:endCxn id="69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F05EA79-B03C-4195-80D7-EB7AB06B71F2}"/>
              </a:ext>
            </a:extLst>
          </p:cNvPr>
          <p:cNvSpPr txBox="1"/>
          <p:nvPr/>
        </p:nvSpPr>
        <p:spPr>
          <a:xfrm>
            <a:off x="8290812" y="3371814"/>
            <a:ext cx="830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39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Кодирование переменной</a:t>
            </a:r>
            <a:endParaRPr lang="en-US" sz="4000" dirty="0">
              <a:solidFill>
                <a:srgbClr val="3D4E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495651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Такое положение можно интерпретировать, как значение переменной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ru-RU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false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4956517" cy="2246769"/>
              </a:xfrm>
              <a:prstGeom prst="rect">
                <a:avLst/>
              </a:prstGeom>
              <a:blipFill>
                <a:blip r:embed="rId3"/>
                <a:stretch>
                  <a:fillRect l="-2583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962B4551-150F-4E52-996F-254BEDC18887}"/>
              </a:ext>
            </a:extLst>
          </p:cNvPr>
          <p:cNvGrpSpPr/>
          <p:nvPr/>
        </p:nvGrpSpPr>
        <p:grpSpPr>
          <a:xfrm>
            <a:off x="7044139" y="2161885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Овал 33">
                  <a:extLst>
                    <a:ext uri="{FF2B5EF4-FFF2-40B4-BE49-F238E27FC236}">
                      <a16:creationId xmlns:a16="http://schemas.microsoft.com/office/drawing/2014/main" id="{7D9888AE-F7DD-4761-8FBC-CB94ACA6B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Овал 33">
                  <a:extLst>
                    <a:ext uri="{FF2B5EF4-FFF2-40B4-BE49-F238E27FC236}">
                      <a16:creationId xmlns:a16="http://schemas.microsoft.com/office/drawing/2014/main" id="{7D9888AE-F7DD-4761-8FBC-CB94ACA6B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Овал 34">
                  <a:extLst>
                    <a:ext uri="{FF2B5EF4-FFF2-40B4-BE49-F238E27FC236}">
                      <a16:creationId xmlns:a16="http://schemas.microsoft.com/office/drawing/2014/main" id="{56E39F19-B4C2-4827-9C47-AD3782B5F4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Овал 34">
                  <a:extLst>
                    <a:ext uri="{FF2B5EF4-FFF2-40B4-BE49-F238E27FC236}">
                      <a16:creationId xmlns:a16="http://schemas.microsoft.com/office/drawing/2014/main" id="{56E39F19-B4C2-4827-9C47-AD3782B5F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Овал 35">
                  <a:extLst>
                    <a:ext uri="{FF2B5EF4-FFF2-40B4-BE49-F238E27FC236}">
                      <a16:creationId xmlns:a16="http://schemas.microsoft.com/office/drawing/2014/main" id="{2CF1F029-40E6-4473-8DA2-EFF560BA1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Овал 35">
                  <a:extLst>
                    <a:ext uri="{FF2B5EF4-FFF2-40B4-BE49-F238E27FC236}">
                      <a16:creationId xmlns:a16="http://schemas.microsoft.com/office/drawing/2014/main" id="{2CF1F029-40E6-4473-8DA2-EFF560BA1C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6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Овал 36">
                  <a:extLst>
                    <a:ext uri="{FF2B5EF4-FFF2-40B4-BE49-F238E27FC236}">
                      <a16:creationId xmlns:a16="http://schemas.microsoft.com/office/drawing/2014/main" id="{CCB1EC41-6D46-4E94-A819-D085100E2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Овал 36">
                  <a:extLst>
                    <a:ext uri="{FF2B5EF4-FFF2-40B4-BE49-F238E27FC236}">
                      <a16:creationId xmlns:a16="http://schemas.microsoft.com/office/drawing/2014/main" id="{CCB1EC41-6D46-4E94-A819-D085100E2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Овал 37">
                  <a:extLst>
                    <a:ext uri="{FF2B5EF4-FFF2-40B4-BE49-F238E27FC236}">
                      <a16:creationId xmlns:a16="http://schemas.microsoft.com/office/drawing/2014/main" id="{1196E8D6-D9B6-400C-A185-57A907484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8" name="Овал 37">
                  <a:extLst>
                    <a:ext uri="{FF2B5EF4-FFF2-40B4-BE49-F238E27FC236}">
                      <a16:creationId xmlns:a16="http://schemas.microsoft.com/office/drawing/2014/main" id="{1196E8D6-D9B6-400C-A185-57A907484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Овал 38">
                  <a:extLst>
                    <a:ext uri="{FF2B5EF4-FFF2-40B4-BE49-F238E27FC236}">
                      <a16:creationId xmlns:a16="http://schemas.microsoft.com/office/drawing/2014/main" id="{1C5CE76F-F334-4020-8E13-A1A422127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Овал 38">
                  <a:extLst>
                    <a:ext uri="{FF2B5EF4-FFF2-40B4-BE49-F238E27FC236}">
                      <a16:creationId xmlns:a16="http://schemas.microsoft.com/office/drawing/2014/main" id="{1C5CE76F-F334-4020-8E13-A1A4221279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Овал 39">
                  <a:extLst>
                    <a:ext uri="{FF2B5EF4-FFF2-40B4-BE49-F238E27FC236}">
                      <a16:creationId xmlns:a16="http://schemas.microsoft.com/office/drawing/2014/main" id="{504C289E-3E84-4B58-B9C2-CC61B29039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Овал 39">
                  <a:extLst>
                    <a:ext uri="{FF2B5EF4-FFF2-40B4-BE49-F238E27FC236}">
                      <a16:creationId xmlns:a16="http://schemas.microsoft.com/office/drawing/2014/main" id="{504C289E-3E84-4B58-B9C2-CC61B29039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Овал 40">
                  <a:extLst>
                    <a:ext uri="{FF2B5EF4-FFF2-40B4-BE49-F238E27FC236}">
                      <a16:creationId xmlns:a16="http://schemas.microsoft.com/office/drawing/2014/main" id="{9562DE0C-3678-44D5-82CE-15F090C50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1" name="Овал 40">
                  <a:extLst>
                    <a:ext uri="{FF2B5EF4-FFF2-40B4-BE49-F238E27FC236}">
                      <a16:creationId xmlns:a16="http://schemas.microsoft.com/office/drawing/2014/main" id="{9562DE0C-3678-44D5-82CE-15F090C50A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87DD588D-36FE-4F9D-AE61-65E99DAF6025}"/>
                </a:ext>
              </a:extLst>
            </p:cNvPr>
            <p:cNvCxnSpPr>
              <a:cxnSpLocks/>
              <a:stCxn id="45" idx="3"/>
              <a:endCxn id="36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95D8CAC7-EED3-44D6-97E2-0E799DBEAE4F}"/>
                </a:ext>
              </a:extLst>
            </p:cNvPr>
            <p:cNvCxnSpPr>
              <a:cxnSpLocks/>
              <a:stCxn id="44" idx="4"/>
              <a:endCxn id="41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7E4C819F-913D-4874-A4D5-A18B47458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4D26C144-BBB1-44C3-B358-9955A7E97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6BE819DA-6912-43AD-B3A7-992EBE3DD2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B57354C7-EDD9-4BF1-9E83-76D8D84DCF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C1FCC2B1-F5EB-4675-A53C-2B97689DAE6B}"/>
                </a:ext>
              </a:extLst>
            </p:cNvPr>
            <p:cNvCxnSpPr>
              <a:cxnSpLocks/>
              <a:stCxn id="34" idx="6"/>
              <a:endCxn id="46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31CFEF40-9D84-4CBD-9EAE-435A969F2983}"/>
                </a:ext>
              </a:extLst>
            </p:cNvPr>
            <p:cNvCxnSpPr>
              <a:cxnSpLocks/>
              <a:stCxn id="47" idx="6"/>
              <a:endCxn id="39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C48EDEF1-35D3-42CB-80BC-DCA276B1339B}"/>
                </a:ext>
              </a:extLst>
            </p:cNvPr>
            <p:cNvCxnSpPr>
              <a:cxnSpLocks/>
              <a:stCxn id="40" idx="4"/>
              <a:endCxn id="45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ED799BC7-97A5-460D-A0D1-3404EAFF0BEE}"/>
                </a:ext>
              </a:extLst>
            </p:cNvPr>
            <p:cNvCxnSpPr>
              <a:cxnSpLocks/>
              <a:stCxn id="45" idx="5"/>
              <a:endCxn id="37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373B9AB3-CB4A-4151-A947-881C060C97F7}"/>
                </a:ext>
              </a:extLst>
            </p:cNvPr>
            <p:cNvCxnSpPr>
              <a:cxnSpLocks/>
              <a:stCxn id="36" idx="4"/>
              <a:endCxn id="46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A0BB728C-1BE9-41CD-8B35-DAD00E2C7D1E}"/>
                </a:ext>
              </a:extLst>
            </p:cNvPr>
            <p:cNvCxnSpPr>
              <a:cxnSpLocks/>
              <a:stCxn id="35" idx="0"/>
              <a:endCxn id="46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86C9BA90-6B41-4953-8252-F6936EA28C87}"/>
                </a:ext>
              </a:extLst>
            </p:cNvPr>
            <p:cNvCxnSpPr>
              <a:cxnSpLocks/>
              <a:stCxn id="44" idx="1"/>
              <a:endCxn id="35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F32A4491-F381-43AD-BBB7-E196AD641C26}"/>
                </a:ext>
              </a:extLst>
            </p:cNvPr>
            <p:cNvCxnSpPr>
              <a:cxnSpLocks/>
              <a:stCxn id="38" idx="2"/>
              <a:endCxn id="44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B15CB4A2-9855-4A9C-BA43-84F87CACC7AB}"/>
                </a:ext>
              </a:extLst>
            </p:cNvPr>
            <p:cNvCxnSpPr>
              <a:cxnSpLocks/>
              <a:stCxn id="47" idx="3"/>
              <a:endCxn id="38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F189986D-411C-4435-AE4C-A0CE46679465}"/>
                </a:ext>
              </a:extLst>
            </p:cNvPr>
            <p:cNvCxnSpPr>
              <a:cxnSpLocks/>
              <a:stCxn id="37" idx="4"/>
              <a:endCxn id="47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7A52C23-26BC-439E-AA56-89ECDE508957}"/>
              </a:ext>
            </a:extLst>
          </p:cNvPr>
          <p:cNvSpPr txBox="1"/>
          <p:nvPr/>
        </p:nvSpPr>
        <p:spPr>
          <a:xfrm>
            <a:off x="8219598" y="3363164"/>
            <a:ext cx="959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false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220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482" y="1138968"/>
            <a:ext cx="9925393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Кодирование дизъюнкции</a:t>
            </a:r>
            <a:endParaRPr lang="en-US" sz="4000" dirty="0">
              <a:solidFill>
                <a:srgbClr val="3D4ED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3" y="2073205"/>
                <a:ext cx="495651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каждой дизъюнкции вводим пару: мальчик и девушка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3" y="2073205"/>
                <a:ext cx="4956517" cy="1815882"/>
              </a:xfrm>
              <a:prstGeom prst="rect">
                <a:avLst/>
              </a:prstGeom>
              <a:blipFill>
                <a:blip r:embed="rId3"/>
                <a:stretch>
                  <a:fillRect l="-2583" t="-33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30D5526-DCC7-4F51-A30B-E53CC76ACE4A}"/>
              </a:ext>
            </a:extLst>
          </p:cNvPr>
          <p:cNvGrpSpPr/>
          <p:nvPr/>
        </p:nvGrpSpPr>
        <p:grpSpPr>
          <a:xfrm>
            <a:off x="8655278" y="2317717"/>
            <a:ext cx="360000" cy="1111283"/>
            <a:chOff x="5849877" y="654202"/>
            <a:chExt cx="360000" cy="1111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6E2FC74B-01A7-4664-A046-5B29F0D5B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6E2FC74B-01A7-4664-A046-5B29F0D5B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E63D4EDF-7B47-4B83-9A96-DB6F0A3BB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E63D4EDF-7B47-4B83-9A96-DB6F0A3BB6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97BC03B2-9EF0-4DD0-AAE1-BC06C5946A60}"/>
                </a:ext>
              </a:extLst>
            </p:cNvPr>
            <p:cNvCxnSpPr>
              <a:cxnSpLocks/>
              <a:stCxn id="32" idx="4"/>
              <a:endCxn id="57" idx="0"/>
            </p:cNvCxnSpPr>
            <p:nvPr/>
          </p:nvCxnSpPr>
          <p:spPr>
            <a:xfrm>
              <a:off x="6029877" y="1014202"/>
              <a:ext cx="0" cy="391283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26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42439"/>
            <a:ext cx="7848872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Неразрешимые проблемы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7669" y="2073205"/>
            <a:ext cx="992720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Алгоритмически неразрешимые проблемы.</a:t>
            </a: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solidFill>
                  <a:srgbClr val="FF555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 проблема Гильберта.</a:t>
            </a:r>
            <a:r>
              <a:rPr lang="ru-RU" sz="2800" dirty="0"/>
              <a:t> Пусть задано диофантово уравнение с произвольными неизвестными и целыми числовыми коэффициентами. Указать способ, при помощи которого возможно после конечного числа операций установить, разрешимо ли это уравнение в целых числах.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8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1962" y="1148560"/>
                <a:ext cx="3012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962" y="1148560"/>
                <a:ext cx="30123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30D5526-DCC7-4F51-A30B-E53CC76ACE4A}"/>
              </a:ext>
            </a:extLst>
          </p:cNvPr>
          <p:cNvGrpSpPr/>
          <p:nvPr/>
        </p:nvGrpSpPr>
        <p:grpSpPr>
          <a:xfrm>
            <a:off x="4242205" y="854528"/>
            <a:ext cx="360000" cy="1111283"/>
            <a:chOff x="5849877" y="654202"/>
            <a:chExt cx="360000" cy="1111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6E2FC74B-01A7-4664-A046-5B29F0D5B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6E2FC74B-01A7-4664-A046-5B29F0D5B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E63D4EDF-7B47-4B83-9A96-DB6F0A3BB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E63D4EDF-7B47-4B83-9A96-DB6F0A3BB6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97BC03B2-9EF0-4DD0-AAE1-BC06C5946A60}"/>
                </a:ext>
              </a:extLst>
            </p:cNvPr>
            <p:cNvCxnSpPr>
              <a:cxnSpLocks/>
              <a:stCxn id="32" idx="4"/>
              <a:endCxn id="57" idx="0"/>
            </p:cNvCxnSpPr>
            <p:nvPr/>
          </p:nvCxnSpPr>
          <p:spPr>
            <a:xfrm>
              <a:off x="6029877" y="1014202"/>
              <a:ext cx="0" cy="391283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74EA20-1E36-4BA4-9714-A14D0906FEC2}"/>
              </a:ext>
            </a:extLst>
          </p:cNvPr>
          <p:cNvGrpSpPr/>
          <p:nvPr/>
        </p:nvGrpSpPr>
        <p:grpSpPr>
          <a:xfrm>
            <a:off x="8174354" y="854528"/>
            <a:ext cx="360000" cy="1111283"/>
            <a:chOff x="5849877" y="654202"/>
            <a:chExt cx="360000" cy="1111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64D78031-3FD0-40BD-81B7-D794640DF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64D78031-3FD0-40BD-81B7-D794640DF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42F169CD-26E1-480C-B337-0BB597E0AE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42F169CD-26E1-480C-B337-0BB597E0A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887D37E-CC74-42F3-987D-E044EA3350E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029877" y="1014202"/>
              <a:ext cx="0" cy="391283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E17EF-F8C5-4F9F-80D5-1AEF3BA60205}"/>
                  </a:ext>
                </a:extLst>
              </p:cNvPr>
              <p:cNvSpPr txBox="1"/>
              <p:nvPr/>
            </p:nvSpPr>
            <p:spPr>
              <a:xfrm>
                <a:off x="8802298" y="1148560"/>
                <a:ext cx="22622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E17EF-F8C5-4F9F-80D5-1AEF3BA6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298" y="1148560"/>
                <a:ext cx="226225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2222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4" y="601524"/>
                <a:ext cx="3012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4" y="601524"/>
                <a:ext cx="30123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30D5526-DCC7-4F51-A30B-E53CC76ACE4A}"/>
              </a:ext>
            </a:extLst>
          </p:cNvPr>
          <p:cNvGrpSpPr/>
          <p:nvPr/>
        </p:nvGrpSpPr>
        <p:grpSpPr>
          <a:xfrm>
            <a:off x="4285859" y="949565"/>
            <a:ext cx="360000" cy="1111283"/>
            <a:chOff x="5849877" y="654202"/>
            <a:chExt cx="360000" cy="1111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6E2FC74B-01A7-4664-A046-5B29F0D5B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6E2FC74B-01A7-4664-A046-5B29F0D5B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E63D4EDF-7B47-4B83-9A96-DB6F0A3BB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E63D4EDF-7B47-4B83-9A96-DB6F0A3BB6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97BC03B2-9EF0-4DD0-AAE1-BC06C5946A60}"/>
                </a:ext>
              </a:extLst>
            </p:cNvPr>
            <p:cNvCxnSpPr>
              <a:cxnSpLocks/>
              <a:stCxn id="32" idx="4"/>
              <a:endCxn id="57" idx="0"/>
            </p:cNvCxnSpPr>
            <p:nvPr/>
          </p:nvCxnSpPr>
          <p:spPr>
            <a:xfrm>
              <a:off x="6029877" y="1014202"/>
              <a:ext cx="0" cy="391283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74EA20-1E36-4BA4-9714-A14D0906FEC2}"/>
              </a:ext>
            </a:extLst>
          </p:cNvPr>
          <p:cNvGrpSpPr/>
          <p:nvPr/>
        </p:nvGrpSpPr>
        <p:grpSpPr>
          <a:xfrm>
            <a:off x="8256017" y="949565"/>
            <a:ext cx="360000" cy="1111283"/>
            <a:chOff x="5849877" y="654202"/>
            <a:chExt cx="360000" cy="1111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64D78031-3FD0-40BD-81B7-D794640DF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64D78031-3FD0-40BD-81B7-D794640DF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42F169CD-26E1-480C-B337-0BB597E0AE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42F169CD-26E1-480C-B337-0BB597E0A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887D37E-CC74-42F3-987D-E044EA3350E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029877" y="1014202"/>
              <a:ext cx="0" cy="391283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E17EF-F8C5-4F9F-80D5-1AEF3BA60205}"/>
                  </a:ext>
                </a:extLst>
              </p:cNvPr>
              <p:cNvSpPr txBox="1"/>
              <p:nvPr/>
            </p:nvSpPr>
            <p:spPr>
              <a:xfrm>
                <a:off x="8802298" y="601524"/>
                <a:ext cx="22622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E17EF-F8C5-4F9F-80D5-1AEF3BA6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298" y="601524"/>
                <a:ext cx="226225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631B424-5F4A-4C27-83CD-0476A0029313}"/>
              </a:ext>
            </a:extLst>
          </p:cNvPr>
          <p:cNvGrpSpPr/>
          <p:nvPr/>
        </p:nvGrpSpPr>
        <p:grpSpPr>
          <a:xfrm>
            <a:off x="263352" y="3068513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B8BF5118-C72C-4DB2-95E8-B02EBDE22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B8BF5118-C72C-4DB2-95E8-B02EBDE22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BC747314-E0D4-4230-BE06-F2B0458BBD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BC747314-E0D4-4230-BE06-F2B0458BB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Овал 16">
                  <a:extLst>
                    <a:ext uri="{FF2B5EF4-FFF2-40B4-BE49-F238E27FC236}">
                      <a16:creationId xmlns:a16="http://schemas.microsoft.com/office/drawing/2014/main" id="{41CDC3FA-9A58-44C3-A5B7-79A39248FE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Овал 16">
                  <a:extLst>
                    <a:ext uri="{FF2B5EF4-FFF2-40B4-BE49-F238E27FC236}">
                      <a16:creationId xmlns:a16="http://schemas.microsoft.com/office/drawing/2014/main" id="{41CDC3FA-9A58-44C3-A5B7-79A39248F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 l="-163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CB832552-B279-4A2F-A15E-4C45356742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CB832552-B279-4A2F-A15E-4C4535674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12"/>
                  <a:stretch>
                    <a:fillRect l="-4918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Овал 18">
                  <a:extLst>
                    <a:ext uri="{FF2B5EF4-FFF2-40B4-BE49-F238E27FC236}">
                      <a16:creationId xmlns:a16="http://schemas.microsoft.com/office/drawing/2014/main" id="{FF35F48F-5FDE-4A76-BB90-C716AA715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Овал 18">
                  <a:extLst>
                    <a:ext uri="{FF2B5EF4-FFF2-40B4-BE49-F238E27FC236}">
                      <a16:creationId xmlns:a16="http://schemas.microsoft.com/office/drawing/2014/main" id="{FF35F48F-5FDE-4A76-BB90-C716AA715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13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5292B799-72D0-4B35-B9F6-A9AB9940C9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5292B799-72D0-4B35-B9F6-A9AB9940C9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14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597DEFF2-E2C3-4ECB-A244-A19DBE4320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597DEFF2-E2C3-4ECB-A244-A19DBE432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15"/>
                  <a:stretch>
                    <a:fillRect l="-1613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1C5FD749-FC0C-405B-A255-A50C7F518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1C5FD749-FC0C-405B-A255-A50C7F518C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16"/>
                  <a:stretch>
                    <a:fillRect l="-3226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7638391-A753-4737-B3C2-A5EC9C134759}"/>
                </a:ext>
              </a:extLst>
            </p:cNvPr>
            <p:cNvCxnSpPr>
              <a:cxnSpLocks/>
              <a:stCxn id="26" idx="3"/>
              <a:endCxn id="17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02798394-AC85-4C86-ADE1-5A508043FCC2}"/>
                </a:ext>
              </a:extLst>
            </p:cNvPr>
            <p:cNvCxnSpPr>
              <a:cxnSpLocks/>
              <a:stCxn id="25" idx="4"/>
              <a:endCxn id="22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91283627-B35C-4794-A21A-4F5C16500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279655A-B800-41A0-9C8C-182DB3E28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7BF6B2C6-ED2F-4D96-B596-317BDB3A7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C492DB7A-B06D-4FD2-AD03-83DB9EF26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48713D2-4B95-4CB8-8C33-C490A7DC5AD6}"/>
                </a:ext>
              </a:extLst>
            </p:cNvPr>
            <p:cNvCxnSpPr>
              <a:cxnSpLocks/>
              <a:stCxn id="15" idx="6"/>
              <a:endCxn id="27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000E8C4B-13D5-4705-AAB5-6529381F9B19}"/>
                </a:ext>
              </a:extLst>
            </p:cNvPr>
            <p:cNvCxnSpPr>
              <a:cxnSpLocks/>
              <a:stCxn id="28" idx="6"/>
              <a:endCxn id="20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866F3BD0-C3C0-4440-B211-777E185E7DB3}"/>
                </a:ext>
              </a:extLst>
            </p:cNvPr>
            <p:cNvCxnSpPr>
              <a:cxnSpLocks/>
              <a:stCxn id="21" idx="4"/>
              <a:endCxn id="26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1BE42FA3-7546-41C7-8A45-DBF43C05E727}"/>
                </a:ext>
              </a:extLst>
            </p:cNvPr>
            <p:cNvCxnSpPr>
              <a:cxnSpLocks/>
              <a:stCxn id="26" idx="5"/>
              <a:endCxn id="18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4EBDDFC8-3946-46B2-8030-1EBE3426EDC1}"/>
                </a:ext>
              </a:extLst>
            </p:cNvPr>
            <p:cNvCxnSpPr>
              <a:cxnSpLocks/>
              <a:stCxn id="17" idx="4"/>
              <a:endCxn id="27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CB5FB3B1-A6B0-441B-A101-D88000DDCC6F}"/>
                </a:ext>
              </a:extLst>
            </p:cNvPr>
            <p:cNvCxnSpPr>
              <a:cxnSpLocks/>
              <a:stCxn id="16" idx="0"/>
              <a:endCxn id="27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23368D2F-5DBB-4BB6-B0B4-D93BBD241A08}"/>
                </a:ext>
              </a:extLst>
            </p:cNvPr>
            <p:cNvCxnSpPr>
              <a:cxnSpLocks/>
              <a:stCxn id="25" idx="1"/>
              <a:endCxn id="16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02C5761-7C30-4577-B132-81FF15CB10BD}"/>
                </a:ext>
              </a:extLst>
            </p:cNvPr>
            <p:cNvCxnSpPr>
              <a:cxnSpLocks/>
              <a:stCxn id="19" idx="2"/>
              <a:endCxn id="25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619DC404-126C-4C2A-8606-F7BCD327E8B7}"/>
                </a:ext>
              </a:extLst>
            </p:cNvPr>
            <p:cNvCxnSpPr>
              <a:cxnSpLocks/>
              <a:stCxn id="28" idx="3"/>
              <a:endCxn id="19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7751087B-31BB-484D-8172-A085CEF03160}"/>
                </a:ext>
              </a:extLst>
            </p:cNvPr>
            <p:cNvCxnSpPr>
              <a:cxnSpLocks/>
              <a:stCxn id="18" idx="4"/>
              <a:endCxn id="28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66F23ED3-38A4-447E-AC1F-94AF2E1C2379}"/>
              </a:ext>
            </a:extLst>
          </p:cNvPr>
          <p:cNvGrpSpPr/>
          <p:nvPr/>
        </p:nvGrpSpPr>
        <p:grpSpPr>
          <a:xfrm>
            <a:off x="4441945" y="3068513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07CE1B6F-D067-4799-AC8C-48349435D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07CE1B6F-D067-4799-AC8C-48349435D4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17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вал 42">
                  <a:extLst>
                    <a:ext uri="{FF2B5EF4-FFF2-40B4-BE49-F238E27FC236}">
                      <a16:creationId xmlns:a16="http://schemas.microsoft.com/office/drawing/2014/main" id="{7549AA3A-752C-4CD4-83B8-A06749972A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Овал 42">
                  <a:extLst>
                    <a:ext uri="{FF2B5EF4-FFF2-40B4-BE49-F238E27FC236}">
                      <a16:creationId xmlns:a16="http://schemas.microsoft.com/office/drawing/2014/main" id="{7549AA3A-752C-4CD4-83B8-A06749972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18"/>
                  <a:stretch>
                    <a:fillRect l="-4918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948FB9B0-8AFA-4878-B394-3EFA1BCADE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948FB9B0-8AFA-4878-B394-3EFA1BCA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19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051E75B7-2672-4A9F-A382-94733404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051E75B7-2672-4A9F-A382-9473340413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20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17DE1195-BC4C-47ED-AB4A-F33D34D35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17DE1195-BC4C-47ED-AB4A-F33D34D35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21"/>
                  <a:stretch>
                    <a:fillRect l="-163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4D1BA8BE-997C-4C7E-BF87-BC232BD72C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4D1BA8BE-997C-4C7E-BF87-BC232BD72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22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8F68E2D3-F4B7-48F8-A31C-A1A46E7E33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8F68E2D3-F4B7-48F8-A31C-A1A46E7E3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23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C7227077-CB74-4F1D-AEFE-7FA245288A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C7227077-CB74-4F1D-AEFE-7FA245288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24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0D714119-594F-442C-BDD2-FE0D863FB57A}"/>
                </a:ext>
              </a:extLst>
            </p:cNvPr>
            <p:cNvCxnSpPr>
              <a:cxnSpLocks/>
              <a:stCxn id="53" idx="3"/>
              <a:endCxn id="44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036B143-AB02-480F-9BEB-AA4F9D073888}"/>
                </a:ext>
              </a:extLst>
            </p:cNvPr>
            <p:cNvCxnSpPr>
              <a:cxnSpLocks/>
              <a:stCxn id="52" idx="4"/>
              <a:endCxn id="49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D2693A1D-D44B-4D0C-910E-59A4B65C6F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D49B7904-3833-4A0C-A7A0-D05328A78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0C729035-7820-49FA-83AC-09763048C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0FB90FA7-9133-4FAF-B6D0-42B30511B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F83B182-978F-46C1-B582-0FFB531F6618}"/>
                </a:ext>
              </a:extLst>
            </p:cNvPr>
            <p:cNvCxnSpPr>
              <a:cxnSpLocks/>
              <a:stCxn id="42" idx="6"/>
              <a:endCxn id="54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6D504506-0EB2-423D-9163-3734BD094130}"/>
                </a:ext>
              </a:extLst>
            </p:cNvPr>
            <p:cNvCxnSpPr>
              <a:cxnSpLocks/>
              <a:stCxn id="55" idx="6"/>
              <a:endCxn id="47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AD5BBB2-05BB-4DF0-A835-5C658A4CE1ED}"/>
                </a:ext>
              </a:extLst>
            </p:cNvPr>
            <p:cNvCxnSpPr>
              <a:cxnSpLocks/>
              <a:stCxn id="48" idx="4"/>
              <a:endCxn id="53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B667F919-244B-4F51-A9DE-BC4C9C6F4D04}"/>
                </a:ext>
              </a:extLst>
            </p:cNvPr>
            <p:cNvCxnSpPr>
              <a:cxnSpLocks/>
              <a:stCxn id="53" idx="5"/>
              <a:endCxn id="45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B5107910-2286-4BBC-89A8-ADA8628777C9}"/>
                </a:ext>
              </a:extLst>
            </p:cNvPr>
            <p:cNvCxnSpPr>
              <a:cxnSpLocks/>
              <a:stCxn id="44" idx="4"/>
              <a:endCxn id="54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DC3B4C48-A50B-48A6-80B9-5BF33838EBB6}"/>
                </a:ext>
              </a:extLst>
            </p:cNvPr>
            <p:cNvCxnSpPr>
              <a:cxnSpLocks/>
              <a:stCxn id="43" idx="0"/>
              <a:endCxn id="54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009C49F-DAE7-45B1-86BA-033C676DFA66}"/>
                </a:ext>
              </a:extLst>
            </p:cNvPr>
            <p:cNvCxnSpPr>
              <a:cxnSpLocks/>
              <a:stCxn id="52" idx="1"/>
              <a:endCxn id="43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02126032-A095-46F6-9E83-7FA443FCDA83}"/>
                </a:ext>
              </a:extLst>
            </p:cNvPr>
            <p:cNvCxnSpPr>
              <a:cxnSpLocks/>
              <a:stCxn id="46" idx="2"/>
              <a:endCxn id="52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E0679C2C-B651-42E2-96C8-9EE9C1818613}"/>
                </a:ext>
              </a:extLst>
            </p:cNvPr>
            <p:cNvCxnSpPr>
              <a:cxnSpLocks/>
              <a:stCxn id="55" idx="3"/>
              <a:endCxn id="46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3DB19B55-3690-4D83-9F33-114C84C82F9E}"/>
                </a:ext>
              </a:extLst>
            </p:cNvPr>
            <p:cNvCxnSpPr>
              <a:cxnSpLocks/>
              <a:stCxn id="45" idx="4"/>
              <a:endCxn id="55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AFF12D0A-10D6-484F-97B8-F2C16F94D724}"/>
              </a:ext>
            </a:extLst>
          </p:cNvPr>
          <p:cNvGrpSpPr/>
          <p:nvPr/>
        </p:nvGrpSpPr>
        <p:grpSpPr>
          <a:xfrm>
            <a:off x="8620538" y="3068513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8CDF3DAA-724A-40C5-8684-5DF984EF4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8CDF3DAA-724A-40C5-8684-5DF984EF4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25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Овал 69">
                  <a:extLst>
                    <a:ext uri="{FF2B5EF4-FFF2-40B4-BE49-F238E27FC236}">
                      <a16:creationId xmlns:a16="http://schemas.microsoft.com/office/drawing/2014/main" id="{9768BC96-833F-43ED-AF8C-6FA5FFEDA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0" name="Овал 69">
                  <a:extLst>
                    <a:ext uri="{FF2B5EF4-FFF2-40B4-BE49-F238E27FC236}">
                      <a16:creationId xmlns:a16="http://schemas.microsoft.com/office/drawing/2014/main" id="{9768BC96-833F-43ED-AF8C-6FA5FFEDA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26"/>
                  <a:stretch>
                    <a:fillRect l="-4918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Овал 70">
                  <a:extLst>
                    <a:ext uri="{FF2B5EF4-FFF2-40B4-BE49-F238E27FC236}">
                      <a16:creationId xmlns:a16="http://schemas.microsoft.com/office/drawing/2014/main" id="{F1F22C58-4196-4978-90CC-6C7B26F60D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1" name="Овал 70">
                  <a:extLst>
                    <a:ext uri="{FF2B5EF4-FFF2-40B4-BE49-F238E27FC236}">
                      <a16:creationId xmlns:a16="http://schemas.microsoft.com/office/drawing/2014/main" id="{F1F22C58-4196-4978-90CC-6C7B26F60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27"/>
                  <a:stretch>
                    <a:fillRect l="-163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Овал 71">
                  <a:extLst>
                    <a:ext uri="{FF2B5EF4-FFF2-40B4-BE49-F238E27FC236}">
                      <a16:creationId xmlns:a16="http://schemas.microsoft.com/office/drawing/2014/main" id="{1693BC93-1633-40F7-90A3-6F7996735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2" name="Овал 71">
                  <a:extLst>
                    <a:ext uri="{FF2B5EF4-FFF2-40B4-BE49-F238E27FC236}">
                      <a16:creationId xmlns:a16="http://schemas.microsoft.com/office/drawing/2014/main" id="{1693BC93-1633-40F7-90A3-6F7996735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28"/>
                  <a:stretch>
                    <a:fillRect l="-4918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Овал 72">
                  <a:extLst>
                    <a:ext uri="{FF2B5EF4-FFF2-40B4-BE49-F238E27FC236}">
                      <a16:creationId xmlns:a16="http://schemas.microsoft.com/office/drawing/2014/main" id="{D1DC5D07-55E8-4AEC-95AA-8309A071F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3" name="Овал 72">
                  <a:extLst>
                    <a:ext uri="{FF2B5EF4-FFF2-40B4-BE49-F238E27FC236}">
                      <a16:creationId xmlns:a16="http://schemas.microsoft.com/office/drawing/2014/main" id="{D1DC5D07-55E8-4AEC-95AA-8309A071F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29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Овал 73">
                  <a:extLst>
                    <a:ext uri="{FF2B5EF4-FFF2-40B4-BE49-F238E27FC236}">
                      <a16:creationId xmlns:a16="http://schemas.microsoft.com/office/drawing/2014/main" id="{D54B6323-2EEB-4098-A480-2FB4634E16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4" name="Овал 73">
                  <a:extLst>
                    <a:ext uri="{FF2B5EF4-FFF2-40B4-BE49-F238E27FC236}">
                      <a16:creationId xmlns:a16="http://schemas.microsoft.com/office/drawing/2014/main" id="{D54B6323-2EEB-4098-A480-2FB4634E16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30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Овал 74">
                  <a:extLst>
                    <a:ext uri="{FF2B5EF4-FFF2-40B4-BE49-F238E27FC236}">
                      <a16:creationId xmlns:a16="http://schemas.microsoft.com/office/drawing/2014/main" id="{F95CE24D-B985-4FE6-A8F1-35DD113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5" name="Овал 74">
                  <a:extLst>
                    <a:ext uri="{FF2B5EF4-FFF2-40B4-BE49-F238E27FC236}">
                      <a16:creationId xmlns:a16="http://schemas.microsoft.com/office/drawing/2014/main" id="{F95CE24D-B985-4FE6-A8F1-35DD11330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31"/>
                  <a:stretch>
                    <a:fillRect l="-163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Овал 75">
                  <a:extLst>
                    <a:ext uri="{FF2B5EF4-FFF2-40B4-BE49-F238E27FC236}">
                      <a16:creationId xmlns:a16="http://schemas.microsoft.com/office/drawing/2014/main" id="{914E7197-6709-47BE-BC0E-7CC497AF4E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6" name="Овал 75">
                  <a:extLst>
                    <a:ext uri="{FF2B5EF4-FFF2-40B4-BE49-F238E27FC236}">
                      <a16:creationId xmlns:a16="http://schemas.microsoft.com/office/drawing/2014/main" id="{914E7197-6709-47BE-BC0E-7CC497AF4E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32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45E0E665-B753-4AE5-8053-903438A361B3}"/>
                </a:ext>
              </a:extLst>
            </p:cNvPr>
            <p:cNvCxnSpPr>
              <a:cxnSpLocks/>
              <a:stCxn id="80" idx="3"/>
              <a:endCxn id="71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A17710F-B16A-49F6-B667-556503529B97}"/>
                </a:ext>
              </a:extLst>
            </p:cNvPr>
            <p:cNvCxnSpPr>
              <a:cxnSpLocks/>
              <a:stCxn id="79" idx="4"/>
              <a:endCxn id="76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0DA57055-2CF6-4A94-BAE4-A9D92A501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761AEC15-C65D-4796-9125-1618176C9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6E2617A6-FB21-4619-95E6-6D10CE9D8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ACA00132-3B42-4DC3-8EAA-1C0B81A7B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C8B49A31-4AB5-4936-BC5B-A37F76DBCDA2}"/>
                </a:ext>
              </a:extLst>
            </p:cNvPr>
            <p:cNvCxnSpPr>
              <a:cxnSpLocks/>
              <a:stCxn id="69" idx="6"/>
              <a:endCxn id="81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187F66CD-B766-4D45-99FE-4AF9A290944F}"/>
                </a:ext>
              </a:extLst>
            </p:cNvPr>
            <p:cNvCxnSpPr>
              <a:cxnSpLocks/>
              <a:stCxn id="82" idx="6"/>
              <a:endCxn id="74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02A30B55-61EE-43FC-B9BC-DBBF924CEB81}"/>
                </a:ext>
              </a:extLst>
            </p:cNvPr>
            <p:cNvCxnSpPr>
              <a:cxnSpLocks/>
              <a:stCxn id="75" idx="4"/>
              <a:endCxn id="80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9DB8F90F-B646-43D1-9663-AE02D25F2C9B}"/>
                </a:ext>
              </a:extLst>
            </p:cNvPr>
            <p:cNvCxnSpPr>
              <a:cxnSpLocks/>
              <a:stCxn id="80" idx="5"/>
              <a:endCxn id="72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4486D6BF-2142-4066-8D30-1A61C2D4EFC1}"/>
                </a:ext>
              </a:extLst>
            </p:cNvPr>
            <p:cNvCxnSpPr>
              <a:cxnSpLocks/>
              <a:stCxn id="71" idx="4"/>
              <a:endCxn id="81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99D30E4B-EB4C-421B-B037-8153A620B7C1}"/>
                </a:ext>
              </a:extLst>
            </p:cNvPr>
            <p:cNvCxnSpPr>
              <a:cxnSpLocks/>
              <a:stCxn id="70" idx="0"/>
              <a:endCxn id="81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57444427-661A-4D0C-B126-140253860C84}"/>
                </a:ext>
              </a:extLst>
            </p:cNvPr>
            <p:cNvCxnSpPr>
              <a:cxnSpLocks/>
              <a:stCxn id="79" idx="1"/>
              <a:endCxn id="70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62277152-DEBB-46D4-89AC-955A9DE4491A}"/>
                </a:ext>
              </a:extLst>
            </p:cNvPr>
            <p:cNvCxnSpPr>
              <a:cxnSpLocks/>
              <a:stCxn id="73" idx="2"/>
              <a:endCxn id="79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6AFE97C5-A086-494C-8E57-EEA05D1A162E}"/>
                </a:ext>
              </a:extLst>
            </p:cNvPr>
            <p:cNvCxnSpPr>
              <a:cxnSpLocks/>
              <a:stCxn id="82" idx="3"/>
              <a:endCxn id="73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40E6AB03-12E3-4E0B-AEDE-3DEF4A86A417}"/>
                </a:ext>
              </a:extLst>
            </p:cNvPr>
            <p:cNvCxnSpPr>
              <a:cxnSpLocks/>
              <a:stCxn id="72" idx="4"/>
              <a:endCxn id="82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Соединитель: изогнутый 5">
            <a:extLst>
              <a:ext uri="{FF2B5EF4-FFF2-40B4-BE49-F238E27FC236}">
                <a16:creationId xmlns:a16="http://schemas.microsoft.com/office/drawing/2014/main" id="{0A4A9750-6A37-4D36-9122-222DD2DF31B1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 rot="10800000" flipV="1">
            <a:off x="443353" y="1129565"/>
            <a:ext cx="3842507" cy="3326072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: изогнутый 93">
            <a:extLst>
              <a:ext uri="{FF2B5EF4-FFF2-40B4-BE49-F238E27FC236}">
                <a16:creationId xmlns:a16="http://schemas.microsoft.com/office/drawing/2014/main" id="{2761579B-BA13-48F8-AC41-BFEADA3BE768}"/>
              </a:ext>
            </a:extLst>
          </p:cNvPr>
          <p:cNvCxnSpPr>
            <a:cxnSpLocks/>
            <a:stCxn id="57" idx="2"/>
            <a:endCxn id="15" idx="0"/>
          </p:cNvCxnSpPr>
          <p:nvPr/>
        </p:nvCxnSpPr>
        <p:spPr>
          <a:xfrm rot="10800000" flipV="1">
            <a:off x="443353" y="1880847"/>
            <a:ext cx="3842507" cy="257478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изогнутый 96">
            <a:extLst>
              <a:ext uri="{FF2B5EF4-FFF2-40B4-BE49-F238E27FC236}">
                <a16:creationId xmlns:a16="http://schemas.microsoft.com/office/drawing/2014/main" id="{96FB20ED-7B1F-4621-A5DF-37EE004D9F14}"/>
              </a:ext>
            </a:extLst>
          </p:cNvPr>
          <p:cNvCxnSpPr>
            <a:cxnSpLocks/>
            <a:stCxn id="57" idx="6"/>
            <a:endCxn id="48" idx="0"/>
          </p:cNvCxnSpPr>
          <p:nvPr/>
        </p:nvCxnSpPr>
        <p:spPr>
          <a:xfrm>
            <a:off x="4645859" y="1880848"/>
            <a:ext cx="1428444" cy="1187665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: изогнутый 102">
            <a:extLst>
              <a:ext uri="{FF2B5EF4-FFF2-40B4-BE49-F238E27FC236}">
                <a16:creationId xmlns:a16="http://schemas.microsoft.com/office/drawing/2014/main" id="{25DC6B1F-521B-4AAB-9949-17B4E598A603}"/>
              </a:ext>
            </a:extLst>
          </p:cNvPr>
          <p:cNvCxnSpPr>
            <a:cxnSpLocks/>
            <a:stCxn id="32" idx="6"/>
            <a:endCxn id="48" idx="0"/>
          </p:cNvCxnSpPr>
          <p:nvPr/>
        </p:nvCxnSpPr>
        <p:spPr>
          <a:xfrm>
            <a:off x="4645859" y="1129565"/>
            <a:ext cx="1428444" cy="1938948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: изогнутый 106">
            <a:extLst>
              <a:ext uri="{FF2B5EF4-FFF2-40B4-BE49-F238E27FC236}">
                <a16:creationId xmlns:a16="http://schemas.microsoft.com/office/drawing/2014/main" id="{EDE96CE2-3532-475E-989E-B069D96A4786}"/>
              </a:ext>
            </a:extLst>
          </p:cNvPr>
          <p:cNvCxnSpPr>
            <a:cxnSpLocks/>
            <a:stCxn id="75" idx="2"/>
            <a:endCxn id="32" idx="5"/>
          </p:cNvCxnSpPr>
          <p:nvPr/>
        </p:nvCxnSpPr>
        <p:spPr>
          <a:xfrm rot="10800000">
            <a:off x="4593138" y="1256845"/>
            <a:ext cx="5479758" cy="199166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: изогнутый 113">
            <a:extLst>
              <a:ext uri="{FF2B5EF4-FFF2-40B4-BE49-F238E27FC236}">
                <a16:creationId xmlns:a16="http://schemas.microsoft.com/office/drawing/2014/main" id="{EE332335-5FC7-4FF8-A39F-AE12640F1A7B}"/>
              </a:ext>
            </a:extLst>
          </p:cNvPr>
          <p:cNvCxnSpPr>
            <a:cxnSpLocks/>
            <a:stCxn id="75" idx="2"/>
            <a:endCxn id="57" idx="5"/>
          </p:cNvCxnSpPr>
          <p:nvPr/>
        </p:nvCxnSpPr>
        <p:spPr>
          <a:xfrm rot="10800000">
            <a:off x="4593138" y="2008127"/>
            <a:ext cx="5479758" cy="1240386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: изогнутый 117">
            <a:extLst>
              <a:ext uri="{FF2B5EF4-FFF2-40B4-BE49-F238E27FC236}">
                <a16:creationId xmlns:a16="http://schemas.microsoft.com/office/drawing/2014/main" id="{A641CB05-F27D-4556-B8F6-498BF5C9277E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rot="10800000" flipV="1">
            <a:off x="3398199" y="1129565"/>
            <a:ext cx="4857819" cy="3326072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: изогнутый 121">
            <a:extLst>
              <a:ext uri="{FF2B5EF4-FFF2-40B4-BE49-F238E27FC236}">
                <a16:creationId xmlns:a16="http://schemas.microsoft.com/office/drawing/2014/main" id="{7081969C-736D-4B3A-839D-E5318564B75A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rot="10800000" flipV="1">
            <a:off x="3398199" y="1880847"/>
            <a:ext cx="4857819" cy="257478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изогнутый 127">
            <a:extLst>
              <a:ext uri="{FF2B5EF4-FFF2-40B4-BE49-F238E27FC236}">
                <a16:creationId xmlns:a16="http://schemas.microsoft.com/office/drawing/2014/main" id="{D9CD964C-920A-4EAE-9A24-1954BA4D5580}"/>
              </a:ext>
            </a:extLst>
          </p:cNvPr>
          <p:cNvCxnSpPr>
            <a:cxnSpLocks/>
            <a:stCxn id="75" idx="0"/>
            <a:endCxn id="10" idx="6"/>
          </p:cNvCxnSpPr>
          <p:nvPr/>
        </p:nvCxnSpPr>
        <p:spPr>
          <a:xfrm rot="16200000" flipV="1">
            <a:off x="8464983" y="1280599"/>
            <a:ext cx="1938948" cy="163687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: изогнутый 141">
            <a:extLst>
              <a:ext uri="{FF2B5EF4-FFF2-40B4-BE49-F238E27FC236}">
                <a16:creationId xmlns:a16="http://schemas.microsoft.com/office/drawing/2014/main" id="{DB284765-16E9-42A4-9A5F-45965D500D9B}"/>
              </a:ext>
            </a:extLst>
          </p:cNvPr>
          <p:cNvCxnSpPr>
            <a:cxnSpLocks/>
            <a:stCxn id="75" idx="0"/>
            <a:endCxn id="11" idx="6"/>
          </p:cNvCxnSpPr>
          <p:nvPr/>
        </p:nvCxnSpPr>
        <p:spPr>
          <a:xfrm rot="16200000" flipV="1">
            <a:off x="8840625" y="1656241"/>
            <a:ext cx="1187665" cy="163687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2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484" y="601524"/>
                <a:ext cx="3012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bar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84" y="601524"/>
                <a:ext cx="30123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230D5526-DCC7-4F51-A30B-E53CC76ACE4A}"/>
              </a:ext>
            </a:extLst>
          </p:cNvPr>
          <p:cNvGrpSpPr/>
          <p:nvPr/>
        </p:nvGrpSpPr>
        <p:grpSpPr>
          <a:xfrm>
            <a:off x="4285859" y="949565"/>
            <a:ext cx="360000" cy="1111283"/>
            <a:chOff x="5849877" y="654202"/>
            <a:chExt cx="360000" cy="1111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6E2FC74B-01A7-4664-A046-5B29F0D5B7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Овал 31">
                  <a:extLst>
                    <a:ext uri="{FF2B5EF4-FFF2-40B4-BE49-F238E27FC236}">
                      <a16:creationId xmlns:a16="http://schemas.microsoft.com/office/drawing/2014/main" id="{6E2FC74B-01A7-4664-A046-5B29F0D5B7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E63D4EDF-7B47-4B83-9A96-DB6F0A3BB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7" name="Овал 56">
                  <a:extLst>
                    <a:ext uri="{FF2B5EF4-FFF2-40B4-BE49-F238E27FC236}">
                      <a16:creationId xmlns:a16="http://schemas.microsoft.com/office/drawing/2014/main" id="{E63D4EDF-7B47-4B83-9A96-DB6F0A3BB6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97BC03B2-9EF0-4DD0-AAE1-BC06C5946A60}"/>
                </a:ext>
              </a:extLst>
            </p:cNvPr>
            <p:cNvCxnSpPr>
              <a:cxnSpLocks/>
              <a:stCxn id="32" idx="4"/>
              <a:endCxn id="57" idx="0"/>
            </p:cNvCxnSpPr>
            <p:nvPr/>
          </p:nvCxnSpPr>
          <p:spPr>
            <a:xfrm>
              <a:off x="6029877" y="1014202"/>
              <a:ext cx="0" cy="391283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74EA20-1E36-4BA4-9714-A14D0906FEC2}"/>
              </a:ext>
            </a:extLst>
          </p:cNvPr>
          <p:cNvGrpSpPr/>
          <p:nvPr/>
        </p:nvGrpSpPr>
        <p:grpSpPr>
          <a:xfrm>
            <a:off x="8256017" y="949565"/>
            <a:ext cx="360000" cy="1111283"/>
            <a:chOff x="5849877" y="654202"/>
            <a:chExt cx="360000" cy="11112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64D78031-3FD0-40BD-81B7-D794640DF8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64D78031-3FD0-40BD-81B7-D794640DF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654202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42F169CD-26E1-480C-B337-0BB597E0AE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Овал 10">
                  <a:extLst>
                    <a:ext uri="{FF2B5EF4-FFF2-40B4-BE49-F238E27FC236}">
                      <a16:creationId xmlns:a16="http://schemas.microsoft.com/office/drawing/2014/main" id="{42F169CD-26E1-480C-B337-0BB597E0AE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877" y="1405485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5887D37E-CC74-42F3-987D-E044EA3350E1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029877" y="1014202"/>
              <a:ext cx="0" cy="391283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E17EF-F8C5-4F9F-80D5-1AEF3BA60205}"/>
                  </a:ext>
                </a:extLst>
              </p:cNvPr>
              <p:cNvSpPr txBox="1"/>
              <p:nvPr/>
            </p:nvSpPr>
            <p:spPr>
              <a:xfrm>
                <a:off x="8802298" y="601524"/>
                <a:ext cx="22622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ba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6E17EF-F8C5-4F9F-80D5-1AEF3BA6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298" y="601524"/>
                <a:ext cx="226225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631B424-5F4A-4C27-83CD-0476A0029313}"/>
              </a:ext>
            </a:extLst>
          </p:cNvPr>
          <p:cNvGrpSpPr/>
          <p:nvPr/>
        </p:nvGrpSpPr>
        <p:grpSpPr>
          <a:xfrm>
            <a:off x="263352" y="3068513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B8BF5118-C72C-4DB2-95E8-B02EBDE22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B8BF5118-C72C-4DB2-95E8-B02EBDE22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BC747314-E0D4-4230-BE06-F2B0458BBD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" name="Овал 15">
                  <a:extLst>
                    <a:ext uri="{FF2B5EF4-FFF2-40B4-BE49-F238E27FC236}">
                      <a16:creationId xmlns:a16="http://schemas.microsoft.com/office/drawing/2014/main" id="{BC747314-E0D4-4230-BE06-F2B0458BBD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Овал 16">
                  <a:extLst>
                    <a:ext uri="{FF2B5EF4-FFF2-40B4-BE49-F238E27FC236}">
                      <a16:creationId xmlns:a16="http://schemas.microsoft.com/office/drawing/2014/main" id="{41CDC3FA-9A58-44C3-A5B7-79A39248FE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Овал 16">
                  <a:extLst>
                    <a:ext uri="{FF2B5EF4-FFF2-40B4-BE49-F238E27FC236}">
                      <a16:creationId xmlns:a16="http://schemas.microsoft.com/office/drawing/2014/main" id="{41CDC3FA-9A58-44C3-A5B7-79A39248FE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 l="-163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CB832552-B279-4A2F-A15E-4C45356742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Овал 17">
                  <a:extLst>
                    <a:ext uri="{FF2B5EF4-FFF2-40B4-BE49-F238E27FC236}">
                      <a16:creationId xmlns:a16="http://schemas.microsoft.com/office/drawing/2014/main" id="{CB832552-B279-4A2F-A15E-4C45356742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12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Овал 18">
                  <a:extLst>
                    <a:ext uri="{FF2B5EF4-FFF2-40B4-BE49-F238E27FC236}">
                      <a16:creationId xmlns:a16="http://schemas.microsoft.com/office/drawing/2014/main" id="{FF35F48F-5FDE-4A76-BB90-C716AA715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Овал 18">
                  <a:extLst>
                    <a:ext uri="{FF2B5EF4-FFF2-40B4-BE49-F238E27FC236}">
                      <a16:creationId xmlns:a16="http://schemas.microsoft.com/office/drawing/2014/main" id="{FF35F48F-5FDE-4A76-BB90-C716AA715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13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5292B799-72D0-4B35-B9F6-A9AB9940C9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Овал 19">
                  <a:extLst>
                    <a:ext uri="{FF2B5EF4-FFF2-40B4-BE49-F238E27FC236}">
                      <a16:creationId xmlns:a16="http://schemas.microsoft.com/office/drawing/2014/main" id="{5292B799-72D0-4B35-B9F6-A9AB9940C9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14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597DEFF2-E2C3-4ECB-A244-A19DBE4320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Овал 20">
                  <a:extLst>
                    <a:ext uri="{FF2B5EF4-FFF2-40B4-BE49-F238E27FC236}">
                      <a16:creationId xmlns:a16="http://schemas.microsoft.com/office/drawing/2014/main" id="{597DEFF2-E2C3-4ECB-A244-A19DBE432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15"/>
                  <a:stretch>
                    <a:fillRect l="-1613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1C5FD749-FC0C-405B-A255-A50C7F518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1C5FD749-FC0C-405B-A255-A50C7F518C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16"/>
                  <a:stretch>
                    <a:fillRect l="-3226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7638391-A753-4737-B3C2-A5EC9C134759}"/>
                </a:ext>
              </a:extLst>
            </p:cNvPr>
            <p:cNvCxnSpPr>
              <a:cxnSpLocks/>
              <a:stCxn id="26" idx="3"/>
              <a:endCxn id="17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02798394-AC85-4C86-ADE1-5A508043FCC2}"/>
                </a:ext>
              </a:extLst>
            </p:cNvPr>
            <p:cNvCxnSpPr>
              <a:cxnSpLocks/>
              <a:stCxn id="25" idx="4"/>
              <a:endCxn id="22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91283627-B35C-4794-A21A-4F5C16500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F279655A-B800-41A0-9C8C-182DB3E28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7BF6B2C6-ED2F-4D96-B596-317BDB3A77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C492DB7A-B06D-4FD2-AD03-83DB9EF26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248713D2-4B95-4CB8-8C33-C490A7DC5AD6}"/>
                </a:ext>
              </a:extLst>
            </p:cNvPr>
            <p:cNvCxnSpPr>
              <a:cxnSpLocks/>
              <a:stCxn id="15" idx="6"/>
              <a:endCxn id="27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000E8C4B-13D5-4705-AAB5-6529381F9B19}"/>
                </a:ext>
              </a:extLst>
            </p:cNvPr>
            <p:cNvCxnSpPr>
              <a:cxnSpLocks/>
              <a:stCxn id="28" idx="6"/>
              <a:endCxn id="20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866F3BD0-C3C0-4440-B211-777E185E7DB3}"/>
                </a:ext>
              </a:extLst>
            </p:cNvPr>
            <p:cNvCxnSpPr>
              <a:cxnSpLocks/>
              <a:stCxn id="21" idx="4"/>
              <a:endCxn id="26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1BE42FA3-7546-41C7-8A45-DBF43C05E727}"/>
                </a:ext>
              </a:extLst>
            </p:cNvPr>
            <p:cNvCxnSpPr>
              <a:cxnSpLocks/>
              <a:stCxn id="26" idx="5"/>
              <a:endCxn id="18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4EBDDFC8-3946-46B2-8030-1EBE3426EDC1}"/>
                </a:ext>
              </a:extLst>
            </p:cNvPr>
            <p:cNvCxnSpPr>
              <a:cxnSpLocks/>
              <a:stCxn id="17" idx="4"/>
              <a:endCxn id="27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CB5FB3B1-A6B0-441B-A101-D88000DDCC6F}"/>
                </a:ext>
              </a:extLst>
            </p:cNvPr>
            <p:cNvCxnSpPr>
              <a:cxnSpLocks/>
              <a:stCxn id="16" idx="0"/>
              <a:endCxn id="27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23368D2F-5DBB-4BB6-B0B4-D93BBD241A08}"/>
                </a:ext>
              </a:extLst>
            </p:cNvPr>
            <p:cNvCxnSpPr>
              <a:cxnSpLocks/>
              <a:stCxn id="25" idx="1"/>
              <a:endCxn id="16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002C5761-7C30-4577-B132-81FF15CB10BD}"/>
                </a:ext>
              </a:extLst>
            </p:cNvPr>
            <p:cNvCxnSpPr>
              <a:cxnSpLocks/>
              <a:stCxn id="19" idx="2"/>
              <a:endCxn id="25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619DC404-126C-4C2A-8606-F7BCD327E8B7}"/>
                </a:ext>
              </a:extLst>
            </p:cNvPr>
            <p:cNvCxnSpPr>
              <a:cxnSpLocks/>
              <a:stCxn id="28" idx="3"/>
              <a:endCxn id="19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7751087B-31BB-484D-8172-A085CEF03160}"/>
                </a:ext>
              </a:extLst>
            </p:cNvPr>
            <p:cNvCxnSpPr>
              <a:cxnSpLocks/>
              <a:stCxn id="18" idx="4"/>
              <a:endCxn id="28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66F23ED3-38A4-447E-AC1F-94AF2E1C2379}"/>
              </a:ext>
            </a:extLst>
          </p:cNvPr>
          <p:cNvGrpSpPr/>
          <p:nvPr/>
        </p:nvGrpSpPr>
        <p:grpSpPr>
          <a:xfrm>
            <a:off x="4441945" y="3068513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07CE1B6F-D067-4799-AC8C-48349435D4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2" name="Овал 41">
                  <a:extLst>
                    <a:ext uri="{FF2B5EF4-FFF2-40B4-BE49-F238E27FC236}">
                      <a16:creationId xmlns:a16="http://schemas.microsoft.com/office/drawing/2014/main" id="{07CE1B6F-D067-4799-AC8C-48349435D4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17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Овал 42">
                  <a:extLst>
                    <a:ext uri="{FF2B5EF4-FFF2-40B4-BE49-F238E27FC236}">
                      <a16:creationId xmlns:a16="http://schemas.microsoft.com/office/drawing/2014/main" id="{7549AA3A-752C-4CD4-83B8-A06749972A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Овал 42">
                  <a:extLst>
                    <a:ext uri="{FF2B5EF4-FFF2-40B4-BE49-F238E27FC236}">
                      <a16:creationId xmlns:a16="http://schemas.microsoft.com/office/drawing/2014/main" id="{7549AA3A-752C-4CD4-83B8-A06749972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18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948FB9B0-8AFA-4878-B394-3EFA1BCADE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4" name="Овал 43">
                  <a:extLst>
                    <a:ext uri="{FF2B5EF4-FFF2-40B4-BE49-F238E27FC236}">
                      <a16:creationId xmlns:a16="http://schemas.microsoft.com/office/drawing/2014/main" id="{948FB9B0-8AFA-4878-B394-3EFA1BCA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19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051E75B7-2672-4A9F-A382-947334041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5" name="Овал 44">
                  <a:extLst>
                    <a:ext uri="{FF2B5EF4-FFF2-40B4-BE49-F238E27FC236}">
                      <a16:creationId xmlns:a16="http://schemas.microsoft.com/office/drawing/2014/main" id="{051E75B7-2672-4A9F-A382-9473340413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20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17DE1195-BC4C-47ED-AB4A-F33D34D352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17DE1195-BC4C-47ED-AB4A-F33D34D352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21"/>
                  <a:stretch>
                    <a:fillRect l="-163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4D1BA8BE-997C-4C7E-BF87-BC232BD72C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4D1BA8BE-997C-4C7E-BF87-BC232BD72C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22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8F68E2D3-F4B7-48F8-A31C-A1A46E7E33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8F68E2D3-F4B7-48F8-A31C-A1A46E7E3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23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C7227077-CB74-4F1D-AEFE-7FA245288A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C7227077-CB74-4F1D-AEFE-7FA245288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24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0D714119-594F-442C-BDD2-FE0D863FB57A}"/>
                </a:ext>
              </a:extLst>
            </p:cNvPr>
            <p:cNvCxnSpPr>
              <a:cxnSpLocks/>
              <a:stCxn id="53" idx="3"/>
              <a:endCxn id="44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8036B143-AB02-480F-9BEB-AA4F9D073888}"/>
                </a:ext>
              </a:extLst>
            </p:cNvPr>
            <p:cNvCxnSpPr>
              <a:cxnSpLocks/>
              <a:stCxn id="52" idx="4"/>
              <a:endCxn id="49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D2693A1D-D44B-4D0C-910E-59A4B65C6F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D49B7904-3833-4A0C-A7A0-D05328A78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0C729035-7820-49FA-83AC-09763048C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0FB90FA7-9133-4FAF-B6D0-42B30511B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4F83B182-978F-46C1-B582-0FFB531F6618}"/>
                </a:ext>
              </a:extLst>
            </p:cNvPr>
            <p:cNvCxnSpPr>
              <a:cxnSpLocks/>
              <a:stCxn id="42" idx="6"/>
              <a:endCxn id="54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6D504506-0EB2-423D-9163-3734BD094130}"/>
                </a:ext>
              </a:extLst>
            </p:cNvPr>
            <p:cNvCxnSpPr>
              <a:cxnSpLocks/>
              <a:stCxn id="55" idx="6"/>
              <a:endCxn id="47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AD5BBB2-05BB-4DF0-A835-5C658A4CE1ED}"/>
                </a:ext>
              </a:extLst>
            </p:cNvPr>
            <p:cNvCxnSpPr>
              <a:cxnSpLocks/>
              <a:stCxn id="48" idx="4"/>
              <a:endCxn id="53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B667F919-244B-4F51-A9DE-BC4C9C6F4D04}"/>
                </a:ext>
              </a:extLst>
            </p:cNvPr>
            <p:cNvCxnSpPr>
              <a:cxnSpLocks/>
              <a:stCxn id="53" idx="5"/>
              <a:endCxn id="45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>
              <a:extLst>
                <a:ext uri="{FF2B5EF4-FFF2-40B4-BE49-F238E27FC236}">
                  <a16:creationId xmlns:a16="http://schemas.microsoft.com/office/drawing/2014/main" id="{B5107910-2286-4BBC-89A8-ADA8628777C9}"/>
                </a:ext>
              </a:extLst>
            </p:cNvPr>
            <p:cNvCxnSpPr>
              <a:cxnSpLocks/>
              <a:stCxn id="44" idx="4"/>
              <a:endCxn id="54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DC3B4C48-A50B-48A6-80B9-5BF33838EBB6}"/>
                </a:ext>
              </a:extLst>
            </p:cNvPr>
            <p:cNvCxnSpPr>
              <a:cxnSpLocks/>
              <a:stCxn id="43" idx="0"/>
              <a:endCxn id="54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4009C49F-DAE7-45B1-86BA-033C676DFA66}"/>
                </a:ext>
              </a:extLst>
            </p:cNvPr>
            <p:cNvCxnSpPr>
              <a:cxnSpLocks/>
              <a:stCxn id="52" idx="1"/>
              <a:endCxn id="43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02126032-A095-46F6-9E83-7FA443FCDA83}"/>
                </a:ext>
              </a:extLst>
            </p:cNvPr>
            <p:cNvCxnSpPr>
              <a:cxnSpLocks/>
              <a:stCxn id="46" idx="2"/>
              <a:endCxn id="52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E0679C2C-B651-42E2-96C8-9EE9C1818613}"/>
                </a:ext>
              </a:extLst>
            </p:cNvPr>
            <p:cNvCxnSpPr>
              <a:cxnSpLocks/>
              <a:stCxn id="55" idx="3"/>
              <a:endCxn id="46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3DB19B55-3690-4D83-9F33-114C84C82F9E}"/>
                </a:ext>
              </a:extLst>
            </p:cNvPr>
            <p:cNvCxnSpPr>
              <a:cxnSpLocks/>
              <a:stCxn id="45" idx="4"/>
              <a:endCxn id="55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AFF12D0A-10D6-484F-97B8-F2C16F94D724}"/>
              </a:ext>
            </a:extLst>
          </p:cNvPr>
          <p:cNvGrpSpPr/>
          <p:nvPr/>
        </p:nvGrpSpPr>
        <p:grpSpPr>
          <a:xfrm>
            <a:off x="8620538" y="3068513"/>
            <a:ext cx="3314846" cy="3096791"/>
            <a:chOff x="1199456" y="476672"/>
            <a:chExt cx="3314846" cy="3096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8CDF3DAA-724A-40C5-8684-5DF984EF46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8CDF3DAA-724A-40C5-8684-5DF984EF46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1863796"/>
                  <a:ext cx="360000" cy="360000"/>
                </a:xfrm>
                <a:prstGeom prst="ellipse">
                  <a:avLst/>
                </a:prstGeom>
                <a:blipFill>
                  <a:blip r:embed="rId25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Овал 69">
                  <a:extLst>
                    <a:ext uri="{FF2B5EF4-FFF2-40B4-BE49-F238E27FC236}">
                      <a16:creationId xmlns:a16="http://schemas.microsoft.com/office/drawing/2014/main" id="{9768BC96-833F-43ED-AF8C-6FA5FFEDA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0" name="Овал 69">
                  <a:extLst>
                    <a:ext uri="{FF2B5EF4-FFF2-40B4-BE49-F238E27FC236}">
                      <a16:creationId xmlns:a16="http://schemas.microsoft.com/office/drawing/2014/main" id="{9768BC96-833F-43ED-AF8C-6FA5FFEDA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144" y="2473056"/>
                  <a:ext cx="360000" cy="360000"/>
                </a:xfrm>
                <a:prstGeom prst="ellipse">
                  <a:avLst/>
                </a:prstGeom>
                <a:blipFill>
                  <a:blip r:embed="rId26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Овал 70">
                  <a:extLst>
                    <a:ext uri="{FF2B5EF4-FFF2-40B4-BE49-F238E27FC236}">
                      <a16:creationId xmlns:a16="http://schemas.microsoft.com/office/drawing/2014/main" id="{F1F22C58-4196-4978-90CC-6C7B26F60D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1" name="Овал 70">
                  <a:extLst>
                    <a:ext uri="{FF2B5EF4-FFF2-40B4-BE49-F238E27FC236}">
                      <a16:creationId xmlns:a16="http://schemas.microsoft.com/office/drawing/2014/main" id="{F1F22C58-4196-4978-90CC-6C7B26F60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1104" y="1204864"/>
                  <a:ext cx="360040" cy="360000"/>
                </a:xfrm>
                <a:prstGeom prst="ellipse">
                  <a:avLst/>
                </a:prstGeom>
                <a:blipFill>
                  <a:blip r:embed="rId27"/>
                  <a:stretch>
                    <a:fillRect l="-163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Овал 71">
                  <a:extLst>
                    <a:ext uri="{FF2B5EF4-FFF2-40B4-BE49-F238E27FC236}">
                      <a16:creationId xmlns:a16="http://schemas.microsoft.com/office/drawing/2014/main" id="{1693BC93-1633-40F7-90A3-6F7996735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2" name="Овал 71">
                  <a:extLst>
                    <a:ext uri="{FF2B5EF4-FFF2-40B4-BE49-F238E27FC236}">
                      <a16:creationId xmlns:a16="http://schemas.microsoft.com/office/drawing/2014/main" id="{1693BC93-1633-40F7-90A3-6F7996735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52" y="1204864"/>
                  <a:ext cx="360000" cy="360000"/>
                </a:xfrm>
                <a:prstGeom prst="ellipse">
                  <a:avLst/>
                </a:prstGeom>
                <a:blipFill>
                  <a:blip r:embed="rId28"/>
                  <a:stretch>
                    <a:fillRect l="-4918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Овал 72">
                  <a:extLst>
                    <a:ext uri="{FF2B5EF4-FFF2-40B4-BE49-F238E27FC236}">
                      <a16:creationId xmlns:a16="http://schemas.microsoft.com/office/drawing/2014/main" id="{D1DC5D07-55E8-4AEC-95AA-8309A071F9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3" name="Овал 72">
                  <a:extLst>
                    <a:ext uri="{FF2B5EF4-FFF2-40B4-BE49-F238E27FC236}">
                      <a16:creationId xmlns:a16="http://schemas.microsoft.com/office/drawing/2014/main" id="{D1DC5D07-55E8-4AEC-95AA-8309A071F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567" y="2473056"/>
                  <a:ext cx="360000" cy="360000"/>
                </a:xfrm>
                <a:prstGeom prst="ellipse">
                  <a:avLst/>
                </a:prstGeom>
                <a:blipFill>
                  <a:blip r:embed="rId29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Овал 73">
                  <a:extLst>
                    <a:ext uri="{FF2B5EF4-FFF2-40B4-BE49-F238E27FC236}">
                      <a16:creationId xmlns:a16="http://schemas.microsoft.com/office/drawing/2014/main" id="{D54B6323-2EEB-4098-A480-2FB4634E16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4" name="Овал 73">
                  <a:extLst>
                    <a:ext uri="{FF2B5EF4-FFF2-40B4-BE49-F238E27FC236}">
                      <a16:creationId xmlns:a16="http://schemas.microsoft.com/office/drawing/2014/main" id="{D54B6323-2EEB-4098-A480-2FB4634E16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302" y="1863796"/>
                  <a:ext cx="360000" cy="360000"/>
                </a:xfrm>
                <a:prstGeom prst="ellipse">
                  <a:avLst/>
                </a:prstGeom>
                <a:blipFill>
                  <a:blip r:embed="rId30"/>
                  <a:stretch>
                    <a:fillRect l="-3279"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Овал 74">
                  <a:extLst>
                    <a:ext uri="{FF2B5EF4-FFF2-40B4-BE49-F238E27FC236}">
                      <a16:creationId xmlns:a16="http://schemas.microsoft.com/office/drawing/2014/main" id="{F95CE24D-B985-4FE6-A8F1-35DD11330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5" name="Овал 74">
                  <a:extLst>
                    <a:ext uri="{FF2B5EF4-FFF2-40B4-BE49-F238E27FC236}">
                      <a16:creationId xmlns:a16="http://schemas.microsoft.com/office/drawing/2014/main" id="{F95CE24D-B985-4FE6-A8F1-35DD11330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476672"/>
                  <a:ext cx="360000" cy="360000"/>
                </a:xfrm>
                <a:prstGeom prst="ellipse">
                  <a:avLst/>
                </a:prstGeom>
                <a:blipFill>
                  <a:blip r:embed="rId31"/>
                  <a:stretch>
                    <a:fillRect l="-163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Овал 75">
                  <a:extLst>
                    <a:ext uri="{FF2B5EF4-FFF2-40B4-BE49-F238E27FC236}">
                      <a16:creationId xmlns:a16="http://schemas.microsoft.com/office/drawing/2014/main" id="{914E7197-6709-47BE-BC0E-7CC497AF4E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solidFill>
                  <a:srgbClr val="FF5555"/>
                </a:solidFill>
                <a:ln>
                  <a:solidFill>
                    <a:srgbClr val="FF555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6" name="Овал 75">
                  <a:extLst>
                    <a:ext uri="{FF2B5EF4-FFF2-40B4-BE49-F238E27FC236}">
                      <a16:creationId xmlns:a16="http://schemas.microsoft.com/office/drawing/2014/main" id="{914E7197-6709-47BE-BC0E-7CC497AF4E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14" y="3213463"/>
                  <a:ext cx="360000" cy="360000"/>
                </a:xfrm>
                <a:prstGeom prst="ellipse">
                  <a:avLst/>
                </a:prstGeom>
                <a:blipFill>
                  <a:blip r:embed="rId32"/>
                  <a:stretch>
                    <a:fillRect l="-3279"/>
                  </a:stretch>
                </a:blipFill>
                <a:ln>
                  <a:solidFill>
                    <a:srgbClr val="FF5555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45E0E665-B753-4AE5-8053-903438A361B3}"/>
                </a:ext>
              </a:extLst>
            </p:cNvPr>
            <p:cNvCxnSpPr>
              <a:cxnSpLocks/>
              <a:stCxn id="80" idx="3"/>
              <a:endCxn id="71" idx="6"/>
            </p:cNvCxnSpPr>
            <p:nvPr/>
          </p:nvCxnSpPr>
          <p:spPr>
            <a:xfrm flipH="1">
              <a:off x="2401144" y="1202335"/>
              <a:ext cx="404928" cy="182529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7A17710F-B16A-49F6-B667-556503529B97}"/>
                </a:ext>
              </a:extLst>
            </p:cNvPr>
            <p:cNvCxnSpPr>
              <a:cxnSpLocks/>
              <a:stCxn id="79" idx="4"/>
              <a:endCxn id="76" idx="0"/>
            </p:cNvCxnSpPr>
            <p:nvPr/>
          </p:nvCxnSpPr>
          <p:spPr>
            <a:xfrm>
              <a:off x="2831528" y="2907828"/>
              <a:ext cx="286" cy="305635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0DA57055-2CF6-4A94-BAE4-A9D92A501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2835828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761AEC15-C65D-4796-9125-1618176C9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528" y="1140879"/>
              <a:ext cx="72000" cy="72000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6E2617A6-FB21-4619-95E6-6D10CE9D83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3855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ACA00132-3B42-4DC3-8EAA-1C0B81A7B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7903" y="2007796"/>
              <a:ext cx="72000" cy="72000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C8B49A31-4AB5-4936-BC5B-A37F76DBCDA2}"/>
                </a:ext>
              </a:extLst>
            </p:cNvPr>
            <p:cNvCxnSpPr>
              <a:cxnSpLocks/>
              <a:stCxn id="69" idx="6"/>
              <a:endCxn id="81" idx="2"/>
            </p:cNvCxnSpPr>
            <p:nvPr/>
          </p:nvCxnSpPr>
          <p:spPr>
            <a:xfrm>
              <a:off x="1559456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187F66CD-B766-4D45-99FE-4AF9A290944F}"/>
                </a:ext>
              </a:extLst>
            </p:cNvPr>
            <p:cNvCxnSpPr>
              <a:cxnSpLocks/>
              <a:stCxn id="82" idx="6"/>
              <a:endCxn id="74" idx="2"/>
            </p:cNvCxnSpPr>
            <p:nvPr/>
          </p:nvCxnSpPr>
          <p:spPr>
            <a:xfrm>
              <a:off x="3799903" y="2043796"/>
              <a:ext cx="354399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>
              <a:extLst>
                <a:ext uri="{FF2B5EF4-FFF2-40B4-BE49-F238E27FC236}">
                  <a16:creationId xmlns:a16="http://schemas.microsoft.com/office/drawing/2014/main" id="{02A30B55-61EE-43FC-B9BC-DBBF924CEB81}"/>
                </a:ext>
              </a:extLst>
            </p:cNvPr>
            <p:cNvCxnSpPr>
              <a:cxnSpLocks/>
              <a:stCxn id="75" idx="4"/>
              <a:endCxn id="80" idx="0"/>
            </p:cNvCxnSpPr>
            <p:nvPr/>
          </p:nvCxnSpPr>
          <p:spPr>
            <a:xfrm flipH="1">
              <a:off x="2831528" y="836672"/>
              <a:ext cx="286" cy="304207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9DB8F90F-B646-43D1-9663-AE02D25F2C9B}"/>
                </a:ext>
              </a:extLst>
            </p:cNvPr>
            <p:cNvCxnSpPr>
              <a:cxnSpLocks/>
              <a:stCxn id="80" idx="5"/>
              <a:endCxn id="72" idx="2"/>
            </p:cNvCxnSpPr>
            <p:nvPr/>
          </p:nvCxnSpPr>
          <p:spPr>
            <a:xfrm>
              <a:off x="2856984" y="1202335"/>
              <a:ext cx="411468" cy="182529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4486D6BF-2142-4066-8D30-1A61C2D4EFC1}"/>
                </a:ext>
              </a:extLst>
            </p:cNvPr>
            <p:cNvCxnSpPr>
              <a:cxnSpLocks/>
              <a:stCxn id="71" idx="4"/>
              <a:endCxn id="81" idx="7"/>
            </p:cNvCxnSpPr>
            <p:nvPr/>
          </p:nvCxnSpPr>
          <p:spPr>
            <a:xfrm flipH="1">
              <a:off x="1975311" y="1564864"/>
              <a:ext cx="245813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99D30E4B-EB4C-421B-B037-8153A620B7C1}"/>
                </a:ext>
              </a:extLst>
            </p:cNvPr>
            <p:cNvCxnSpPr>
              <a:cxnSpLocks/>
              <a:stCxn id="70" idx="0"/>
              <a:endCxn id="81" idx="5"/>
            </p:cNvCxnSpPr>
            <p:nvPr/>
          </p:nvCxnSpPr>
          <p:spPr>
            <a:xfrm flipH="1" flipV="1">
              <a:off x="1975311" y="2069252"/>
              <a:ext cx="243833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57444427-661A-4D0C-B126-140253860C84}"/>
                </a:ext>
              </a:extLst>
            </p:cNvPr>
            <p:cNvCxnSpPr>
              <a:cxnSpLocks/>
              <a:stCxn id="79" idx="1"/>
              <a:endCxn id="70" idx="6"/>
            </p:cNvCxnSpPr>
            <p:nvPr/>
          </p:nvCxnSpPr>
          <p:spPr>
            <a:xfrm flipH="1" flipV="1">
              <a:off x="2399144" y="2653056"/>
              <a:ext cx="406928" cy="19331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62277152-DEBB-46D4-89AC-955A9DE4491A}"/>
                </a:ext>
              </a:extLst>
            </p:cNvPr>
            <p:cNvCxnSpPr>
              <a:cxnSpLocks/>
              <a:stCxn id="73" idx="2"/>
              <a:endCxn id="79" idx="7"/>
            </p:cNvCxnSpPr>
            <p:nvPr/>
          </p:nvCxnSpPr>
          <p:spPr>
            <a:xfrm flipH="1">
              <a:off x="2856984" y="2653056"/>
              <a:ext cx="406583" cy="193316"/>
            </a:xfrm>
            <a:prstGeom prst="line">
              <a:avLst/>
            </a:prstGeom>
            <a:ln w="19050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6AFE97C5-A086-494C-8E57-EEA05D1A162E}"/>
                </a:ext>
              </a:extLst>
            </p:cNvPr>
            <p:cNvCxnSpPr>
              <a:cxnSpLocks/>
              <a:stCxn id="82" idx="3"/>
              <a:endCxn id="73" idx="0"/>
            </p:cNvCxnSpPr>
            <p:nvPr/>
          </p:nvCxnSpPr>
          <p:spPr>
            <a:xfrm flipH="1">
              <a:off x="3443567" y="2069252"/>
              <a:ext cx="294880" cy="40380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40E6AB03-12E3-4E0B-AEDE-3DEF4A86A417}"/>
                </a:ext>
              </a:extLst>
            </p:cNvPr>
            <p:cNvCxnSpPr>
              <a:cxnSpLocks/>
              <a:stCxn id="72" idx="4"/>
              <a:endCxn id="82" idx="1"/>
            </p:cNvCxnSpPr>
            <p:nvPr/>
          </p:nvCxnSpPr>
          <p:spPr>
            <a:xfrm>
              <a:off x="3448452" y="1564864"/>
              <a:ext cx="289995" cy="453476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Соединитель: изогнутый 5">
            <a:extLst>
              <a:ext uri="{FF2B5EF4-FFF2-40B4-BE49-F238E27FC236}">
                <a16:creationId xmlns:a16="http://schemas.microsoft.com/office/drawing/2014/main" id="{0A4A9750-6A37-4D36-9122-222DD2DF31B1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 rot="10800000" flipV="1">
            <a:off x="443353" y="1129565"/>
            <a:ext cx="3842507" cy="3326072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: изогнутый 93">
            <a:extLst>
              <a:ext uri="{FF2B5EF4-FFF2-40B4-BE49-F238E27FC236}">
                <a16:creationId xmlns:a16="http://schemas.microsoft.com/office/drawing/2014/main" id="{2761579B-BA13-48F8-AC41-BFEADA3BE768}"/>
              </a:ext>
            </a:extLst>
          </p:cNvPr>
          <p:cNvCxnSpPr>
            <a:cxnSpLocks/>
            <a:stCxn id="57" idx="2"/>
            <a:endCxn id="15" idx="0"/>
          </p:cNvCxnSpPr>
          <p:nvPr/>
        </p:nvCxnSpPr>
        <p:spPr>
          <a:xfrm rot="10800000" flipV="1">
            <a:off x="443353" y="1880847"/>
            <a:ext cx="3842507" cy="257478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: изогнутый 96">
            <a:extLst>
              <a:ext uri="{FF2B5EF4-FFF2-40B4-BE49-F238E27FC236}">
                <a16:creationId xmlns:a16="http://schemas.microsoft.com/office/drawing/2014/main" id="{96FB20ED-7B1F-4621-A5DF-37EE004D9F14}"/>
              </a:ext>
            </a:extLst>
          </p:cNvPr>
          <p:cNvCxnSpPr>
            <a:cxnSpLocks/>
            <a:stCxn id="57" idx="6"/>
            <a:endCxn id="48" idx="0"/>
          </p:cNvCxnSpPr>
          <p:nvPr/>
        </p:nvCxnSpPr>
        <p:spPr>
          <a:xfrm>
            <a:off x="4645859" y="1880848"/>
            <a:ext cx="1428444" cy="1187665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: изогнутый 102">
            <a:extLst>
              <a:ext uri="{FF2B5EF4-FFF2-40B4-BE49-F238E27FC236}">
                <a16:creationId xmlns:a16="http://schemas.microsoft.com/office/drawing/2014/main" id="{25DC6B1F-521B-4AAB-9949-17B4E598A603}"/>
              </a:ext>
            </a:extLst>
          </p:cNvPr>
          <p:cNvCxnSpPr>
            <a:cxnSpLocks/>
            <a:stCxn id="32" idx="6"/>
            <a:endCxn id="48" idx="0"/>
          </p:cNvCxnSpPr>
          <p:nvPr/>
        </p:nvCxnSpPr>
        <p:spPr>
          <a:xfrm>
            <a:off x="4645859" y="1129565"/>
            <a:ext cx="1428444" cy="1938948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: изогнутый 106">
            <a:extLst>
              <a:ext uri="{FF2B5EF4-FFF2-40B4-BE49-F238E27FC236}">
                <a16:creationId xmlns:a16="http://schemas.microsoft.com/office/drawing/2014/main" id="{EDE96CE2-3532-475E-989E-B069D96A4786}"/>
              </a:ext>
            </a:extLst>
          </p:cNvPr>
          <p:cNvCxnSpPr>
            <a:cxnSpLocks/>
            <a:stCxn id="75" idx="2"/>
            <a:endCxn id="32" idx="5"/>
          </p:cNvCxnSpPr>
          <p:nvPr/>
        </p:nvCxnSpPr>
        <p:spPr>
          <a:xfrm rot="10800000">
            <a:off x="4593138" y="1256845"/>
            <a:ext cx="5479758" cy="199166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: изогнутый 113">
            <a:extLst>
              <a:ext uri="{FF2B5EF4-FFF2-40B4-BE49-F238E27FC236}">
                <a16:creationId xmlns:a16="http://schemas.microsoft.com/office/drawing/2014/main" id="{EE332335-5FC7-4FF8-A39F-AE12640F1A7B}"/>
              </a:ext>
            </a:extLst>
          </p:cNvPr>
          <p:cNvCxnSpPr>
            <a:cxnSpLocks/>
            <a:stCxn id="75" idx="2"/>
            <a:endCxn id="57" idx="5"/>
          </p:cNvCxnSpPr>
          <p:nvPr/>
        </p:nvCxnSpPr>
        <p:spPr>
          <a:xfrm rot="10800000">
            <a:off x="4593138" y="2008127"/>
            <a:ext cx="5479758" cy="1240386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: изогнутый 117">
            <a:extLst>
              <a:ext uri="{FF2B5EF4-FFF2-40B4-BE49-F238E27FC236}">
                <a16:creationId xmlns:a16="http://schemas.microsoft.com/office/drawing/2014/main" id="{A641CB05-F27D-4556-B8F6-498BF5C9277E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rot="10800000" flipV="1">
            <a:off x="3398199" y="1129565"/>
            <a:ext cx="4857819" cy="3326072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: изогнутый 121">
            <a:extLst>
              <a:ext uri="{FF2B5EF4-FFF2-40B4-BE49-F238E27FC236}">
                <a16:creationId xmlns:a16="http://schemas.microsoft.com/office/drawing/2014/main" id="{7081969C-736D-4B3A-839D-E5318564B75A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rot="10800000" flipV="1">
            <a:off x="3398199" y="1880847"/>
            <a:ext cx="4857819" cy="257478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изогнутый 127">
            <a:extLst>
              <a:ext uri="{FF2B5EF4-FFF2-40B4-BE49-F238E27FC236}">
                <a16:creationId xmlns:a16="http://schemas.microsoft.com/office/drawing/2014/main" id="{D9CD964C-920A-4EAE-9A24-1954BA4D5580}"/>
              </a:ext>
            </a:extLst>
          </p:cNvPr>
          <p:cNvCxnSpPr>
            <a:cxnSpLocks/>
            <a:stCxn id="75" idx="0"/>
            <a:endCxn id="10" idx="6"/>
          </p:cNvCxnSpPr>
          <p:nvPr/>
        </p:nvCxnSpPr>
        <p:spPr>
          <a:xfrm rot="16200000" flipV="1">
            <a:off x="8464983" y="1280599"/>
            <a:ext cx="1938948" cy="163687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: изогнутый 141">
            <a:extLst>
              <a:ext uri="{FF2B5EF4-FFF2-40B4-BE49-F238E27FC236}">
                <a16:creationId xmlns:a16="http://schemas.microsoft.com/office/drawing/2014/main" id="{DB284765-16E9-42A4-9A5F-45965D500D9B}"/>
              </a:ext>
            </a:extLst>
          </p:cNvPr>
          <p:cNvCxnSpPr>
            <a:cxnSpLocks/>
            <a:stCxn id="75" idx="0"/>
            <a:endCxn id="11" idx="6"/>
          </p:cNvCxnSpPr>
          <p:nvPr/>
        </p:nvCxnSpPr>
        <p:spPr>
          <a:xfrm rot="16200000" flipV="1">
            <a:off x="8840625" y="1656241"/>
            <a:ext cx="1187665" cy="163687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: изогнутый 97">
            <a:extLst>
              <a:ext uri="{FF2B5EF4-FFF2-40B4-BE49-F238E27FC236}">
                <a16:creationId xmlns:a16="http://schemas.microsoft.com/office/drawing/2014/main" id="{204D0ED6-48CB-49F8-9DD2-F17C8CE914E5}"/>
              </a:ext>
            </a:extLst>
          </p:cNvPr>
          <p:cNvCxnSpPr>
            <a:cxnSpLocks/>
            <a:stCxn id="32" idx="6"/>
            <a:endCxn id="69" idx="0"/>
          </p:cNvCxnSpPr>
          <p:nvPr/>
        </p:nvCxnSpPr>
        <p:spPr>
          <a:xfrm>
            <a:off x="4645859" y="1129565"/>
            <a:ext cx="4154679" cy="3326072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: изогнутый 99">
            <a:extLst>
              <a:ext uri="{FF2B5EF4-FFF2-40B4-BE49-F238E27FC236}">
                <a16:creationId xmlns:a16="http://schemas.microsoft.com/office/drawing/2014/main" id="{8213752D-5BB2-44F8-A1CE-67AA76E4E40F}"/>
              </a:ext>
            </a:extLst>
          </p:cNvPr>
          <p:cNvCxnSpPr>
            <a:cxnSpLocks/>
            <a:stCxn id="57" idx="6"/>
            <a:endCxn id="69" idx="0"/>
          </p:cNvCxnSpPr>
          <p:nvPr/>
        </p:nvCxnSpPr>
        <p:spPr>
          <a:xfrm>
            <a:off x="4645859" y="1880848"/>
            <a:ext cx="4154679" cy="2574789"/>
          </a:xfrm>
          <a:prstGeom prst="curvedConnector2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61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495" y="1135377"/>
            <a:ext cx="10848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Гамильтонов цикл</a:t>
            </a:r>
          </a:p>
          <a:p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8081" y="2071481"/>
                <a:ext cx="992679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ориентированный граф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endParaRPr lang="en-US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Найти: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гамильтонов цикл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2071481"/>
                <a:ext cx="9926794" cy="1815882"/>
              </a:xfrm>
              <a:prstGeom prst="rect">
                <a:avLst/>
              </a:prstGeom>
              <a:blipFill>
                <a:blip r:embed="rId3"/>
                <a:stretch>
                  <a:fillRect l="-1290" t="-3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05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75920" y="1120776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7DAE1A-DDCB-48E1-83EF-0BB6C7950814}"/>
              </a:ext>
            </a:extLst>
          </p:cNvPr>
          <p:cNvSpPr txBox="1">
            <a:spLocks/>
          </p:cNvSpPr>
          <p:nvPr/>
        </p:nvSpPr>
        <p:spPr>
          <a:xfrm>
            <a:off x="7320136" y="2073548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3-SAT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8C2C48-30CD-4A08-B985-55721C1F3666}"/>
              </a:ext>
            </a:extLst>
          </p:cNvPr>
          <p:cNvSpPr txBox="1">
            <a:spLocks/>
          </p:cNvSpPr>
          <p:nvPr/>
        </p:nvSpPr>
        <p:spPr>
          <a:xfrm>
            <a:off x="1919537" y="3367095"/>
            <a:ext cx="3096344" cy="115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Partitioning problem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316973-8311-43FC-84DD-F9294046CAAA}"/>
              </a:ext>
            </a:extLst>
          </p:cNvPr>
          <p:cNvSpPr txBox="1">
            <a:spLocks/>
          </p:cNvSpPr>
          <p:nvPr/>
        </p:nvSpPr>
        <p:spPr>
          <a:xfrm>
            <a:off x="3719737" y="2073548"/>
            <a:ext cx="1152128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9004C4-64B6-48D4-B2CE-6150A605454F}"/>
              </a:ext>
            </a:extLst>
          </p:cNvPr>
          <p:cNvSpPr txBox="1">
            <a:spLocks/>
          </p:cNvSpPr>
          <p:nvPr/>
        </p:nvSpPr>
        <p:spPr>
          <a:xfrm>
            <a:off x="7639018" y="3563416"/>
            <a:ext cx="1080117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319899-403A-46A4-A514-B8CE8CDBCF33}"/>
              </a:ext>
            </a:extLst>
          </p:cNvPr>
          <p:cNvSpPr txBox="1">
            <a:spLocks/>
          </p:cNvSpPr>
          <p:nvPr/>
        </p:nvSpPr>
        <p:spPr>
          <a:xfrm>
            <a:off x="6344330" y="4593982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CDP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A0C93C-E834-4D82-A429-5CDDBADE4BF0}"/>
              </a:ext>
            </a:extLst>
          </p:cNvPr>
          <p:cNvSpPr txBox="1">
            <a:spLocks/>
          </p:cNvSpPr>
          <p:nvPr/>
        </p:nvSpPr>
        <p:spPr>
          <a:xfrm>
            <a:off x="8797786" y="4603508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HC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9066424-E74C-4C46-9B3D-ED45A353D2F6}"/>
              </a:ext>
            </a:extLst>
          </p:cNvPr>
          <p:cNvCxnSpPr>
            <a:cxnSpLocks/>
          </p:cNvCxnSpPr>
          <p:nvPr/>
        </p:nvCxnSpPr>
        <p:spPr>
          <a:xfrm flipH="1">
            <a:off x="4763854" y="1690641"/>
            <a:ext cx="50405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70DA27F-E32E-40CB-9144-FC1BABBCFDFA}"/>
              </a:ext>
            </a:extLst>
          </p:cNvPr>
          <p:cNvCxnSpPr>
            <a:cxnSpLocks/>
          </p:cNvCxnSpPr>
          <p:nvPr/>
        </p:nvCxnSpPr>
        <p:spPr>
          <a:xfrm>
            <a:off x="6501094" y="1690641"/>
            <a:ext cx="57606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ABE293-9BAC-4FEA-ACE0-A8DADF0490EF}"/>
              </a:ext>
            </a:extLst>
          </p:cNvPr>
          <p:cNvCxnSpPr>
            <a:cxnSpLocks/>
          </p:cNvCxnSpPr>
          <p:nvPr/>
        </p:nvCxnSpPr>
        <p:spPr>
          <a:xfrm flipH="1">
            <a:off x="3431705" y="2781961"/>
            <a:ext cx="432047" cy="503023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B3DBB3A-0644-4627-9974-C5E696CA5889}"/>
              </a:ext>
            </a:extLst>
          </p:cNvPr>
          <p:cNvCxnSpPr>
            <a:cxnSpLocks/>
          </p:cNvCxnSpPr>
          <p:nvPr/>
        </p:nvCxnSpPr>
        <p:spPr>
          <a:xfrm>
            <a:off x="8040216" y="2781961"/>
            <a:ext cx="0" cy="573997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7D66D5-44F9-48F1-838E-AD903D028C08}"/>
              </a:ext>
            </a:extLst>
          </p:cNvPr>
          <p:cNvCxnSpPr>
            <a:cxnSpLocks/>
          </p:cNvCxnSpPr>
          <p:nvPr/>
        </p:nvCxnSpPr>
        <p:spPr>
          <a:xfrm flipH="1">
            <a:off x="7206970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424EEDE-E280-48DD-8C2E-8D4929DDA378}"/>
              </a:ext>
            </a:extLst>
          </p:cNvPr>
          <p:cNvCxnSpPr>
            <a:cxnSpLocks/>
          </p:cNvCxnSpPr>
          <p:nvPr/>
        </p:nvCxnSpPr>
        <p:spPr>
          <a:xfrm>
            <a:off x="8444389" y="4142503"/>
            <a:ext cx="353397" cy="376720"/>
          </a:xfrm>
          <a:prstGeom prst="straightConnector1">
            <a:avLst/>
          </a:prstGeom>
          <a:ln w="63500">
            <a:solidFill>
              <a:srgbClr val="FF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357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41495" y="1135377"/>
                <a:ext cx="10848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Кодирование ребра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𝒆</m:t>
                    </m:r>
                    <m:r>
                      <a:rPr lang="en-US" sz="3600" b="1" i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36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𝒖</m:t>
                        </m:r>
                        <m:r>
                          <a:rPr lang="en-US" sz="36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</m:t>
                        </m:r>
                        <m:r>
                          <a:rPr lang="en-US" sz="36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𝒗</m:t>
                        </m:r>
                      </m:e>
                    </m:d>
                  </m:oMath>
                </a14:m>
                <a:endParaRPr lang="ru-RU" sz="3600" b="1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95" y="1135377"/>
                <a:ext cx="10848528" cy="729475"/>
              </a:xfrm>
              <a:prstGeom prst="rect">
                <a:avLst/>
              </a:prstGeom>
              <a:blipFill>
                <a:blip r:embed="rId3"/>
                <a:stretch>
                  <a:fillRect l="-1685" t="-20000" b="-1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E715CED2-40E0-45E8-9BEF-0F038F50CC3F}"/>
              </a:ext>
            </a:extLst>
          </p:cNvPr>
          <p:cNvGrpSpPr/>
          <p:nvPr/>
        </p:nvGrpSpPr>
        <p:grpSpPr>
          <a:xfrm>
            <a:off x="7896200" y="2348880"/>
            <a:ext cx="1773376" cy="3069699"/>
            <a:chOff x="1835853" y="2421964"/>
            <a:chExt cx="1773376" cy="3069699"/>
          </a:xfrm>
        </p:grpSpPr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16E72B2F-1230-45FD-89B4-359B496B9D5C}"/>
                </a:ext>
              </a:extLst>
            </p:cNvPr>
            <p:cNvGrpSpPr/>
            <p:nvPr/>
          </p:nvGrpSpPr>
          <p:grpSpPr>
            <a:xfrm>
              <a:off x="1835853" y="2421964"/>
              <a:ext cx="360040" cy="3069699"/>
              <a:chOff x="4023631" y="2538539"/>
              <a:chExt cx="360040" cy="30696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Овал 6">
                    <a:extLst>
                      <a:ext uri="{FF2B5EF4-FFF2-40B4-BE49-F238E27FC236}">
                        <a16:creationId xmlns:a16="http://schemas.microsoft.com/office/drawing/2014/main" id="{30D5459F-6795-436C-A48E-CA362BA39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3622419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" name="Овал 6">
                    <a:extLst>
                      <a:ext uri="{FF2B5EF4-FFF2-40B4-BE49-F238E27FC236}">
                        <a16:creationId xmlns:a16="http://schemas.microsoft.com/office/drawing/2014/main" id="{30D5459F-6795-436C-A48E-CA362BA398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3622419"/>
                    <a:ext cx="360000" cy="360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Овал 7">
                    <a:extLst>
                      <a:ext uri="{FF2B5EF4-FFF2-40B4-BE49-F238E27FC236}">
                        <a16:creationId xmlns:a16="http://schemas.microsoft.com/office/drawing/2014/main" id="{06147D9B-7A24-4727-8D2F-85B6215438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4164359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8" name="Овал 7">
                    <a:extLst>
                      <a:ext uri="{FF2B5EF4-FFF2-40B4-BE49-F238E27FC236}">
                        <a16:creationId xmlns:a16="http://schemas.microsoft.com/office/drawing/2014/main" id="{06147D9B-7A24-4727-8D2F-85B6215438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4164359"/>
                    <a:ext cx="360000" cy="360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Овал 8">
                    <a:extLst>
                      <a:ext uri="{FF2B5EF4-FFF2-40B4-BE49-F238E27FC236}">
                        <a16:creationId xmlns:a16="http://schemas.microsoft.com/office/drawing/2014/main" id="{6C6BEE52-84D7-4B77-ABA3-39AF842B0A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31" y="3080479"/>
                    <a:ext cx="36004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9" name="Овал 8">
                    <a:extLst>
                      <a:ext uri="{FF2B5EF4-FFF2-40B4-BE49-F238E27FC236}">
                        <a16:creationId xmlns:a16="http://schemas.microsoft.com/office/drawing/2014/main" id="{6C6BEE52-84D7-4B77-ABA3-39AF842B0A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31" y="3080479"/>
                    <a:ext cx="360040" cy="36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Овал 9">
                    <a:extLst>
                      <a:ext uri="{FF2B5EF4-FFF2-40B4-BE49-F238E27FC236}">
                        <a16:creationId xmlns:a16="http://schemas.microsoft.com/office/drawing/2014/main" id="{2F48862F-51D0-4B98-9104-61639176CA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5248238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0" name="Овал 9">
                    <a:extLst>
                      <a:ext uri="{FF2B5EF4-FFF2-40B4-BE49-F238E27FC236}">
                        <a16:creationId xmlns:a16="http://schemas.microsoft.com/office/drawing/2014/main" id="{2F48862F-51D0-4B98-9104-61639176CA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5248238"/>
                    <a:ext cx="360000" cy="360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Овал 13">
                    <a:extLst>
                      <a:ext uri="{FF2B5EF4-FFF2-40B4-BE49-F238E27FC236}">
                        <a16:creationId xmlns:a16="http://schemas.microsoft.com/office/drawing/2014/main" id="{14B6873D-586A-4A5A-A142-0470BD491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2538539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4" name="Овал 13">
                    <a:extLst>
                      <a:ext uri="{FF2B5EF4-FFF2-40B4-BE49-F238E27FC236}">
                        <a16:creationId xmlns:a16="http://schemas.microsoft.com/office/drawing/2014/main" id="{14B6873D-586A-4A5A-A142-0470BD4917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2538539"/>
                    <a:ext cx="360000" cy="360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Овал 14">
                    <a:extLst>
                      <a:ext uri="{FF2B5EF4-FFF2-40B4-BE49-F238E27FC236}">
                        <a16:creationId xmlns:a16="http://schemas.microsoft.com/office/drawing/2014/main" id="{F0982CEC-1B60-4058-BA4C-363ABB4D8D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4706299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5" name="Овал 14">
                    <a:extLst>
                      <a:ext uri="{FF2B5EF4-FFF2-40B4-BE49-F238E27FC236}">
                        <a16:creationId xmlns:a16="http://schemas.microsoft.com/office/drawing/2014/main" id="{F0982CEC-1B60-4058-BA4C-363ABB4D8D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4706299"/>
                    <a:ext cx="360000" cy="360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8EAF78-EE1E-4938-AF8B-E4A1F10A4BB4}"/>
                </a:ext>
              </a:extLst>
            </p:cNvPr>
            <p:cNvCxnSpPr>
              <a:cxnSpLocks/>
              <a:stCxn id="14" idx="4"/>
              <a:endCxn id="9" idx="0"/>
            </p:cNvCxnSpPr>
            <p:nvPr/>
          </p:nvCxnSpPr>
          <p:spPr>
            <a:xfrm>
              <a:off x="2015873" y="2781964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018905D9-BEF9-4A68-AED0-7644A5173329}"/>
                </a:ext>
              </a:extLst>
            </p:cNvPr>
            <p:cNvGrpSpPr/>
            <p:nvPr/>
          </p:nvGrpSpPr>
          <p:grpSpPr>
            <a:xfrm>
              <a:off x="3249189" y="2421964"/>
              <a:ext cx="360040" cy="3069699"/>
              <a:chOff x="4023631" y="2538539"/>
              <a:chExt cx="360040" cy="30696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Овал 47">
                    <a:extLst>
                      <a:ext uri="{FF2B5EF4-FFF2-40B4-BE49-F238E27FC236}">
                        <a16:creationId xmlns:a16="http://schemas.microsoft.com/office/drawing/2014/main" id="{6232996E-DA87-4D81-ABA7-7736B50415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3622419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8" name="Овал 47">
                    <a:extLst>
                      <a:ext uri="{FF2B5EF4-FFF2-40B4-BE49-F238E27FC236}">
                        <a16:creationId xmlns:a16="http://schemas.microsoft.com/office/drawing/2014/main" id="{6232996E-DA87-4D81-ABA7-7736B50415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3622419"/>
                    <a:ext cx="360000" cy="360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Овал 48">
                    <a:extLst>
                      <a:ext uri="{FF2B5EF4-FFF2-40B4-BE49-F238E27FC236}">
                        <a16:creationId xmlns:a16="http://schemas.microsoft.com/office/drawing/2014/main" id="{ED3DCDC4-3D32-4BB9-A2BC-D73E7BC601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4164359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9" name="Овал 48">
                    <a:extLst>
                      <a:ext uri="{FF2B5EF4-FFF2-40B4-BE49-F238E27FC236}">
                        <a16:creationId xmlns:a16="http://schemas.microsoft.com/office/drawing/2014/main" id="{ED3DCDC4-3D32-4BB9-A2BC-D73E7BC601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4164359"/>
                    <a:ext cx="360000" cy="3600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403F0D7B-2933-4437-894E-50E1848617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31" y="3080479"/>
                    <a:ext cx="36004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0" name="Овал 49">
                    <a:extLst>
                      <a:ext uri="{FF2B5EF4-FFF2-40B4-BE49-F238E27FC236}">
                        <a16:creationId xmlns:a16="http://schemas.microsoft.com/office/drawing/2014/main" id="{403F0D7B-2933-4437-894E-50E1848617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31" y="3080479"/>
                    <a:ext cx="360040" cy="3600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Овал 50">
                    <a:extLst>
                      <a:ext uri="{FF2B5EF4-FFF2-40B4-BE49-F238E27FC236}">
                        <a16:creationId xmlns:a16="http://schemas.microsoft.com/office/drawing/2014/main" id="{62157051-84BF-4D94-8037-F2C4C0308D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5248238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1" name="Овал 50">
                    <a:extLst>
                      <a:ext uri="{FF2B5EF4-FFF2-40B4-BE49-F238E27FC236}">
                        <a16:creationId xmlns:a16="http://schemas.microsoft.com/office/drawing/2014/main" id="{62157051-84BF-4D94-8037-F2C4C0308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5248238"/>
                    <a:ext cx="360000" cy="36000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85B11479-4E9A-4BD7-A7C6-27D69A8F1A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2538539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2" name="Овал 51">
                    <a:extLst>
                      <a:ext uri="{FF2B5EF4-FFF2-40B4-BE49-F238E27FC236}">
                        <a16:creationId xmlns:a16="http://schemas.microsoft.com/office/drawing/2014/main" id="{85B11479-4E9A-4BD7-A7C6-27D69A8F1A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2538539"/>
                    <a:ext cx="360000" cy="3600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Овал 52">
                    <a:extLst>
                      <a:ext uri="{FF2B5EF4-FFF2-40B4-BE49-F238E27FC236}">
                        <a16:creationId xmlns:a16="http://schemas.microsoft.com/office/drawing/2014/main" id="{6EAD8684-A715-42A9-B719-CC2CE34C0E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23651" y="4706299"/>
                    <a:ext cx="360000" cy="360000"/>
                  </a:xfrm>
                  <a:prstGeom prst="ellipse">
                    <a:avLst/>
                  </a:prstGeom>
                  <a:solidFill>
                    <a:srgbClr val="3D4ED7"/>
                  </a:solidFill>
                  <a:ln>
                    <a:solidFill>
                      <a:srgbClr val="3D4ED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44000" bIns="108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3" name="Овал 52">
                    <a:extLst>
                      <a:ext uri="{FF2B5EF4-FFF2-40B4-BE49-F238E27FC236}">
                        <a16:creationId xmlns:a16="http://schemas.microsoft.com/office/drawing/2014/main" id="{6EAD8684-A715-42A9-B719-CC2CE34C0E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3651" y="4706299"/>
                    <a:ext cx="360000" cy="3600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rgbClr val="3D4ED7"/>
                    </a:solidFill>
                  </a:ln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20F9F83D-923C-4E94-AFC4-B320369BF665}"/>
                </a:ext>
              </a:extLst>
            </p:cNvPr>
            <p:cNvCxnSpPr>
              <a:cxnSpLocks/>
              <a:stCxn id="52" idx="4"/>
              <a:endCxn id="50" idx="0"/>
            </p:cNvCxnSpPr>
            <p:nvPr/>
          </p:nvCxnSpPr>
          <p:spPr>
            <a:xfrm>
              <a:off x="3429209" y="2781964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AD084FB-5D13-45CD-A0CE-1CF611D6B7C2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>
              <a:off x="2015873" y="3323904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D4D8940C-3E58-4C00-B35C-036DF28ADD20}"/>
                </a:ext>
              </a:extLst>
            </p:cNvPr>
            <p:cNvCxnSpPr>
              <a:cxnSpLocks/>
              <a:stCxn id="50" idx="4"/>
              <a:endCxn id="48" idx="0"/>
            </p:cNvCxnSpPr>
            <p:nvPr/>
          </p:nvCxnSpPr>
          <p:spPr>
            <a:xfrm>
              <a:off x="3429209" y="3323904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872B9D39-B241-4887-B8C1-D08EA13916D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2015873" y="3865844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1632CF7F-6AC9-46A3-915E-FB066277F312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3429209" y="3865844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0B85B20E-5AD8-45DD-A532-16422F02E645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2015873" y="4407784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1CC2DEE-494A-4EF0-9D1A-310A79722F94}"/>
                </a:ext>
              </a:extLst>
            </p:cNvPr>
            <p:cNvCxnSpPr>
              <a:cxnSpLocks/>
              <a:stCxn id="49" idx="4"/>
              <a:endCxn id="53" idx="0"/>
            </p:cNvCxnSpPr>
            <p:nvPr/>
          </p:nvCxnSpPr>
          <p:spPr>
            <a:xfrm>
              <a:off x="3429209" y="4407784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85095DAE-3501-48BF-A75D-185BDCF191DB}"/>
                </a:ext>
              </a:extLst>
            </p:cNvPr>
            <p:cNvCxnSpPr>
              <a:cxnSpLocks/>
              <a:stCxn id="53" idx="4"/>
              <a:endCxn id="51" idx="0"/>
            </p:cNvCxnSpPr>
            <p:nvPr/>
          </p:nvCxnSpPr>
          <p:spPr>
            <a:xfrm>
              <a:off x="3429209" y="4949724"/>
              <a:ext cx="0" cy="18193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D436E4F7-7D43-4654-ABCE-39B493859DD6}"/>
                </a:ext>
              </a:extLst>
            </p:cNvPr>
            <p:cNvCxnSpPr>
              <a:cxnSpLocks/>
              <a:stCxn id="15" idx="4"/>
              <a:endCxn id="10" idx="0"/>
            </p:cNvCxnSpPr>
            <p:nvPr/>
          </p:nvCxnSpPr>
          <p:spPr>
            <a:xfrm>
              <a:off x="2015873" y="4949724"/>
              <a:ext cx="0" cy="18193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3B2ED9DE-DB8D-4AEB-B3C7-904DB3EF6FCA}"/>
                </a:ext>
              </a:extLst>
            </p:cNvPr>
            <p:cNvCxnSpPr>
              <a:cxnSpLocks/>
              <a:stCxn id="49" idx="2"/>
              <a:endCxn id="10" idx="6"/>
            </p:cNvCxnSpPr>
            <p:nvPr/>
          </p:nvCxnSpPr>
          <p:spPr>
            <a:xfrm flipH="1">
              <a:off x="2195873" y="4227784"/>
              <a:ext cx="1053336" cy="108387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15800919-BCF7-4FD9-B757-B30C96306039}"/>
                </a:ext>
              </a:extLst>
            </p:cNvPr>
            <p:cNvCxnSpPr>
              <a:cxnSpLocks/>
              <a:stCxn id="8" idx="6"/>
              <a:endCxn id="51" idx="2"/>
            </p:cNvCxnSpPr>
            <p:nvPr/>
          </p:nvCxnSpPr>
          <p:spPr>
            <a:xfrm>
              <a:off x="2195873" y="4227784"/>
              <a:ext cx="1053336" cy="108387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F1DE345D-6A16-439F-9DC0-F75E1E4582CB}"/>
                </a:ext>
              </a:extLst>
            </p:cNvPr>
            <p:cNvCxnSpPr>
              <a:cxnSpLocks/>
              <a:stCxn id="14" idx="6"/>
              <a:endCxn id="48" idx="2"/>
            </p:cNvCxnSpPr>
            <p:nvPr/>
          </p:nvCxnSpPr>
          <p:spPr>
            <a:xfrm>
              <a:off x="2195873" y="2601964"/>
              <a:ext cx="1053336" cy="10838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E2A4903-ED29-4C09-859D-7681D5822890}"/>
                </a:ext>
              </a:extLst>
            </p:cNvPr>
            <p:cNvCxnSpPr>
              <a:cxnSpLocks/>
              <a:stCxn id="52" idx="2"/>
              <a:endCxn id="7" idx="6"/>
            </p:cNvCxnSpPr>
            <p:nvPr/>
          </p:nvCxnSpPr>
          <p:spPr>
            <a:xfrm flipH="1">
              <a:off x="2195873" y="2601964"/>
              <a:ext cx="1053336" cy="10838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12A8964-0CDC-452F-ADD3-9A0C686BDB01}"/>
                  </a:ext>
                </a:extLst>
              </p:cNvPr>
              <p:cNvSpPr txBox="1"/>
              <p:nvPr/>
            </p:nvSpPr>
            <p:spPr>
              <a:xfrm>
                <a:off x="1138081" y="2071481"/>
                <a:ext cx="495791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каждого ребра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между вершинами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графа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новый граф содержит компоненту «проверяющую покрытие» из 12 вершин и 14 рёбер.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12A8964-0CDC-452F-ADD3-9A0C686BD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2071481"/>
                <a:ext cx="4957917" cy="2677656"/>
              </a:xfrm>
              <a:prstGeom prst="rect">
                <a:avLst/>
              </a:prstGeom>
              <a:blipFill>
                <a:blip r:embed="rId16"/>
                <a:stretch>
                  <a:fillRect l="-2583" t="-2506" r="-2214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686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41495" y="1135377"/>
                <a:ext cx="10848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Кодирование ребра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𝒆</m:t>
                    </m:r>
                    <m:r>
                      <a:rPr lang="en-US" sz="3600" b="1" i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36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𝒖</m:t>
                        </m:r>
                        <m:r>
                          <a:rPr lang="en-US" sz="36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,</m:t>
                        </m:r>
                        <m:r>
                          <a:rPr lang="en-US" sz="36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𝒗</m:t>
                        </m:r>
                      </m:e>
                    </m:d>
                  </m:oMath>
                </a14:m>
                <a:endParaRPr lang="ru-RU" sz="3600" b="1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95" y="1135377"/>
                <a:ext cx="10848528" cy="729475"/>
              </a:xfrm>
              <a:prstGeom prst="rect">
                <a:avLst/>
              </a:prstGeom>
              <a:blipFill>
                <a:blip r:embed="rId3"/>
                <a:stretch>
                  <a:fillRect l="-1685" t="-20000" b="-1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12A8964-0CDC-452F-ADD3-9A0C686BDB01}"/>
                  </a:ext>
                </a:extLst>
              </p:cNvPr>
              <p:cNvSpPr txBox="1"/>
              <p:nvPr/>
            </p:nvSpPr>
            <p:spPr>
              <a:xfrm>
                <a:off x="1138081" y="2071481"/>
                <a:ext cx="495791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 проверяющей компоненте ведут 4 ребра к вершинам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12A8964-0CDC-452F-ADD3-9A0C686BD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2071481"/>
                <a:ext cx="4957917" cy="1384995"/>
              </a:xfrm>
              <a:prstGeom prst="rect">
                <a:avLst/>
              </a:prstGeom>
              <a:blipFill>
                <a:blip r:embed="rId4"/>
                <a:stretch>
                  <a:fillRect l="-2583" t="-4846" r="-3321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94368083-8621-4F07-8341-8D775FD8DA0A}"/>
              </a:ext>
            </a:extLst>
          </p:cNvPr>
          <p:cNvGrpSpPr/>
          <p:nvPr/>
        </p:nvGrpSpPr>
        <p:grpSpPr>
          <a:xfrm>
            <a:off x="7896200" y="1916880"/>
            <a:ext cx="1773376" cy="3933699"/>
            <a:chOff x="7896200" y="1916880"/>
            <a:chExt cx="1773376" cy="3933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30D5459F-6795-436C-A48E-CA362BA3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343276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30D5459F-6795-436C-A48E-CA362BA39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3432760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Овал 7">
                  <a:extLst>
                    <a:ext uri="{FF2B5EF4-FFF2-40B4-BE49-F238E27FC236}">
                      <a16:creationId xmlns:a16="http://schemas.microsoft.com/office/drawing/2014/main" id="{06147D9B-7A24-4727-8D2F-85B621543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397470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Овал 7">
                  <a:extLst>
                    <a:ext uri="{FF2B5EF4-FFF2-40B4-BE49-F238E27FC236}">
                      <a16:creationId xmlns:a16="http://schemas.microsoft.com/office/drawing/2014/main" id="{06147D9B-7A24-4727-8D2F-85B621543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3974700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6C6BEE52-84D7-4B77-ABA3-39AF842B0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00" y="2890820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6C6BEE52-84D7-4B77-ABA3-39AF842B0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00" y="2890820"/>
                  <a:ext cx="360040" cy="36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2F48862F-51D0-4B98-9104-61639176CA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5058579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2F48862F-51D0-4B98-9104-61639176CA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5058579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14B6873D-586A-4A5A-A142-0470BD491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234888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14B6873D-586A-4A5A-A142-0470BD491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2348880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F0982CEC-1B60-4058-BA4C-363ABB4D8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451664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F0982CEC-1B60-4058-BA4C-363ABB4D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4516640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8EAF78-EE1E-4938-AF8B-E4A1F10A4BB4}"/>
                </a:ext>
              </a:extLst>
            </p:cNvPr>
            <p:cNvCxnSpPr>
              <a:cxnSpLocks/>
              <a:stCxn id="14" idx="4"/>
              <a:endCxn id="9" idx="0"/>
            </p:cNvCxnSpPr>
            <p:nvPr/>
          </p:nvCxnSpPr>
          <p:spPr>
            <a:xfrm>
              <a:off x="8076220" y="270888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6232996E-DA87-4D81-ABA7-7736B5041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343276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6232996E-DA87-4D81-ABA7-7736B50415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3432760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ED3DCDC4-3D32-4BB9-A2BC-D73E7BC60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397470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ED3DCDC4-3D32-4BB9-A2BC-D73E7BC60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3974700"/>
                  <a:ext cx="360000" cy="36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403F0D7B-2933-4437-894E-50E1848617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36" y="2890820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403F0D7B-2933-4437-894E-50E184861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36" y="2890820"/>
                  <a:ext cx="360040" cy="36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Овал 50">
                  <a:extLst>
                    <a:ext uri="{FF2B5EF4-FFF2-40B4-BE49-F238E27FC236}">
                      <a16:creationId xmlns:a16="http://schemas.microsoft.com/office/drawing/2014/main" id="{62157051-84BF-4D94-8037-F2C4C0308D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5058579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1" name="Овал 50">
                  <a:extLst>
                    <a:ext uri="{FF2B5EF4-FFF2-40B4-BE49-F238E27FC236}">
                      <a16:creationId xmlns:a16="http://schemas.microsoft.com/office/drawing/2014/main" id="{62157051-84BF-4D94-8037-F2C4C0308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5058579"/>
                  <a:ext cx="360000" cy="36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85B11479-4E9A-4BD7-A7C6-27D69A8F1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234888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85B11479-4E9A-4BD7-A7C6-27D69A8F1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2348880"/>
                  <a:ext cx="360000" cy="36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6EAD8684-A715-42A9-B719-CC2CE34C0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451664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6EAD8684-A715-42A9-B719-CC2CE34C0E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4516640"/>
                  <a:ext cx="360000" cy="36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20F9F83D-923C-4E94-AFC4-B320369BF665}"/>
                </a:ext>
              </a:extLst>
            </p:cNvPr>
            <p:cNvCxnSpPr>
              <a:cxnSpLocks/>
              <a:stCxn id="52" idx="4"/>
              <a:endCxn id="50" idx="0"/>
            </p:cNvCxnSpPr>
            <p:nvPr/>
          </p:nvCxnSpPr>
          <p:spPr>
            <a:xfrm>
              <a:off x="9489556" y="270888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AD084FB-5D13-45CD-A0CE-1CF611D6B7C2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>
              <a:off x="8076220" y="325082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D4D8940C-3E58-4C00-B35C-036DF28ADD20}"/>
                </a:ext>
              </a:extLst>
            </p:cNvPr>
            <p:cNvCxnSpPr>
              <a:cxnSpLocks/>
              <a:stCxn id="50" idx="4"/>
              <a:endCxn id="48" idx="0"/>
            </p:cNvCxnSpPr>
            <p:nvPr/>
          </p:nvCxnSpPr>
          <p:spPr>
            <a:xfrm>
              <a:off x="9489556" y="325082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872B9D39-B241-4887-B8C1-D08EA13916D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076220" y="379276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1632CF7F-6AC9-46A3-915E-FB066277F312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9489556" y="379276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0B85B20E-5AD8-45DD-A532-16422F02E645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8076220" y="433470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1CC2DEE-494A-4EF0-9D1A-310A79722F94}"/>
                </a:ext>
              </a:extLst>
            </p:cNvPr>
            <p:cNvCxnSpPr>
              <a:cxnSpLocks/>
              <a:stCxn id="49" idx="4"/>
              <a:endCxn id="53" idx="0"/>
            </p:cNvCxnSpPr>
            <p:nvPr/>
          </p:nvCxnSpPr>
          <p:spPr>
            <a:xfrm>
              <a:off x="9489556" y="433470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85095DAE-3501-48BF-A75D-185BDCF191DB}"/>
                </a:ext>
              </a:extLst>
            </p:cNvPr>
            <p:cNvCxnSpPr>
              <a:cxnSpLocks/>
              <a:stCxn id="53" idx="4"/>
              <a:endCxn id="51" idx="0"/>
            </p:cNvCxnSpPr>
            <p:nvPr/>
          </p:nvCxnSpPr>
          <p:spPr>
            <a:xfrm>
              <a:off x="9489556" y="4876640"/>
              <a:ext cx="0" cy="18193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D436E4F7-7D43-4654-ABCE-39B493859DD6}"/>
                </a:ext>
              </a:extLst>
            </p:cNvPr>
            <p:cNvCxnSpPr>
              <a:cxnSpLocks/>
              <a:stCxn id="15" idx="4"/>
              <a:endCxn id="10" idx="0"/>
            </p:cNvCxnSpPr>
            <p:nvPr/>
          </p:nvCxnSpPr>
          <p:spPr>
            <a:xfrm>
              <a:off x="8076220" y="4876640"/>
              <a:ext cx="0" cy="18193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3B2ED9DE-DB8D-4AEB-B3C7-904DB3EF6FCA}"/>
                </a:ext>
              </a:extLst>
            </p:cNvPr>
            <p:cNvCxnSpPr>
              <a:cxnSpLocks/>
              <a:stCxn id="49" idx="2"/>
              <a:endCxn id="10" idx="6"/>
            </p:cNvCxnSpPr>
            <p:nvPr/>
          </p:nvCxnSpPr>
          <p:spPr>
            <a:xfrm flipH="1">
              <a:off x="8256220" y="4154700"/>
              <a:ext cx="1053336" cy="108387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15800919-BCF7-4FD9-B757-B30C96306039}"/>
                </a:ext>
              </a:extLst>
            </p:cNvPr>
            <p:cNvCxnSpPr>
              <a:cxnSpLocks/>
              <a:stCxn id="8" idx="6"/>
              <a:endCxn id="51" idx="2"/>
            </p:cNvCxnSpPr>
            <p:nvPr/>
          </p:nvCxnSpPr>
          <p:spPr>
            <a:xfrm>
              <a:off x="8256220" y="4154700"/>
              <a:ext cx="1053336" cy="108387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F1DE345D-6A16-439F-9DC0-F75E1E4582CB}"/>
                </a:ext>
              </a:extLst>
            </p:cNvPr>
            <p:cNvCxnSpPr>
              <a:cxnSpLocks/>
              <a:stCxn id="14" idx="6"/>
              <a:endCxn id="48" idx="2"/>
            </p:cNvCxnSpPr>
            <p:nvPr/>
          </p:nvCxnSpPr>
          <p:spPr>
            <a:xfrm>
              <a:off x="8256220" y="2528880"/>
              <a:ext cx="1053336" cy="10838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E2A4903-ED29-4C09-859D-7681D5822890}"/>
                </a:ext>
              </a:extLst>
            </p:cNvPr>
            <p:cNvCxnSpPr>
              <a:cxnSpLocks/>
              <a:stCxn id="52" idx="2"/>
              <a:endCxn id="7" idx="6"/>
            </p:cNvCxnSpPr>
            <p:nvPr/>
          </p:nvCxnSpPr>
          <p:spPr>
            <a:xfrm flipH="1">
              <a:off x="8256220" y="2528880"/>
              <a:ext cx="1053336" cy="10838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7E8D4296-8096-44D9-9B7A-FB2EE2BAC4B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076220" y="1923538"/>
              <a:ext cx="3410" cy="432000"/>
            </a:xfrm>
            <a:prstGeom prst="line">
              <a:avLst/>
            </a:prstGeom>
            <a:ln w="19050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4D1F835E-FC7D-4834-9785-D71768B44341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9489556" y="1916880"/>
              <a:ext cx="5832" cy="432000"/>
            </a:xfrm>
            <a:prstGeom prst="line">
              <a:avLst/>
            </a:prstGeom>
            <a:ln w="19050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700F759-CA0F-4D81-B9F7-989E6CB0000D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8075240" y="5418579"/>
              <a:ext cx="980" cy="432000"/>
            </a:xfrm>
            <a:prstGeom prst="line">
              <a:avLst/>
            </a:prstGeom>
            <a:ln w="19050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AB1ACD6A-41FF-443E-924A-DF97DA70F3AD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>
              <a:off x="9489556" y="5418579"/>
              <a:ext cx="0" cy="432000"/>
            </a:xfrm>
            <a:prstGeom prst="line">
              <a:avLst/>
            </a:prstGeom>
            <a:ln w="19050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5054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495" y="1135377"/>
            <a:ext cx="10848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Возможные прохождения ГЦ</a:t>
            </a:r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12A8964-0CDC-452F-ADD3-9A0C686BDB01}"/>
                  </a:ext>
                </a:extLst>
              </p:cNvPr>
              <p:cNvSpPr txBox="1"/>
              <p:nvPr/>
            </p:nvSpPr>
            <p:spPr>
              <a:xfrm>
                <a:off x="1138081" y="2071481"/>
                <a:ext cx="495791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Конфигурация соответствует случаю: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принадлежит покрытию, 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принадлежит покрытию.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12A8964-0CDC-452F-ADD3-9A0C686BD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2071481"/>
                <a:ext cx="4957917" cy="1815882"/>
              </a:xfrm>
              <a:prstGeom prst="rect">
                <a:avLst/>
              </a:prstGeom>
              <a:blipFill>
                <a:blip r:embed="rId3"/>
                <a:stretch>
                  <a:fillRect l="-2583" t="-3691" r="-270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E9DA834-7088-413F-AD14-4B8F381BBFBD}"/>
              </a:ext>
            </a:extLst>
          </p:cNvPr>
          <p:cNvGrpSpPr/>
          <p:nvPr/>
        </p:nvGrpSpPr>
        <p:grpSpPr>
          <a:xfrm>
            <a:off x="7896200" y="1916880"/>
            <a:ext cx="1773376" cy="3933699"/>
            <a:chOff x="7896200" y="1916880"/>
            <a:chExt cx="1773376" cy="3933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30D5459F-6795-436C-A48E-CA362BA3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343276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30D5459F-6795-436C-A48E-CA362BA39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343276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Овал 7">
                  <a:extLst>
                    <a:ext uri="{FF2B5EF4-FFF2-40B4-BE49-F238E27FC236}">
                      <a16:creationId xmlns:a16="http://schemas.microsoft.com/office/drawing/2014/main" id="{06147D9B-7A24-4727-8D2F-85B621543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397470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Овал 7">
                  <a:extLst>
                    <a:ext uri="{FF2B5EF4-FFF2-40B4-BE49-F238E27FC236}">
                      <a16:creationId xmlns:a16="http://schemas.microsoft.com/office/drawing/2014/main" id="{06147D9B-7A24-4727-8D2F-85B621543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3974700"/>
                  <a:ext cx="36000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6C6BEE52-84D7-4B77-ABA3-39AF842B0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00" y="2890820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6C6BEE52-84D7-4B77-ABA3-39AF842B0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00" y="2890820"/>
                  <a:ext cx="36004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2F48862F-51D0-4B98-9104-61639176CA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5058579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2F48862F-51D0-4B98-9104-61639176CA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5058579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14B6873D-586A-4A5A-A142-0470BD491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234888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14B6873D-586A-4A5A-A142-0470BD491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2348880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F0982CEC-1B60-4058-BA4C-363ABB4D8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451664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F0982CEC-1B60-4058-BA4C-363ABB4D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4516640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8EAF78-EE1E-4938-AF8B-E4A1F10A4BB4}"/>
                </a:ext>
              </a:extLst>
            </p:cNvPr>
            <p:cNvCxnSpPr>
              <a:cxnSpLocks/>
              <a:stCxn id="14" idx="4"/>
              <a:endCxn id="9" idx="0"/>
            </p:cNvCxnSpPr>
            <p:nvPr/>
          </p:nvCxnSpPr>
          <p:spPr>
            <a:xfrm>
              <a:off x="8076220" y="270888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6232996E-DA87-4D81-ABA7-7736B5041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343276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6232996E-DA87-4D81-ABA7-7736B50415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3432760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ED3DCDC4-3D32-4BB9-A2BC-D73E7BC60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397470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ED3DCDC4-3D32-4BB9-A2BC-D73E7BC60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3974700"/>
                  <a:ext cx="36000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403F0D7B-2933-4437-894E-50E1848617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36" y="2890820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403F0D7B-2933-4437-894E-50E184861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36" y="2890820"/>
                  <a:ext cx="360040" cy="36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Овал 50">
                  <a:extLst>
                    <a:ext uri="{FF2B5EF4-FFF2-40B4-BE49-F238E27FC236}">
                      <a16:creationId xmlns:a16="http://schemas.microsoft.com/office/drawing/2014/main" id="{62157051-84BF-4D94-8037-F2C4C0308D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5058579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1" name="Овал 50">
                  <a:extLst>
                    <a:ext uri="{FF2B5EF4-FFF2-40B4-BE49-F238E27FC236}">
                      <a16:creationId xmlns:a16="http://schemas.microsoft.com/office/drawing/2014/main" id="{62157051-84BF-4D94-8037-F2C4C0308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5058579"/>
                  <a:ext cx="360000" cy="36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85B11479-4E9A-4BD7-A7C6-27D69A8F1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234888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85B11479-4E9A-4BD7-A7C6-27D69A8F1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2348880"/>
                  <a:ext cx="360000" cy="36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6EAD8684-A715-42A9-B719-CC2CE34C0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451664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6EAD8684-A715-42A9-B719-CC2CE34C0E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4516640"/>
                  <a:ext cx="360000" cy="36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20F9F83D-923C-4E94-AFC4-B320369BF665}"/>
                </a:ext>
              </a:extLst>
            </p:cNvPr>
            <p:cNvCxnSpPr>
              <a:cxnSpLocks/>
              <a:stCxn id="52" idx="4"/>
              <a:endCxn id="50" idx="0"/>
            </p:cNvCxnSpPr>
            <p:nvPr/>
          </p:nvCxnSpPr>
          <p:spPr>
            <a:xfrm>
              <a:off x="9489556" y="270888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AD084FB-5D13-45CD-A0CE-1CF611D6B7C2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>
              <a:off x="8076220" y="325082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D4D8940C-3E58-4C00-B35C-036DF28ADD20}"/>
                </a:ext>
              </a:extLst>
            </p:cNvPr>
            <p:cNvCxnSpPr>
              <a:cxnSpLocks/>
              <a:stCxn id="50" idx="4"/>
              <a:endCxn id="48" idx="0"/>
            </p:cNvCxnSpPr>
            <p:nvPr/>
          </p:nvCxnSpPr>
          <p:spPr>
            <a:xfrm>
              <a:off x="9489556" y="325082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872B9D39-B241-4887-B8C1-D08EA13916D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076220" y="379276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1632CF7F-6AC9-46A3-915E-FB066277F312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9489556" y="379276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0B85B20E-5AD8-45DD-A532-16422F02E645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8076220" y="433470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1CC2DEE-494A-4EF0-9D1A-310A79722F94}"/>
                </a:ext>
              </a:extLst>
            </p:cNvPr>
            <p:cNvCxnSpPr>
              <a:cxnSpLocks/>
              <a:stCxn id="49" idx="4"/>
              <a:endCxn id="53" idx="0"/>
            </p:cNvCxnSpPr>
            <p:nvPr/>
          </p:nvCxnSpPr>
          <p:spPr>
            <a:xfrm>
              <a:off x="9489556" y="433470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85095DAE-3501-48BF-A75D-185BDCF191DB}"/>
                </a:ext>
              </a:extLst>
            </p:cNvPr>
            <p:cNvCxnSpPr>
              <a:cxnSpLocks/>
              <a:stCxn id="53" idx="4"/>
              <a:endCxn id="51" idx="0"/>
            </p:cNvCxnSpPr>
            <p:nvPr/>
          </p:nvCxnSpPr>
          <p:spPr>
            <a:xfrm>
              <a:off x="9489556" y="4876640"/>
              <a:ext cx="0" cy="181939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D436E4F7-7D43-4654-ABCE-39B493859DD6}"/>
                </a:ext>
              </a:extLst>
            </p:cNvPr>
            <p:cNvCxnSpPr>
              <a:cxnSpLocks/>
              <a:stCxn id="15" idx="4"/>
              <a:endCxn id="10" idx="0"/>
            </p:cNvCxnSpPr>
            <p:nvPr/>
          </p:nvCxnSpPr>
          <p:spPr>
            <a:xfrm>
              <a:off x="8076220" y="4876640"/>
              <a:ext cx="0" cy="181939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3B2ED9DE-DB8D-4AEB-B3C7-904DB3EF6FCA}"/>
                </a:ext>
              </a:extLst>
            </p:cNvPr>
            <p:cNvCxnSpPr>
              <a:cxnSpLocks/>
              <a:stCxn id="49" idx="2"/>
              <a:endCxn id="10" idx="6"/>
            </p:cNvCxnSpPr>
            <p:nvPr/>
          </p:nvCxnSpPr>
          <p:spPr>
            <a:xfrm flipH="1">
              <a:off x="8256220" y="4154700"/>
              <a:ext cx="1053336" cy="108387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15800919-BCF7-4FD9-B757-B30C96306039}"/>
                </a:ext>
              </a:extLst>
            </p:cNvPr>
            <p:cNvCxnSpPr>
              <a:cxnSpLocks/>
              <a:stCxn id="8" idx="6"/>
              <a:endCxn id="51" idx="2"/>
            </p:cNvCxnSpPr>
            <p:nvPr/>
          </p:nvCxnSpPr>
          <p:spPr>
            <a:xfrm>
              <a:off x="8256220" y="4154700"/>
              <a:ext cx="1053336" cy="1083879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F1DE345D-6A16-439F-9DC0-F75E1E4582CB}"/>
                </a:ext>
              </a:extLst>
            </p:cNvPr>
            <p:cNvCxnSpPr>
              <a:cxnSpLocks/>
              <a:stCxn id="14" idx="6"/>
              <a:endCxn id="48" idx="2"/>
            </p:cNvCxnSpPr>
            <p:nvPr/>
          </p:nvCxnSpPr>
          <p:spPr>
            <a:xfrm>
              <a:off x="8256220" y="2528880"/>
              <a:ext cx="1053336" cy="10838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E2A4903-ED29-4C09-859D-7681D5822890}"/>
                </a:ext>
              </a:extLst>
            </p:cNvPr>
            <p:cNvCxnSpPr>
              <a:cxnSpLocks/>
              <a:stCxn id="52" idx="2"/>
              <a:endCxn id="7" idx="6"/>
            </p:cNvCxnSpPr>
            <p:nvPr/>
          </p:nvCxnSpPr>
          <p:spPr>
            <a:xfrm flipH="1">
              <a:off x="8256220" y="2528880"/>
              <a:ext cx="1053336" cy="108388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7E8D4296-8096-44D9-9B7A-FB2EE2BAC4B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076220" y="1923538"/>
              <a:ext cx="3410" cy="432000"/>
            </a:xfrm>
            <a:prstGeom prst="line">
              <a:avLst/>
            </a:prstGeom>
            <a:ln w="28575">
              <a:solidFill>
                <a:srgbClr val="FF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4D1F835E-FC7D-4834-9785-D71768B44341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9489556" y="1916880"/>
              <a:ext cx="5832" cy="432000"/>
            </a:xfrm>
            <a:prstGeom prst="line">
              <a:avLst/>
            </a:prstGeom>
            <a:ln w="19050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700F759-CA0F-4D81-B9F7-989E6CB0000D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8075240" y="5418579"/>
              <a:ext cx="980" cy="432000"/>
            </a:xfrm>
            <a:prstGeom prst="line">
              <a:avLst/>
            </a:prstGeom>
            <a:ln w="28575">
              <a:solidFill>
                <a:srgbClr val="FF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AB1ACD6A-41FF-443E-924A-DF97DA70F3AD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>
              <a:off x="9489556" y="5418579"/>
              <a:ext cx="0" cy="432000"/>
            </a:xfrm>
            <a:prstGeom prst="line">
              <a:avLst/>
            </a:prstGeom>
            <a:ln w="19050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16406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495" y="1135377"/>
            <a:ext cx="10848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Возможные прохождения ГЦ</a:t>
            </a:r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CBB156C-93E5-4876-9F6C-C6CE6263377A}"/>
              </a:ext>
            </a:extLst>
          </p:cNvPr>
          <p:cNvGrpSpPr/>
          <p:nvPr/>
        </p:nvGrpSpPr>
        <p:grpSpPr>
          <a:xfrm>
            <a:off x="7896200" y="1916880"/>
            <a:ext cx="1773376" cy="3933699"/>
            <a:chOff x="7896200" y="1916880"/>
            <a:chExt cx="1773376" cy="3933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30D5459F-6795-436C-A48E-CA362BA3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343276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30D5459F-6795-436C-A48E-CA362BA39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3432760"/>
                  <a:ext cx="360000" cy="36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Овал 7">
                  <a:extLst>
                    <a:ext uri="{FF2B5EF4-FFF2-40B4-BE49-F238E27FC236}">
                      <a16:creationId xmlns:a16="http://schemas.microsoft.com/office/drawing/2014/main" id="{06147D9B-7A24-4727-8D2F-85B621543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397470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Овал 7">
                  <a:extLst>
                    <a:ext uri="{FF2B5EF4-FFF2-40B4-BE49-F238E27FC236}">
                      <a16:creationId xmlns:a16="http://schemas.microsoft.com/office/drawing/2014/main" id="{06147D9B-7A24-4727-8D2F-85B621543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397470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6C6BEE52-84D7-4B77-ABA3-39AF842B0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00" y="2890820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6C6BEE52-84D7-4B77-ABA3-39AF842B0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00" y="2890820"/>
                  <a:ext cx="36004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2F48862F-51D0-4B98-9104-61639176CA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5058579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2F48862F-51D0-4B98-9104-61639176CA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5058579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14B6873D-586A-4A5A-A142-0470BD491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234888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14B6873D-586A-4A5A-A142-0470BD491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2348880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F0982CEC-1B60-4058-BA4C-363ABB4D8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451664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F0982CEC-1B60-4058-BA4C-363ABB4D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4516640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8EAF78-EE1E-4938-AF8B-E4A1F10A4BB4}"/>
                </a:ext>
              </a:extLst>
            </p:cNvPr>
            <p:cNvCxnSpPr>
              <a:cxnSpLocks/>
              <a:stCxn id="14" idx="4"/>
              <a:endCxn id="9" idx="0"/>
            </p:cNvCxnSpPr>
            <p:nvPr/>
          </p:nvCxnSpPr>
          <p:spPr>
            <a:xfrm>
              <a:off x="8076220" y="270888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6232996E-DA87-4D81-ABA7-7736B5041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343276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6232996E-DA87-4D81-ABA7-7736B50415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3432760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ED3DCDC4-3D32-4BB9-A2BC-D73E7BC60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397470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ED3DCDC4-3D32-4BB9-A2BC-D73E7BC60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3974700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403F0D7B-2933-4437-894E-50E1848617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36" y="2890820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403F0D7B-2933-4437-894E-50E184861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36" y="2890820"/>
                  <a:ext cx="36004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Овал 50">
                  <a:extLst>
                    <a:ext uri="{FF2B5EF4-FFF2-40B4-BE49-F238E27FC236}">
                      <a16:creationId xmlns:a16="http://schemas.microsoft.com/office/drawing/2014/main" id="{62157051-84BF-4D94-8037-F2C4C0308D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5058579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1" name="Овал 50">
                  <a:extLst>
                    <a:ext uri="{FF2B5EF4-FFF2-40B4-BE49-F238E27FC236}">
                      <a16:creationId xmlns:a16="http://schemas.microsoft.com/office/drawing/2014/main" id="{62157051-84BF-4D94-8037-F2C4C0308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5058579"/>
                  <a:ext cx="360000" cy="36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85B11479-4E9A-4BD7-A7C6-27D69A8F1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234888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85B11479-4E9A-4BD7-A7C6-27D69A8F1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2348880"/>
                  <a:ext cx="360000" cy="36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6EAD8684-A715-42A9-B719-CC2CE34C0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451664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6EAD8684-A715-42A9-B719-CC2CE34C0E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4516640"/>
                  <a:ext cx="360000" cy="36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20F9F83D-923C-4E94-AFC4-B320369BF665}"/>
                </a:ext>
              </a:extLst>
            </p:cNvPr>
            <p:cNvCxnSpPr>
              <a:cxnSpLocks/>
              <a:stCxn id="52" idx="4"/>
              <a:endCxn id="50" idx="0"/>
            </p:cNvCxnSpPr>
            <p:nvPr/>
          </p:nvCxnSpPr>
          <p:spPr>
            <a:xfrm>
              <a:off x="9489556" y="270888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AD084FB-5D13-45CD-A0CE-1CF611D6B7C2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>
              <a:off x="8076220" y="325082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D4D8940C-3E58-4C00-B35C-036DF28ADD20}"/>
                </a:ext>
              </a:extLst>
            </p:cNvPr>
            <p:cNvCxnSpPr>
              <a:cxnSpLocks/>
              <a:stCxn id="50" idx="4"/>
              <a:endCxn id="48" idx="0"/>
            </p:cNvCxnSpPr>
            <p:nvPr/>
          </p:nvCxnSpPr>
          <p:spPr>
            <a:xfrm>
              <a:off x="9489556" y="325082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872B9D39-B241-4887-B8C1-D08EA13916D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076220" y="379276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1632CF7F-6AC9-46A3-915E-FB066277F312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9489556" y="3792760"/>
              <a:ext cx="0" cy="18194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0B85B20E-5AD8-45DD-A532-16422F02E645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8076220" y="433470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1CC2DEE-494A-4EF0-9D1A-310A79722F94}"/>
                </a:ext>
              </a:extLst>
            </p:cNvPr>
            <p:cNvCxnSpPr>
              <a:cxnSpLocks/>
              <a:stCxn id="49" idx="4"/>
              <a:endCxn id="53" idx="0"/>
            </p:cNvCxnSpPr>
            <p:nvPr/>
          </p:nvCxnSpPr>
          <p:spPr>
            <a:xfrm>
              <a:off x="9489556" y="433470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85095DAE-3501-48BF-A75D-185BDCF191DB}"/>
                </a:ext>
              </a:extLst>
            </p:cNvPr>
            <p:cNvCxnSpPr>
              <a:cxnSpLocks/>
              <a:stCxn id="53" idx="4"/>
              <a:endCxn id="51" idx="0"/>
            </p:cNvCxnSpPr>
            <p:nvPr/>
          </p:nvCxnSpPr>
          <p:spPr>
            <a:xfrm>
              <a:off x="9489556" y="4876640"/>
              <a:ext cx="0" cy="181939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D436E4F7-7D43-4654-ABCE-39B493859DD6}"/>
                </a:ext>
              </a:extLst>
            </p:cNvPr>
            <p:cNvCxnSpPr>
              <a:cxnSpLocks/>
              <a:stCxn id="15" idx="4"/>
              <a:endCxn id="10" idx="0"/>
            </p:cNvCxnSpPr>
            <p:nvPr/>
          </p:nvCxnSpPr>
          <p:spPr>
            <a:xfrm>
              <a:off x="8076220" y="4876640"/>
              <a:ext cx="0" cy="181939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3B2ED9DE-DB8D-4AEB-B3C7-904DB3EF6FCA}"/>
                </a:ext>
              </a:extLst>
            </p:cNvPr>
            <p:cNvCxnSpPr>
              <a:cxnSpLocks/>
              <a:stCxn id="49" idx="2"/>
              <a:endCxn id="10" idx="6"/>
            </p:cNvCxnSpPr>
            <p:nvPr/>
          </p:nvCxnSpPr>
          <p:spPr>
            <a:xfrm flipH="1">
              <a:off x="8256220" y="4154700"/>
              <a:ext cx="1053336" cy="1083879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15800919-BCF7-4FD9-B757-B30C96306039}"/>
                </a:ext>
              </a:extLst>
            </p:cNvPr>
            <p:cNvCxnSpPr>
              <a:cxnSpLocks/>
              <a:stCxn id="8" idx="6"/>
              <a:endCxn id="51" idx="2"/>
            </p:cNvCxnSpPr>
            <p:nvPr/>
          </p:nvCxnSpPr>
          <p:spPr>
            <a:xfrm>
              <a:off x="8256220" y="4154700"/>
              <a:ext cx="1053336" cy="108387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F1DE345D-6A16-439F-9DC0-F75E1E4582CB}"/>
                </a:ext>
              </a:extLst>
            </p:cNvPr>
            <p:cNvCxnSpPr>
              <a:cxnSpLocks/>
              <a:stCxn id="14" idx="6"/>
              <a:endCxn id="48" idx="2"/>
            </p:cNvCxnSpPr>
            <p:nvPr/>
          </p:nvCxnSpPr>
          <p:spPr>
            <a:xfrm>
              <a:off x="8256220" y="2528880"/>
              <a:ext cx="1053336" cy="108388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E2A4903-ED29-4C09-859D-7681D5822890}"/>
                </a:ext>
              </a:extLst>
            </p:cNvPr>
            <p:cNvCxnSpPr>
              <a:cxnSpLocks/>
              <a:stCxn id="52" idx="2"/>
              <a:endCxn id="7" idx="6"/>
            </p:cNvCxnSpPr>
            <p:nvPr/>
          </p:nvCxnSpPr>
          <p:spPr>
            <a:xfrm flipH="1">
              <a:off x="8256220" y="2528880"/>
              <a:ext cx="1053336" cy="10838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7E8D4296-8096-44D9-9B7A-FB2EE2BAC4B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076220" y="1923538"/>
              <a:ext cx="3410" cy="432000"/>
            </a:xfrm>
            <a:prstGeom prst="line">
              <a:avLst/>
            </a:prstGeom>
            <a:ln w="19050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4D1F835E-FC7D-4834-9785-D71768B44341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9489556" y="1916880"/>
              <a:ext cx="5832" cy="432000"/>
            </a:xfrm>
            <a:prstGeom prst="line">
              <a:avLst/>
            </a:prstGeom>
            <a:ln w="28575">
              <a:solidFill>
                <a:srgbClr val="FF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700F759-CA0F-4D81-B9F7-989E6CB0000D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8075240" y="5418579"/>
              <a:ext cx="980" cy="432000"/>
            </a:xfrm>
            <a:prstGeom prst="line">
              <a:avLst/>
            </a:prstGeom>
            <a:ln w="19050">
              <a:solidFill>
                <a:srgbClr val="3D4ED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AB1ACD6A-41FF-443E-924A-DF97DA70F3AD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>
              <a:off x="9489556" y="5418579"/>
              <a:ext cx="0" cy="432000"/>
            </a:xfrm>
            <a:prstGeom prst="line">
              <a:avLst/>
            </a:prstGeom>
            <a:ln w="28575">
              <a:solidFill>
                <a:srgbClr val="FF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67FF6D4-22AE-48B3-AEF4-C16ED27F6D13}"/>
                  </a:ext>
                </a:extLst>
              </p:cNvPr>
              <p:cNvSpPr txBox="1"/>
              <p:nvPr/>
            </p:nvSpPr>
            <p:spPr>
              <a:xfrm>
                <a:off x="1138081" y="2071481"/>
                <a:ext cx="495791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Конфигурация соответствует случаю: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принадлежит покрытию, 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не принадлежит покрытию.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67FF6D4-22AE-48B3-AEF4-C16ED27F6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2071481"/>
                <a:ext cx="4957917" cy="1815882"/>
              </a:xfrm>
              <a:prstGeom prst="rect">
                <a:avLst/>
              </a:prstGeom>
              <a:blipFill>
                <a:blip r:embed="rId15"/>
                <a:stretch>
                  <a:fillRect l="-2583" t="-3691" r="-270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9721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1495" y="1135377"/>
            <a:ext cx="1084852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Возможные прохождения ГЦ</a:t>
            </a:r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A615A06-3A25-4763-8537-FC4DFA05EC3A}"/>
              </a:ext>
            </a:extLst>
          </p:cNvPr>
          <p:cNvGrpSpPr/>
          <p:nvPr/>
        </p:nvGrpSpPr>
        <p:grpSpPr>
          <a:xfrm>
            <a:off x="7896200" y="1916880"/>
            <a:ext cx="1773376" cy="3933699"/>
            <a:chOff x="7896200" y="1916880"/>
            <a:chExt cx="1773376" cy="3933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30D5459F-6795-436C-A48E-CA362BA39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343276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Овал 6">
                  <a:extLst>
                    <a:ext uri="{FF2B5EF4-FFF2-40B4-BE49-F238E27FC236}">
                      <a16:creationId xmlns:a16="http://schemas.microsoft.com/office/drawing/2014/main" id="{30D5459F-6795-436C-A48E-CA362BA39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3432760"/>
                  <a:ext cx="360000" cy="36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Овал 7">
                  <a:extLst>
                    <a:ext uri="{FF2B5EF4-FFF2-40B4-BE49-F238E27FC236}">
                      <a16:creationId xmlns:a16="http://schemas.microsoft.com/office/drawing/2014/main" id="{06147D9B-7A24-4727-8D2F-85B621543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397470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Овал 7">
                  <a:extLst>
                    <a:ext uri="{FF2B5EF4-FFF2-40B4-BE49-F238E27FC236}">
                      <a16:creationId xmlns:a16="http://schemas.microsoft.com/office/drawing/2014/main" id="{06147D9B-7A24-4727-8D2F-85B621543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3974700"/>
                  <a:ext cx="360000" cy="36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6C6BEE52-84D7-4B77-ABA3-39AF842B0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00" y="2890820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" name="Овал 8">
                  <a:extLst>
                    <a:ext uri="{FF2B5EF4-FFF2-40B4-BE49-F238E27FC236}">
                      <a16:creationId xmlns:a16="http://schemas.microsoft.com/office/drawing/2014/main" id="{6C6BEE52-84D7-4B77-ABA3-39AF842B0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00" y="2890820"/>
                  <a:ext cx="360040" cy="36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2F48862F-51D0-4B98-9104-61639176CA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5058579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0" name="Овал 9">
                  <a:extLst>
                    <a:ext uri="{FF2B5EF4-FFF2-40B4-BE49-F238E27FC236}">
                      <a16:creationId xmlns:a16="http://schemas.microsoft.com/office/drawing/2014/main" id="{2F48862F-51D0-4B98-9104-61639176CA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5058579"/>
                  <a:ext cx="360000" cy="36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14B6873D-586A-4A5A-A142-0470BD491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234888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Овал 13">
                  <a:extLst>
                    <a:ext uri="{FF2B5EF4-FFF2-40B4-BE49-F238E27FC236}">
                      <a16:creationId xmlns:a16="http://schemas.microsoft.com/office/drawing/2014/main" id="{14B6873D-586A-4A5A-A142-0470BD491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2348880"/>
                  <a:ext cx="360000" cy="36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F0982CEC-1B60-4058-BA4C-363ABB4D8D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96220" y="451664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F0982CEC-1B60-4058-BA4C-363ABB4D8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20" y="4516640"/>
                  <a:ext cx="360000" cy="36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048EAF78-EE1E-4938-AF8B-E4A1F10A4BB4}"/>
                </a:ext>
              </a:extLst>
            </p:cNvPr>
            <p:cNvCxnSpPr>
              <a:cxnSpLocks/>
              <a:stCxn id="14" idx="4"/>
              <a:endCxn id="9" idx="0"/>
            </p:cNvCxnSpPr>
            <p:nvPr/>
          </p:nvCxnSpPr>
          <p:spPr>
            <a:xfrm>
              <a:off x="8076220" y="270888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6232996E-DA87-4D81-ABA7-7736B5041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343276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6232996E-DA87-4D81-ABA7-7736B50415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3432760"/>
                  <a:ext cx="360000" cy="36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ED3DCDC4-3D32-4BB9-A2BC-D73E7BC60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397470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ED3DCDC4-3D32-4BB9-A2BC-D73E7BC60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3974700"/>
                  <a:ext cx="360000" cy="36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403F0D7B-2933-4437-894E-50E1848617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36" y="2890820"/>
                  <a:ext cx="36004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403F0D7B-2933-4437-894E-50E184861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36" y="2890820"/>
                  <a:ext cx="360040" cy="36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Овал 50">
                  <a:extLst>
                    <a:ext uri="{FF2B5EF4-FFF2-40B4-BE49-F238E27FC236}">
                      <a16:creationId xmlns:a16="http://schemas.microsoft.com/office/drawing/2014/main" id="{62157051-84BF-4D94-8037-F2C4C0308D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5058579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1" name="Овал 50">
                  <a:extLst>
                    <a:ext uri="{FF2B5EF4-FFF2-40B4-BE49-F238E27FC236}">
                      <a16:creationId xmlns:a16="http://schemas.microsoft.com/office/drawing/2014/main" id="{62157051-84BF-4D94-8037-F2C4C0308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5058579"/>
                  <a:ext cx="360000" cy="36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85B11479-4E9A-4BD7-A7C6-27D69A8F1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234888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2" name="Овал 51">
                  <a:extLst>
                    <a:ext uri="{FF2B5EF4-FFF2-40B4-BE49-F238E27FC236}">
                      <a16:creationId xmlns:a16="http://schemas.microsoft.com/office/drawing/2014/main" id="{85B11479-4E9A-4BD7-A7C6-27D69A8F1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2348880"/>
                  <a:ext cx="360000" cy="36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6EAD8684-A715-42A9-B719-CC2CE34C0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09556" y="4516640"/>
                  <a:ext cx="360000" cy="360000"/>
                </a:xfrm>
                <a:prstGeom prst="ellipse">
                  <a:avLst/>
                </a:prstGeom>
                <a:solidFill>
                  <a:srgbClr val="3D4ED7"/>
                </a:solidFill>
                <a:ln>
                  <a:solidFill>
                    <a:srgbClr val="3D4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44000" bIns="108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3" name="Овал 52">
                  <a:extLst>
                    <a:ext uri="{FF2B5EF4-FFF2-40B4-BE49-F238E27FC236}">
                      <a16:creationId xmlns:a16="http://schemas.microsoft.com/office/drawing/2014/main" id="{6EAD8684-A715-42A9-B719-CC2CE34C0E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556" y="4516640"/>
                  <a:ext cx="360000" cy="36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3D4ED7"/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20F9F83D-923C-4E94-AFC4-B320369BF665}"/>
                </a:ext>
              </a:extLst>
            </p:cNvPr>
            <p:cNvCxnSpPr>
              <a:cxnSpLocks/>
              <a:stCxn id="52" idx="4"/>
              <a:endCxn id="50" idx="0"/>
            </p:cNvCxnSpPr>
            <p:nvPr/>
          </p:nvCxnSpPr>
          <p:spPr>
            <a:xfrm>
              <a:off x="9489556" y="270888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BAD084FB-5D13-45CD-A0CE-1CF611D6B7C2}"/>
                </a:ext>
              </a:extLst>
            </p:cNvPr>
            <p:cNvCxnSpPr>
              <a:cxnSpLocks/>
              <a:stCxn id="9" idx="4"/>
              <a:endCxn id="7" idx="0"/>
            </p:cNvCxnSpPr>
            <p:nvPr/>
          </p:nvCxnSpPr>
          <p:spPr>
            <a:xfrm>
              <a:off x="8076220" y="325082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D4D8940C-3E58-4C00-B35C-036DF28ADD20}"/>
                </a:ext>
              </a:extLst>
            </p:cNvPr>
            <p:cNvCxnSpPr>
              <a:cxnSpLocks/>
              <a:stCxn id="50" idx="4"/>
              <a:endCxn id="48" idx="0"/>
            </p:cNvCxnSpPr>
            <p:nvPr/>
          </p:nvCxnSpPr>
          <p:spPr>
            <a:xfrm>
              <a:off x="9489556" y="325082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872B9D39-B241-4887-B8C1-D08EA13916D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076220" y="379276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1632CF7F-6AC9-46A3-915E-FB066277F312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9489556" y="379276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0B85B20E-5AD8-45DD-A532-16422F02E645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>
              <a:off x="8076220" y="433470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1CC2DEE-494A-4EF0-9D1A-310A79722F94}"/>
                </a:ext>
              </a:extLst>
            </p:cNvPr>
            <p:cNvCxnSpPr>
              <a:cxnSpLocks/>
              <a:stCxn id="49" idx="4"/>
              <a:endCxn id="53" idx="0"/>
            </p:cNvCxnSpPr>
            <p:nvPr/>
          </p:nvCxnSpPr>
          <p:spPr>
            <a:xfrm>
              <a:off x="9489556" y="4334700"/>
              <a:ext cx="0" cy="181940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85095DAE-3501-48BF-A75D-185BDCF191DB}"/>
                </a:ext>
              </a:extLst>
            </p:cNvPr>
            <p:cNvCxnSpPr>
              <a:cxnSpLocks/>
              <a:stCxn id="53" idx="4"/>
              <a:endCxn id="51" idx="0"/>
            </p:cNvCxnSpPr>
            <p:nvPr/>
          </p:nvCxnSpPr>
          <p:spPr>
            <a:xfrm>
              <a:off x="9489556" y="4876640"/>
              <a:ext cx="0" cy="181939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D436E4F7-7D43-4654-ABCE-39B493859DD6}"/>
                </a:ext>
              </a:extLst>
            </p:cNvPr>
            <p:cNvCxnSpPr>
              <a:cxnSpLocks/>
              <a:stCxn id="15" idx="4"/>
              <a:endCxn id="10" idx="0"/>
            </p:cNvCxnSpPr>
            <p:nvPr/>
          </p:nvCxnSpPr>
          <p:spPr>
            <a:xfrm>
              <a:off x="8076220" y="4876640"/>
              <a:ext cx="0" cy="181939"/>
            </a:xfrm>
            <a:prstGeom prst="line">
              <a:avLst/>
            </a:prstGeom>
            <a:ln w="28575">
              <a:solidFill>
                <a:srgbClr val="FF55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3B2ED9DE-DB8D-4AEB-B3C7-904DB3EF6FCA}"/>
                </a:ext>
              </a:extLst>
            </p:cNvPr>
            <p:cNvCxnSpPr>
              <a:cxnSpLocks/>
              <a:stCxn id="49" idx="2"/>
              <a:endCxn id="10" idx="6"/>
            </p:cNvCxnSpPr>
            <p:nvPr/>
          </p:nvCxnSpPr>
          <p:spPr>
            <a:xfrm flipH="1">
              <a:off x="8256220" y="4154700"/>
              <a:ext cx="1053336" cy="108387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15800919-BCF7-4FD9-B757-B30C96306039}"/>
                </a:ext>
              </a:extLst>
            </p:cNvPr>
            <p:cNvCxnSpPr>
              <a:cxnSpLocks/>
              <a:stCxn id="8" idx="6"/>
              <a:endCxn id="51" idx="2"/>
            </p:cNvCxnSpPr>
            <p:nvPr/>
          </p:nvCxnSpPr>
          <p:spPr>
            <a:xfrm>
              <a:off x="8256220" y="4154700"/>
              <a:ext cx="1053336" cy="1083879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F1DE345D-6A16-439F-9DC0-F75E1E4582CB}"/>
                </a:ext>
              </a:extLst>
            </p:cNvPr>
            <p:cNvCxnSpPr>
              <a:cxnSpLocks/>
              <a:stCxn id="14" idx="6"/>
              <a:endCxn id="48" idx="2"/>
            </p:cNvCxnSpPr>
            <p:nvPr/>
          </p:nvCxnSpPr>
          <p:spPr>
            <a:xfrm>
              <a:off x="8256220" y="2528880"/>
              <a:ext cx="1053336" cy="10838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E2A4903-ED29-4C09-859D-7681D5822890}"/>
                </a:ext>
              </a:extLst>
            </p:cNvPr>
            <p:cNvCxnSpPr>
              <a:cxnSpLocks/>
              <a:stCxn id="52" idx="2"/>
              <a:endCxn id="7" idx="6"/>
            </p:cNvCxnSpPr>
            <p:nvPr/>
          </p:nvCxnSpPr>
          <p:spPr>
            <a:xfrm flipH="1">
              <a:off x="8256220" y="2528880"/>
              <a:ext cx="1053336" cy="108388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7E8D4296-8096-44D9-9B7A-FB2EE2BAC4B2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076220" y="1923538"/>
              <a:ext cx="3410" cy="432000"/>
            </a:xfrm>
            <a:prstGeom prst="line">
              <a:avLst/>
            </a:prstGeom>
            <a:ln w="28575">
              <a:solidFill>
                <a:srgbClr val="FF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>
              <a:extLst>
                <a:ext uri="{FF2B5EF4-FFF2-40B4-BE49-F238E27FC236}">
                  <a16:creationId xmlns:a16="http://schemas.microsoft.com/office/drawing/2014/main" id="{4D1F835E-FC7D-4834-9785-D71768B44341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9489556" y="1916880"/>
              <a:ext cx="5832" cy="432000"/>
            </a:xfrm>
            <a:prstGeom prst="line">
              <a:avLst/>
            </a:prstGeom>
            <a:ln w="28575">
              <a:solidFill>
                <a:srgbClr val="FF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700F759-CA0F-4D81-B9F7-989E6CB0000D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H="1">
              <a:off x="8075240" y="5418579"/>
              <a:ext cx="980" cy="432000"/>
            </a:xfrm>
            <a:prstGeom prst="line">
              <a:avLst/>
            </a:prstGeom>
            <a:ln w="28575">
              <a:solidFill>
                <a:srgbClr val="FF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AB1ACD6A-41FF-443E-924A-DF97DA70F3AD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>
              <a:off x="9489556" y="5418579"/>
              <a:ext cx="0" cy="432000"/>
            </a:xfrm>
            <a:prstGeom prst="line">
              <a:avLst/>
            </a:prstGeom>
            <a:ln w="28575">
              <a:solidFill>
                <a:srgbClr val="FF555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AF2800-925C-45FC-B920-A540081FAEBD}"/>
                  </a:ext>
                </a:extLst>
              </p:cNvPr>
              <p:cNvSpPr txBox="1"/>
              <p:nvPr/>
            </p:nvSpPr>
            <p:spPr>
              <a:xfrm>
                <a:off x="1138081" y="2071481"/>
                <a:ext cx="495791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Конфигурация соответствует случаю: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принадлежит покрытию, 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принадлежит покрытию.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AF2800-925C-45FC-B920-A540081FA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2071481"/>
                <a:ext cx="4957917" cy="1815882"/>
              </a:xfrm>
              <a:prstGeom prst="rect">
                <a:avLst/>
              </a:prstGeom>
              <a:blipFill>
                <a:blip r:embed="rId15"/>
                <a:stretch>
                  <a:fillRect l="-2583" t="-3691" r="-270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03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05" y="1137101"/>
            <a:ext cx="649066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Неразрешимые проблемы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9805" y="2072932"/>
                <a:ext cx="99250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Нет быстрых алгоритмов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Факторизация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разложение на простые множители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большого числа.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1234568741235968547…41617.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05" y="2072932"/>
                <a:ext cx="9925070" cy="2677656"/>
              </a:xfrm>
              <a:prstGeom prst="rect">
                <a:avLst/>
              </a:prstGeom>
              <a:blipFill>
                <a:blip r:embed="rId3"/>
                <a:stretch>
                  <a:fillRect l="-1536" t="-4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9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Группа 146">
            <a:extLst>
              <a:ext uri="{FF2B5EF4-FFF2-40B4-BE49-F238E27FC236}">
                <a16:creationId xmlns:a16="http://schemas.microsoft.com/office/drawing/2014/main" id="{9B5453FF-212A-4AB4-A130-1C59335E0048}"/>
              </a:ext>
            </a:extLst>
          </p:cNvPr>
          <p:cNvGrpSpPr/>
          <p:nvPr/>
        </p:nvGrpSpPr>
        <p:grpSpPr>
          <a:xfrm>
            <a:off x="2724552" y="2047386"/>
            <a:ext cx="2889345" cy="2673623"/>
            <a:chOff x="982694" y="1151788"/>
            <a:chExt cx="2889345" cy="26736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A5CB22C-1B3C-4893-8D19-B922B478E5EA}"/>
                </a:ext>
              </a:extLst>
            </p:cNvPr>
            <p:cNvSpPr/>
            <p:nvPr/>
          </p:nvSpPr>
          <p:spPr>
            <a:xfrm>
              <a:off x="2297437" y="1241684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21E26521-7315-4E7C-9008-368FC0216C1E}"/>
                </a:ext>
              </a:extLst>
            </p:cNvPr>
            <p:cNvSpPr/>
            <p:nvPr/>
          </p:nvSpPr>
          <p:spPr>
            <a:xfrm>
              <a:off x="3313663" y="1972590"/>
              <a:ext cx="216024" cy="216024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2E63626-5CC0-4B91-979D-D412D99502BC}"/>
                </a:ext>
              </a:extLst>
            </p:cNvPr>
            <p:cNvSpPr/>
            <p:nvPr/>
          </p:nvSpPr>
          <p:spPr>
            <a:xfrm>
              <a:off x="3097639" y="3297684"/>
              <a:ext cx="216024" cy="216024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0DA326CF-CF5C-4A6D-B352-9349D23C54D1}"/>
                </a:ext>
              </a:extLst>
            </p:cNvPr>
            <p:cNvSpPr/>
            <p:nvPr/>
          </p:nvSpPr>
          <p:spPr>
            <a:xfrm>
              <a:off x="1497235" y="3293348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7D819CC-EED5-4FB7-8482-4353A5CC8FDB}"/>
                </a:ext>
              </a:extLst>
            </p:cNvPr>
            <p:cNvSpPr/>
            <p:nvPr/>
          </p:nvSpPr>
          <p:spPr>
            <a:xfrm>
              <a:off x="1246064" y="1968254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21523C9-7B2E-4645-AAF1-F2C8F5895FA0}"/>
                </a:ext>
              </a:extLst>
            </p:cNvPr>
            <p:cNvCxnSpPr>
              <a:stCxn id="7" idx="6"/>
              <a:endCxn id="4" idx="2"/>
            </p:cNvCxnSpPr>
            <p:nvPr/>
          </p:nvCxnSpPr>
          <p:spPr>
            <a:xfrm>
              <a:off x="1462088" y="2076266"/>
              <a:ext cx="1851575" cy="4336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9DF663D-2623-4380-8522-7308115B0CD5}"/>
                </a:ext>
              </a:extLst>
            </p:cNvPr>
            <p:cNvCxnSpPr>
              <a:stCxn id="7" idx="5"/>
              <a:endCxn id="5" idx="1"/>
            </p:cNvCxnSpPr>
            <p:nvPr/>
          </p:nvCxnSpPr>
          <p:spPr>
            <a:xfrm>
              <a:off x="1430452" y="2152642"/>
              <a:ext cx="1698823" cy="1176678"/>
            </a:xfrm>
            <a:prstGeom prst="line">
              <a:avLst/>
            </a:prstGeom>
            <a:ln w="571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DA7C6F7-19CA-4212-B9B7-25AADA2F44A0}"/>
                </a:ext>
              </a:extLst>
            </p:cNvPr>
            <p:cNvCxnSpPr>
              <a:stCxn id="3" idx="4"/>
              <a:endCxn id="5" idx="1"/>
            </p:cNvCxnSpPr>
            <p:nvPr/>
          </p:nvCxnSpPr>
          <p:spPr>
            <a:xfrm>
              <a:off x="2405449" y="1457708"/>
              <a:ext cx="723826" cy="1871612"/>
            </a:xfrm>
            <a:prstGeom prst="line">
              <a:avLst/>
            </a:prstGeom>
            <a:ln w="571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7CD6A370-ADB0-4AB9-B2C9-89EC6283647B}"/>
                </a:ext>
              </a:extLst>
            </p:cNvPr>
            <p:cNvCxnSpPr>
              <a:stCxn id="3" idx="5"/>
              <a:endCxn id="4" idx="1"/>
            </p:cNvCxnSpPr>
            <p:nvPr/>
          </p:nvCxnSpPr>
          <p:spPr>
            <a:xfrm>
              <a:off x="2481825" y="1426072"/>
              <a:ext cx="863474" cy="578154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187A1F7-28CE-4FBA-8E6C-C0FA32AD0101}"/>
                </a:ext>
              </a:extLst>
            </p:cNvPr>
            <p:cNvCxnSpPr>
              <a:stCxn id="6" idx="7"/>
              <a:endCxn id="4" idx="3"/>
            </p:cNvCxnSpPr>
            <p:nvPr/>
          </p:nvCxnSpPr>
          <p:spPr>
            <a:xfrm flipV="1">
              <a:off x="1681623" y="2156978"/>
              <a:ext cx="1663676" cy="1168006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3DF69E1-C305-4CB0-8F07-27D85ADAE500}"/>
                </a:ext>
              </a:extLst>
            </p:cNvPr>
            <p:cNvCxnSpPr>
              <a:stCxn id="5" idx="0"/>
              <a:endCxn id="4" idx="4"/>
            </p:cNvCxnSpPr>
            <p:nvPr/>
          </p:nvCxnSpPr>
          <p:spPr>
            <a:xfrm flipV="1">
              <a:off x="3205651" y="2188614"/>
              <a:ext cx="216024" cy="1109070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EBE34CD-542E-4602-8E7B-3DC89CACC492}"/>
                    </a:ext>
                  </a:extLst>
                </p:cNvPr>
                <p:cNvSpPr txBox="1"/>
                <p:nvPr/>
              </p:nvSpPr>
              <p:spPr>
                <a:xfrm>
                  <a:off x="3511999" y="1864941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EBE34CD-542E-4602-8E7B-3DC89CACC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999" y="1864941"/>
                  <a:ext cx="3600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9B5203-F783-440A-8090-50F1B0509A38}"/>
                    </a:ext>
                  </a:extLst>
                </p:cNvPr>
                <p:cNvSpPr txBox="1"/>
                <p:nvPr/>
              </p:nvSpPr>
              <p:spPr>
                <a:xfrm>
                  <a:off x="3280544" y="3279398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9B5203-F783-440A-8090-50F1B0509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544" y="3279398"/>
                  <a:ext cx="36004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686612-4CB4-4518-8C00-B9141768A9A8}"/>
                    </a:ext>
                  </a:extLst>
                </p:cNvPr>
                <p:cNvSpPr txBox="1"/>
                <p:nvPr/>
              </p:nvSpPr>
              <p:spPr>
                <a:xfrm>
                  <a:off x="1933029" y="1151788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686612-4CB4-4518-8C00-B9141768A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029" y="1151788"/>
                  <a:ext cx="36004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C2EC0A-EC98-400D-B5E3-7C929CF7FE05}"/>
                    </a:ext>
                  </a:extLst>
                </p:cNvPr>
                <p:cNvSpPr txBox="1"/>
                <p:nvPr/>
              </p:nvSpPr>
              <p:spPr>
                <a:xfrm>
                  <a:off x="982694" y="2004226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C2EC0A-EC98-400D-B5E3-7C929CF7F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94" y="2004226"/>
                  <a:ext cx="36004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A8D43B0-8C8E-46C5-B07D-5C4A9F8EC8D7}"/>
                    </a:ext>
                  </a:extLst>
                </p:cNvPr>
                <p:cNvSpPr txBox="1"/>
                <p:nvPr/>
              </p:nvSpPr>
              <p:spPr>
                <a:xfrm>
                  <a:off x="1612908" y="3302191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A8D43B0-8C8E-46C5-B07D-5C4A9F8EC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908" y="3302191"/>
                  <a:ext cx="36004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90E558C6-AF62-470E-971F-FBF7D7880406}"/>
              </a:ext>
            </a:extLst>
          </p:cNvPr>
          <p:cNvGrpSpPr/>
          <p:nvPr/>
        </p:nvGrpSpPr>
        <p:grpSpPr>
          <a:xfrm>
            <a:off x="7058570" y="918083"/>
            <a:ext cx="1898644" cy="5126806"/>
            <a:chOff x="7388741" y="557400"/>
            <a:chExt cx="1898644" cy="5126806"/>
          </a:xfrm>
        </p:grpSpPr>
        <p:grpSp>
          <p:nvGrpSpPr>
            <p:cNvPr id="142" name="Группа 141">
              <a:extLst>
                <a:ext uri="{FF2B5EF4-FFF2-40B4-BE49-F238E27FC236}">
                  <a16:creationId xmlns:a16="http://schemas.microsoft.com/office/drawing/2014/main" id="{03B85117-228A-444E-9836-F6037A280C7D}"/>
                </a:ext>
              </a:extLst>
            </p:cNvPr>
            <p:cNvGrpSpPr/>
            <p:nvPr/>
          </p:nvGrpSpPr>
          <p:grpSpPr>
            <a:xfrm>
              <a:off x="7966873" y="557400"/>
              <a:ext cx="706179" cy="5126806"/>
              <a:chOff x="5212439" y="319097"/>
              <a:chExt cx="706179" cy="5126806"/>
            </a:xfrm>
          </p:grpSpPr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04DCA04A-15BE-4775-9058-C8A1FF4ADE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49" y="1449407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BF756F8D-48EF-41F6-A1FD-FB2489835B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49" y="1796293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98F2B917-0E4B-4695-842F-EE29F42989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39" y="1102521"/>
                <a:ext cx="18002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BD83434D-3A08-42DC-B463-F15A653468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49" y="2490064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BCF141E5-FCF0-4E90-A9F1-35323A4D26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49" y="755635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66F1B163-43B4-4A92-8E7F-7B13267435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49" y="2143179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6054C083-6A88-4E1D-B71F-45A706CABF8F}"/>
                  </a:ext>
                </a:extLst>
              </p:cNvPr>
              <p:cNvCxnSpPr>
                <a:cxnSpLocks/>
                <a:stCxn id="25" idx="4"/>
                <a:endCxn id="23" idx="0"/>
              </p:cNvCxnSpPr>
              <p:nvPr/>
            </p:nvCxnSpPr>
            <p:spPr>
              <a:xfrm>
                <a:off x="5302449" y="935635"/>
                <a:ext cx="0" cy="166886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Овал 27">
                <a:extLst>
                  <a:ext uri="{FF2B5EF4-FFF2-40B4-BE49-F238E27FC236}">
                    <a16:creationId xmlns:a16="http://schemas.microsoft.com/office/drawing/2014/main" id="{767A35B6-81E3-4748-A3F3-90044808B0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4" y="1448400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50CD1F83-7E72-413B-B48F-704DEA9F1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4" y="1795621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95E5D941-0FCB-4D66-BAF3-EFC30BA201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4" y="1101199"/>
                <a:ext cx="180000" cy="17998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FD967214-7F70-4E6E-B60B-8E7CDC7CAC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3" y="2490064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DC9AD4B2-1892-49C5-8191-7D960186A1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3" y="753978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203B7AE9-EBD2-4729-BAA9-C98E450322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4" y="2142842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4" name="Прямая соединительная линия 33">
                <a:extLst>
                  <a:ext uri="{FF2B5EF4-FFF2-40B4-BE49-F238E27FC236}">
                    <a16:creationId xmlns:a16="http://schemas.microsoft.com/office/drawing/2014/main" id="{C0F2C796-2A9B-4F9A-BF58-730A26D60C4C}"/>
                  </a:ext>
                </a:extLst>
              </p:cNvPr>
              <p:cNvCxnSpPr>
                <a:cxnSpLocks/>
                <a:stCxn id="32" idx="4"/>
                <a:endCxn id="30" idx="0"/>
              </p:cNvCxnSpPr>
              <p:nvPr/>
            </p:nvCxnSpPr>
            <p:spPr>
              <a:xfrm>
                <a:off x="5828613" y="933978"/>
                <a:ext cx="1" cy="167221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>
                <a:extLst>
                  <a:ext uri="{FF2B5EF4-FFF2-40B4-BE49-F238E27FC236}">
                    <a16:creationId xmlns:a16="http://schemas.microsoft.com/office/drawing/2014/main" id="{39061906-5995-4A46-B7BB-E58BDAFFFEBB}"/>
                  </a:ext>
                </a:extLst>
              </p:cNvPr>
              <p:cNvCxnSpPr>
                <a:cxnSpLocks/>
                <a:stCxn id="23" idx="4"/>
                <a:endCxn id="21" idx="0"/>
              </p:cNvCxnSpPr>
              <p:nvPr/>
            </p:nvCxnSpPr>
            <p:spPr>
              <a:xfrm>
                <a:off x="5302449" y="1282521"/>
                <a:ext cx="0" cy="166886"/>
              </a:xfrm>
              <a:prstGeom prst="line">
                <a:avLst/>
              </a:prstGeom>
              <a:ln w="28575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единительная линия 35">
                <a:extLst>
                  <a:ext uri="{FF2B5EF4-FFF2-40B4-BE49-F238E27FC236}">
                    <a16:creationId xmlns:a16="http://schemas.microsoft.com/office/drawing/2014/main" id="{D755CBD8-1CCE-44FA-94DF-97462C7071AF}"/>
                  </a:ext>
                </a:extLst>
              </p:cNvPr>
              <p:cNvCxnSpPr>
                <a:cxnSpLocks/>
                <a:stCxn id="30" idx="4"/>
                <a:endCxn id="28" idx="0"/>
              </p:cNvCxnSpPr>
              <p:nvPr/>
            </p:nvCxnSpPr>
            <p:spPr>
              <a:xfrm>
                <a:off x="5828614" y="1281179"/>
                <a:ext cx="0" cy="167221"/>
              </a:xfrm>
              <a:prstGeom prst="line">
                <a:avLst/>
              </a:prstGeom>
              <a:ln w="28575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единительная линия 36">
                <a:extLst>
                  <a:ext uri="{FF2B5EF4-FFF2-40B4-BE49-F238E27FC236}">
                    <a16:creationId xmlns:a16="http://schemas.microsoft.com/office/drawing/2014/main" id="{634C6ED7-E36B-49AB-A345-3C7FE476F3F3}"/>
                  </a:ext>
                </a:extLst>
              </p:cNvPr>
              <p:cNvCxnSpPr>
                <a:cxnSpLocks/>
                <a:stCxn id="21" idx="4"/>
                <a:endCxn id="22" idx="0"/>
              </p:cNvCxnSpPr>
              <p:nvPr/>
            </p:nvCxnSpPr>
            <p:spPr>
              <a:xfrm>
                <a:off x="5302449" y="1629407"/>
                <a:ext cx="0" cy="166886"/>
              </a:xfrm>
              <a:prstGeom prst="line">
                <a:avLst/>
              </a:prstGeom>
              <a:ln w="19050">
                <a:solidFill>
                  <a:srgbClr val="3D4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Прямая соединительная линия 37">
                <a:extLst>
                  <a:ext uri="{FF2B5EF4-FFF2-40B4-BE49-F238E27FC236}">
                    <a16:creationId xmlns:a16="http://schemas.microsoft.com/office/drawing/2014/main" id="{F17DC0CA-900E-4167-9907-227F5046005C}"/>
                  </a:ext>
                </a:extLst>
              </p:cNvPr>
              <p:cNvCxnSpPr>
                <a:cxnSpLocks/>
                <a:stCxn id="28" idx="4"/>
                <a:endCxn id="29" idx="0"/>
              </p:cNvCxnSpPr>
              <p:nvPr/>
            </p:nvCxnSpPr>
            <p:spPr>
              <a:xfrm>
                <a:off x="5828614" y="1628400"/>
                <a:ext cx="0" cy="167221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Прямая соединительная линия 38">
                <a:extLst>
                  <a:ext uri="{FF2B5EF4-FFF2-40B4-BE49-F238E27FC236}">
                    <a16:creationId xmlns:a16="http://schemas.microsoft.com/office/drawing/2014/main" id="{A134DAA0-74E1-4068-B643-5D79B32170C4}"/>
                  </a:ext>
                </a:extLst>
              </p:cNvPr>
              <p:cNvCxnSpPr>
                <a:cxnSpLocks/>
                <a:stCxn id="22" idx="4"/>
                <a:endCxn id="26" idx="0"/>
              </p:cNvCxnSpPr>
              <p:nvPr/>
            </p:nvCxnSpPr>
            <p:spPr>
              <a:xfrm>
                <a:off x="5302449" y="1976293"/>
                <a:ext cx="0" cy="166886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41DFFF9C-0A5D-4330-955F-5347D7673365}"/>
                  </a:ext>
                </a:extLst>
              </p:cNvPr>
              <p:cNvCxnSpPr>
                <a:cxnSpLocks/>
                <a:stCxn id="29" idx="4"/>
                <a:endCxn id="33" idx="0"/>
              </p:cNvCxnSpPr>
              <p:nvPr/>
            </p:nvCxnSpPr>
            <p:spPr>
              <a:xfrm>
                <a:off x="5828614" y="1975621"/>
                <a:ext cx="0" cy="167221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90B69334-CA66-4630-9C34-AE5C1FAD47C5}"/>
                  </a:ext>
                </a:extLst>
              </p:cNvPr>
              <p:cNvCxnSpPr>
                <a:cxnSpLocks/>
                <a:stCxn id="33" idx="4"/>
                <a:endCxn id="31" idx="0"/>
              </p:cNvCxnSpPr>
              <p:nvPr/>
            </p:nvCxnSpPr>
            <p:spPr>
              <a:xfrm flipH="1">
                <a:off x="5828613" y="2322842"/>
                <a:ext cx="1" cy="167222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>
                <a:extLst>
                  <a:ext uri="{FF2B5EF4-FFF2-40B4-BE49-F238E27FC236}">
                    <a16:creationId xmlns:a16="http://schemas.microsoft.com/office/drawing/2014/main" id="{B146AFFD-CD96-473C-B401-BDDCA93392A3}"/>
                  </a:ext>
                </a:extLst>
              </p:cNvPr>
              <p:cNvCxnSpPr>
                <a:cxnSpLocks/>
                <a:stCxn id="26" idx="4"/>
                <a:endCxn id="24" idx="0"/>
              </p:cNvCxnSpPr>
              <p:nvPr/>
            </p:nvCxnSpPr>
            <p:spPr>
              <a:xfrm>
                <a:off x="5302449" y="2323179"/>
                <a:ext cx="0" cy="166885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D0DD9CC7-1214-4C79-AE75-3AB49842D9E7}"/>
                  </a:ext>
                </a:extLst>
              </p:cNvPr>
              <p:cNvCxnSpPr>
                <a:cxnSpLocks/>
                <a:stCxn id="29" idx="2"/>
                <a:endCxn id="24" idx="6"/>
              </p:cNvCxnSpPr>
              <p:nvPr/>
            </p:nvCxnSpPr>
            <p:spPr>
              <a:xfrm flipH="1">
                <a:off x="5392449" y="1885621"/>
                <a:ext cx="346165" cy="694443"/>
              </a:xfrm>
              <a:prstGeom prst="line">
                <a:avLst/>
              </a:prstGeom>
              <a:ln w="19050">
                <a:solidFill>
                  <a:srgbClr val="3D4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89748679-1260-46D4-A7FF-05A925F948C0}"/>
                  </a:ext>
                </a:extLst>
              </p:cNvPr>
              <p:cNvCxnSpPr>
                <a:cxnSpLocks/>
                <a:stCxn id="22" idx="6"/>
                <a:endCxn id="31" idx="2"/>
              </p:cNvCxnSpPr>
              <p:nvPr/>
            </p:nvCxnSpPr>
            <p:spPr>
              <a:xfrm>
                <a:off x="5392449" y="1886293"/>
                <a:ext cx="346164" cy="693771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B7FA39BC-AA5F-4FF0-81B3-B427813AD735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>
                <a:off x="5392449" y="845635"/>
                <a:ext cx="346165" cy="692765"/>
              </a:xfrm>
              <a:prstGeom prst="line">
                <a:avLst/>
              </a:prstGeom>
              <a:ln w="19050">
                <a:solidFill>
                  <a:srgbClr val="3D4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46AAAD73-912B-422F-81F8-A12E771B8327}"/>
                  </a:ext>
                </a:extLst>
              </p:cNvPr>
              <p:cNvCxnSpPr>
                <a:cxnSpLocks/>
                <a:stCxn id="32" idx="2"/>
                <a:endCxn id="21" idx="6"/>
              </p:cNvCxnSpPr>
              <p:nvPr/>
            </p:nvCxnSpPr>
            <p:spPr>
              <a:xfrm flipH="1">
                <a:off x="5392449" y="843978"/>
                <a:ext cx="346164" cy="695429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334E9CCA-E372-473D-8E07-75A23FE70BDE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5302449" y="319097"/>
                <a:ext cx="2125" cy="436538"/>
              </a:xfrm>
              <a:prstGeom prst="line">
                <a:avLst/>
              </a:prstGeom>
              <a:ln w="38100">
                <a:solidFill>
                  <a:srgbClr val="FF555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BEF7C069-BDF6-43B9-8F54-E17E4C384F7E}"/>
                  </a:ext>
                </a:extLst>
              </p:cNvPr>
              <p:cNvCxnSpPr>
                <a:cxnSpLocks/>
                <a:stCxn id="24" idx="4"/>
                <a:endCxn id="115" idx="0"/>
              </p:cNvCxnSpPr>
              <p:nvPr/>
            </p:nvCxnSpPr>
            <p:spPr>
              <a:xfrm>
                <a:off x="5302449" y="2670064"/>
                <a:ext cx="4" cy="441564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Овал 110">
                <a:extLst>
                  <a:ext uri="{FF2B5EF4-FFF2-40B4-BE49-F238E27FC236}">
                    <a16:creationId xmlns:a16="http://schemas.microsoft.com/office/drawing/2014/main" id="{F8399471-692B-425F-B57F-165110472F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53" y="3805400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2" name="Овал 111">
                <a:extLst>
                  <a:ext uri="{FF2B5EF4-FFF2-40B4-BE49-F238E27FC236}">
                    <a16:creationId xmlns:a16="http://schemas.microsoft.com/office/drawing/2014/main" id="{B2F080AE-6146-416A-AEAA-FFEFAA2AF9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53" y="4152286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3" name="Овал 112">
                <a:extLst>
                  <a:ext uri="{FF2B5EF4-FFF2-40B4-BE49-F238E27FC236}">
                    <a16:creationId xmlns:a16="http://schemas.microsoft.com/office/drawing/2014/main" id="{E287D3B9-ED1B-4C97-A631-312726C852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43" y="3458514"/>
                <a:ext cx="18002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4" name="Овал 113">
                <a:extLst>
                  <a:ext uri="{FF2B5EF4-FFF2-40B4-BE49-F238E27FC236}">
                    <a16:creationId xmlns:a16="http://schemas.microsoft.com/office/drawing/2014/main" id="{171A718A-6C39-4BD7-B29D-98089ECCDE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53" y="4846057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5" name="Овал 114">
                <a:extLst>
                  <a:ext uri="{FF2B5EF4-FFF2-40B4-BE49-F238E27FC236}">
                    <a16:creationId xmlns:a16="http://schemas.microsoft.com/office/drawing/2014/main" id="{A94D79E3-02E8-482B-B107-872831EDE1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53" y="3111628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6" name="Овал 115">
                <a:extLst>
                  <a:ext uri="{FF2B5EF4-FFF2-40B4-BE49-F238E27FC236}">
                    <a16:creationId xmlns:a16="http://schemas.microsoft.com/office/drawing/2014/main" id="{EBBD8117-45F3-4594-B3FA-3B1AEE8E8F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2453" y="4499172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17" name="Прямая соединительная линия 116">
                <a:extLst>
                  <a:ext uri="{FF2B5EF4-FFF2-40B4-BE49-F238E27FC236}">
                    <a16:creationId xmlns:a16="http://schemas.microsoft.com/office/drawing/2014/main" id="{9596D5D0-F008-43AD-891C-6F0F291ABE64}"/>
                  </a:ext>
                </a:extLst>
              </p:cNvPr>
              <p:cNvCxnSpPr>
                <a:cxnSpLocks/>
                <a:stCxn id="115" idx="4"/>
                <a:endCxn id="113" idx="0"/>
              </p:cNvCxnSpPr>
              <p:nvPr/>
            </p:nvCxnSpPr>
            <p:spPr>
              <a:xfrm>
                <a:off x="5302453" y="3291628"/>
                <a:ext cx="0" cy="166886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Овал 117">
                <a:extLst>
                  <a:ext uri="{FF2B5EF4-FFF2-40B4-BE49-F238E27FC236}">
                    <a16:creationId xmlns:a16="http://schemas.microsoft.com/office/drawing/2014/main" id="{5AD073EC-5B41-4DFB-9FD7-018266ECFC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8" y="3804393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19" name="Овал 118">
                <a:extLst>
                  <a:ext uri="{FF2B5EF4-FFF2-40B4-BE49-F238E27FC236}">
                    <a16:creationId xmlns:a16="http://schemas.microsoft.com/office/drawing/2014/main" id="{3C1F500E-9049-4621-BCB4-0797DAF392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8" y="4151614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0" name="Овал 119">
                <a:extLst>
                  <a:ext uri="{FF2B5EF4-FFF2-40B4-BE49-F238E27FC236}">
                    <a16:creationId xmlns:a16="http://schemas.microsoft.com/office/drawing/2014/main" id="{B0BB8EBF-D34F-456E-8003-1B81985C3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8" y="3457192"/>
                <a:ext cx="180000" cy="17998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1" name="Овал 120">
                <a:extLst>
                  <a:ext uri="{FF2B5EF4-FFF2-40B4-BE49-F238E27FC236}">
                    <a16:creationId xmlns:a16="http://schemas.microsoft.com/office/drawing/2014/main" id="{04C1D9A3-B7BA-46F4-B418-F624FB9453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7" y="4846057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2" name="Овал 121">
                <a:extLst>
                  <a:ext uri="{FF2B5EF4-FFF2-40B4-BE49-F238E27FC236}">
                    <a16:creationId xmlns:a16="http://schemas.microsoft.com/office/drawing/2014/main" id="{7B90ECFD-21AC-4F0E-BBD9-C8CCA38C61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7" y="3109971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3" name="Овал 122">
                <a:extLst>
                  <a:ext uri="{FF2B5EF4-FFF2-40B4-BE49-F238E27FC236}">
                    <a16:creationId xmlns:a16="http://schemas.microsoft.com/office/drawing/2014/main" id="{CF3481A8-55D4-4E61-8EC3-E5173C7908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618" y="4498835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24" name="Прямая соединительная линия 123">
                <a:extLst>
                  <a:ext uri="{FF2B5EF4-FFF2-40B4-BE49-F238E27FC236}">
                    <a16:creationId xmlns:a16="http://schemas.microsoft.com/office/drawing/2014/main" id="{AA9B7B59-E13D-46D8-989B-C4766B8D6E32}"/>
                  </a:ext>
                </a:extLst>
              </p:cNvPr>
              <p:cNvCxnSpPr>
                <a:cxnSpLocks/>
                <a:stCxn id="122" idx="4"/>
                <a:endCxn id="120" idx="0"/>
              </p:cNvCxnSpPr>
              <p:nvPr/>
            </p:nvCxnSpPr>
            <p:spPr>
              <a:xfrm>
                <a:off x="5828617" y="3289971"/>
                <a:ext cx="1" cy="167221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>
                <a:extLst>
                  <a:ext uri="{FF2B5EF4-FFF2-40B4-BE49-F238E27FC236}">
                    <a16:creationId xmlns:a16="http://schemas.microsoft.com/office/drawing/2014/main" id="{D3ECB7A9-F4CF-4032-9D2F-30876A8EAB47}"/>
                  </a:ext>
                </a:extLst>
              </p:cNvPr>
              <p:cNvCxnSpPr>
                <a:cxnSpLocks/>
                <a:stCxn id="113" idx="4"/>
                <a:endCxn id="111" idx="0"/>
              </p:cNvCxnSpPr>
              <p:nvPr/>
            </p:nvCxnSpPr>
            <p:spPr>
              <a:xfrm>
                <a:off x="5302453" y="3638514"/>
                <a:ext cx="0" cy="166886"/>
              </a:xfrm>
              <a:prstGeom prst="line">
                <a:avLst/>
              </a:prstGeom>
              <a:ln w="28575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>
                <a:extLst>
                  <a:ext uri="{FF2B5EF4-FFF2-40B4-BE49-F238E27FC236}">
                    <a16:creationId xmlns:a16="http://schemas.microsoft.com/office/drawing/2014/main" id="{6D0D51E7-4727-4236-9B3F-1E7AB2CD0614}"/>
                  </a:ext>
                </a:extLst>
              </p:cNvPr>
              <p:cNvCxnSpPr>
                <a:cxnSpLocks/>
                <a:stCxn id="120" idx="4"/>
                <a:endCxn id="118" idx="0"/>
              </p:cNvCxnSpPr>
              <p:nvPr/>
            </p:nvCxnSpPr>
            <p:spPr>
              <a:xfrm>
                <a:off x="5828618" y="3637172"/>
                <a:ext cx="0" cy="167221"/>
              </a:xfrm>
              <a:prstGeom prst="line">
                <a:avLst/>
              </a:prstGeom>
              <a:ln w="28575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26">
                <a:extLst>
                  <a:ext uri="{FF2B5EF4-FFF2-40B4-BE49-F238E27FC236}">
                    <a16:creationId xmlns:a16="http://schemas.microsoft.com/office/drawing/2014/main" id="{FDC9AFAB-0AF7-440C-BAED-0758C35EBEF8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>
                <a:off x="5302453" y="3985400"/>
                <a:ext cx="0" cy="166886"/>
              </a:xfrm>
              <a:prstGeom prst="line">
                <a:avLst/>
              </a:prstGeom>
              <a:ln w="19050">
                <a:solidFill>
                  <a:srgbClr val="3D4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Прямая соединительная линия 127">
                <a:extLst>
                  <a:ext uri="{FF2B5EF4-FFF2-40B4-BE49-F238E27FC236}">
                    <a16:creationId xmlns:a16="http://schemas.microsoft.com/office/drawing/2014/main" id="{FAC21D9F-9670-4CED-99D2-B46DED11B701}"/>
                  </a:ext>
                </a:extLst>
              </p:cNvPr>
              <p:cNvCxnSpPr>
                <a:cxnSpLocks/>
                <a:stCxn id="118" idx="4"/>
                <a:endCxn id="119" idx="0"/>
              </p:cNvCxnSpPr>
              <p:nvPr/>
            </p:nvCxnSpPr>
            <p:spPr>
              <a:xfrm>
                <a:off x="5828618" y="3984393"/>
                <a:ext cx="0" cy="167221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единительная линия 128">
                <a:extLst>
                  <a:ext uri="{FF2B5EF4-FFF2-40B4-BE49-F238E27FC236}">
                    <a16:creationId xmlns:a16="http://schemas.microsoft.com/office/drawing/2014/main" id="{D37BB2A6-DE10-4F1B-BC62-972AFDB37403}"/>
                  </a:ext>
                </a:extLst>
              </p:cNvPr>
              <p:cNvCxnSpPr>
                <a:cxnSpLocks/>
                <a:stCxn id="112" idx="4"/>
                <a:endCxn id="116" idx="0"/>
              </p:cNvCxnSpPr>
              <p:nvPr/>
            </p:nvCxnSpPr>
            <p:spPr>
              <a:xfrm>
                <a:off x="5302453" y="4332286"/>
                <a:ext cx="0" cy="166886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единительная линия 129">
                <a:extLst>
                  <a:ext uri="{FF2B5EF4-FFF2-40B4-BE49-F238E27FC236}">
                    <a16:creationId xmlns:a16="http://schemas.microsoft.com/office/drawing/2014/main" id="{84008805-9AEB-42D9-AAFF-1269E9CD5835}"/>
                  </a:ext>
                </a:extLst>
              </p:cNvPr>
              <p:cNvCxnSpPr>
                <a:cxnSpLocks/>
                <a:stCxn id="119" idx="4"/>
                <a:endCxn id="123" idx="0"/>
              </p:cNvCxnSpPr>
              <p:nvPr/>
            </p:nvCxnSpPr>
            <p:spPr>
              <a:xfrm>
                <a:off x="5828618" y="4331614"/>
                <a:ext cx="0" cy="167221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единительная линия 130">
                <a:extLst>
                  <a:ext uri="{FF2B5EF4-FFF2-40B4-BE49-F238E27FC236}">
                    <a16:creationId xmlns:a16="http://schemas.microsoft.com/office/drawing/2014/main" id="{55C981D3-8044-4089-A073-593BC1A5CC4B}"/>
                  </a:ext>
                </a:extLst>
              </p:cNvPr>
              <p:cNvCxnSpPr>
                <a:cxnSpLocks/>
                <a:stCxn id="123" idx="4"/>
                <a:endCxn id="121" idx="0"/>
              </p:cNvCxnSpPr>
              <p:nvPr/>
            </p:nvCxnSpPr>
            <p:spPr>
              <a:xfrm flipH="1">
                <a:off x="5828617" y="4678835"/>
                <a:ext cx="1" cy="167222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>
                <a:extLst>
                  <a:ext uri="{FF2B5EF4-FFF2-40B4-BE49-F238E27FC236}">
                    <a16:creationId xmlns:a16="http://schemas.microsoft.com/office/drawing/2014/main" id="{3BAED8F4-6B17-4251-85A7-34414648C265}"/>
                  </a:ext>
                </a:extLst>
              </p:cNvPr>
              <p:cNvCxnSpPr>
                <a:cxnSpLocks/>
                <a:stCxn id="116" idx="4"/>
                <a:endCxn id="114" idx="0"/>
              </p:cNvCxnSpPr>
              <p:nvPr/>
            </p:nvCxnSpPr>
            <p:spPr>
              <a:xfrm>
                <a:off x="5302453" y="4679172"/>
                <a:ext cx="0" cy="166885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Прямая соединительная линия 132">
                <a:extLst>
                  <a:ext uri="{FF2B5EF4-FFF2-40B4-BE49-F238E27FC236}">
                    <a16:creationId xmlns:a16="http://schemas.microsoft.com/office/drawing/2014/main" id="{B05D9033-F11B-46AC-8AF9-474A517559B4}"/>
                  </a:ext>
                </a:extLst>
              </p:cNvPr>
              <p:cNvCxnSpPr>
                <a:cxnSpLocks/>
                <a:stCxn id="119" idx="2"/>
                <a:endCxn id="114" idx="6"/>
              </p:cNvCxnSpPr>
              <p:nvPr/>
            </p:nvCxnSpPr>
            <p:spPr>
              <a:xfrm flipH="1">
                <a:off x="5392453" y="4241614"/>
                <a:ext cx="346165" cy="694443"/>
              </a:xfrm>
              <a:prstGeom prst="line">
                <a:avLst/>
              </a:prstGeom>
              <a:ln w="19050">
                <a:solidFill>
                  <a:srgbClr val="3D4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Прямая соединительная линия 133">
                <a:extLst>
                  <a:ext uri="{FF2B5EF4-FFF2-40B4-BE49-F238E27FC236}">
                    <a16:creationId xmlns:a16="http://schemas.microsoft.com/office/drawing/2014/main" id="{304F99EC-D973-464D-9473-619379B8376A}"/>
                  </a:ext>
                </a:extLst>
              </p:cNvPr>
              <p:cNvCxnSpPr>
                <a:cxnSpLocks/>
                <a:stCxn id="112" idx="6"/>
                <a:endCxn id="121" idx="2"/>
              </p:cNvCxnSpPr>
              <p:nvPr/>
            </p:nvCxnSpPr>
            <p:spPr>
              <a:xfrm>
                <a:off x="5392453" y="4242286"/>
                <a:ext cx="346164" cy="693771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Прямая соединительная линия 134">
                <a:extLst>
                  <a:ext uri="{FF2B5EF4-FFF2-40B4-BE49-F238E27FC236}">
                    <a16:creationId xmlns:a16="http://schemas.microsoft.com/office/drawing/2014/main" id="{3B34D75A-5C58-4310-BCE0-CDC888A49021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5392453" y="3201628"/>
                <a:ext cx="346165" cy="692765"/>
              </a:xfrm>
              <a:prstGeom prst="line">
                <a:avLst/>
              </a:prstGeom>
              <a:ln w="19050">
                <a:solidFill>
                  <a:srgbClr val="3D4ED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Прямая соединительная линия 135">
                <a:extLst>
                  <a:ext uri="{FF2B5EF4-FFF2-40B4-BE49-F238E27FC236}">
                    <a16:creationId xmlns:a16="http://schemas.microsoft.com/office/drawing/2014/main" id="{A5C00E91-B2BE-4670-8C06-C46482DCE47A}"/>
                  </a:ext>
                </a:extLst>
              </p:cNvPr>
              <p:cNvCxnSpPr>
                <a:cxnSpLocks/>
                <a:stCxn id="122" idx="2"/>
                <a:endCxn id="111" idx="6"/>
              </p:cNvCxnSpPr>
              <p:nvPr/>
            </p:nvCxnSpPr>
            <p:spPr>
              <a:xfrm flipH="1">
                <a:off x="5392453" y="3199971"/>
                <a:ext cx="346164" cy="695429"/>
              </a:xfrm>
              <a:prstGeom prst="line">
                <a:avLst/>
              </a:prstGeom>
              <a:ln w="38100">
                <a:solidFill>
                  <a:srgbClr val="FF55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Прямая соединительная линия 138">
                <a:extLst>
                  <a:ext uri="{FF2B5EF4-FFF2-40B4-BE49-F238E27FC236}">
                    <a16:creationId xmlns:a16="http://schemas.microsoft.com/office/drawing/2014/main" id="{E2F53F5B-E662-418F-8C20-4EEFD40D83CA}"/>
                  </a:ext>
                </a:extLst>
              </p:cNvPr>
              <p:cNvCxnSpPr>
                <a:cxnSpLocks/>
                <a:stCxn id="114" idx="4"/>
              </p:cNvCxnSpPr>
              <p:nvPr/>
            </p:nvCxnSpPr>
            <p:spPr>
              <a:xfrm>
                <a:off x="5302453" y="5026057"/>
                <a:ext cx="1100" cy="419846"/>
              </a:xfrm>
              <a:prstGeom prst="line">
                <a:avLst/>
              </a:prstGeom>
              <a:ln w="28575">
                <a:solidFill>
                  <a:srgbClr val="FF555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07C7249-F296-46A2-9F47-173D95918C84}"/>
                    </a:ext>
                  </a:extLst>
                </p:cNvPr>
                <p:cNvSpPr txBox="1"/>
                <p:nvPr/>
              </p:nvSpPr>
              <p:spPr>
                <a:xfrm>
                  <a:off x="7388741" y="1688703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07C7249-F296-46A2-9F47-173D9591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741" y="1688703"/>
                  <a:ext cx="36004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2AD2325-B438-45B9-AC79-4B71D20CAA69}"/>
                    </a:ext>
                  </a:extLst>
                </p:cNvPr>
                <p:cNvSpPr txBox="1"/>
                <p:nvPr/>
              </p:nvSpPr>
              <p:spPr>
                <a:xfrm>
                  <a:off x="7392028" y="4042696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2AD2325-B438-45B9-AC79-4B71D20CA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028" y="4042696"/>
                  <a:ext cx="36004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2A77879-CA78-4E1D-BC8C-25139BE8C1C5}"/>
                    </a:ext>
                  </a:extLst>
                </p:cNvPr>
                <p:cNvSpPr txBox="1"/>
                <p:nvPr/>
              </p:nvSpPr>
              <p:spPr>
                <a:xfrm>
                  <a:off x="8925085" y="1686703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2A77879-CA78-4E1D-BC8C-25139BE8C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5085" y="1686703"/>
                  <a:ext cx="36004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D5299AA-587A-4899-961E-590B9BC476B6}"/>
                    </a:ext>
                  </a:extLst>
                </p:cNvPr>
                <p:cNvSpPr txBox="1"/>
                <p:nvPr/>
              </p:nvSpPr>
              <p:spPr>
                <a:xfrm>
                  <a:off x="8927345" y="4042696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D5299AA-587A-4899-961E-590B9BC47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7345" y="4042696"/>
                  <a:ext cx="36004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7091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Группа 302">
            <a:extLst>
              <a:ext uri="{FF2B5EF4-FFF2-40B4-BE49-F238E27FC236}">
                <a16:creationId xmlns:a16="http://schemas.microsoft.com/office/drawing/2014/main" id="{2EE06338-95CC-422C-8E65-8C93B227E463}"/>
              </a:ext>
            </a:extLst>
          </p:cNvPr>
          <p:cNvGrpSpPr/>
          <p:nvPr/>
        </p:nvGrpSpPr>
        <p:grpSpPr>
          <a:xfrm>
            <a:off x="1202718" y="1900939"/>
            <a:ext cx="2889345" cy="2673623"/>
            <a:chOff x="982694" y="1151788"/>
            <a:chExt cx="2889345" cy="2673623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A5CB22C-1B3C-4893-8D19-B922B478E5EA}"/>
                </a:ext>
              </a:extLst>
            </p:cNvPr>
            <p:cNvSpPr/>
            <p:nvPr/>
          </p:nvSpPr>
          <p:spPr>
            <a:xfrm>
              <a:off x="2297437" y="1241684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21E26521-7315-4E7C-9008-368FC0216C1E}"/>
                </a:ext>
              </a:extLst>
            </p:cNvPr>
            <p:cNvSpPr/>
            <p:nvPr/>
          </p:nvSpPr>
          <p:spPr>
            <a:xfrm>
              <a:off x="3313663" y="1972590"/>
              <a:ext cx="216024" cy="216024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2E63626-5CC0-4B91-979D-D412D99502BC}"/>
                </a:ext>
              </a:extLst>
            </p:cNvPr>
            <p:cNvSpPr/>
            <p:nvPr/>
          </p:nvSpPr>
          <p:spPr>
            <a:xfrm>
              <a:off x="3097639" y="3297684"/>
              <a:ext cx="216024" cy="216024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0DA326CF-CF5C-4A6D-B352-9349D23C54D1}"/>
                </a:ext>
              </a:extLst>
            </p:cNvPr>
            <p:cNvSpPr/>
            <p:nvPr/>
          </p:nvSpPr>
          <p:spPr>
            <a:xfrm>
              <a:off x="1497235" y="3293348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7D819CC-EED5-4FB7-8482-4353A5CC8FDB}"/>
                </a:ext>
              </a:extLst>
            </p:cNvPr>
            <p:cNvSpPr/>
            <p:nvPr/>
          </p:nvSpPr>
          <p:spPr>
            <a:xfrm>
              <a:off x="1246064" y="1968254"/>
              <a:ext cx="216024" cy="216024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21523C9-7B2E-4645-AAF1-F2C8F5895FA0}"/>
                </a:ext>
              </a:extLst>
            </p:cNvPr>
            <p:cNvCxnSpPr>
              <a:stCxn id="7" idx="6"/>
              <a:endCxn id="4" idx="2"/>
            </p:cNvCxnSpPr>
            <p:nvPr/>
          </p:nvCxnSpPr>
          <p:spPr>
            <a:xfrm>
              <a:off x="1462088" y="2076266"/>
              <a:ext cx="1851575" cy="4336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9DF663D-2623-4380-8522-7308115B0CD5}"/>
                </a:ext>
              </a:extLst>
            </p:cNvPr>
            <p:cNvCxnSpPr>
              <a:stCxn id="7" idx="5"/>
              <a:endCxn id="5" idx="1"/>
            </p:cNvCxnSpPr>
            <p:nvPr/>
          </p:nvCxnSpPr>
          <p:spPr>
            <a:xfrm>
              <a:off x="1430452" y="2152642"/>
              <a:ext cx="1698823" cy="1176678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CDA7C6F7-19CA-4212-B9B7-25AADA2F44A0}"/>
                </a:ext>
              </a:extLst>
            </p:cNvPr>
            <p:cNvCxnSpPr>
              <a:stCxn id="3" idx="4"/>
              <a:endCxn id="5" idx="1"/>
            </p:cNvCxnSpPr>
            <p:nvPr/>
          </p:nvCxnSpPr>
          <p:spPr>
            <a:xfrm>
              <a:off x="2405449" y="1457708"/>
              <a:ext cx="723826" cy="1871612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7CD6A370-ADB0-4AB9-B2C9-89EC6283647B}"/>
                </a:ext>
              </a:extLst>
            </p:cNvPr>
            <p:cNvCxnSpPr>
              <a:stCxn id="3" idx="5"/>
              <a:endCxn id="4" idx="1"/>
            </p:cNvCxnSpPr>
            <p:nvPr/>
          </p:nvCxnSpPr>
          <p:spPr>
            <a:xfrm>
              <a:off x="2481825" y="1426072"/>
              <a:ext cx="863474" cy="578154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187A1F7-28CE-4FBA-8E6C-C0FA32AD0101}"/>
                </a:ext>
              </a:extLst>
            </p:cNvPr>
            <p:cNvCxnSpPr>
              <a:stCxn id="6" idx="7"/>
              <a:endCxn id="4" idx="3"/>
            </p:cNvCxnSpPr>
            <p:nvPr/>
          </p:nvCxnSpPr>
          <p:spPr>
            <a:xfrm flipV="1">
              <a:off x="1681623" y="2156978"/>
              <a:ext cx="1663676" cy="1168006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93DF69E1-C305-4CB0-8F07-27D85ADAE500}"/>
                </a:ext>
              </a:extLst>
            </p:cNvPr>
            <p:cNvCxnSpPr>
              <a:stCxn id="5" idx="0"/>
              <a:endCxn id="4" idx="4"/>
            </p:cNvCxnSpPr>
            <p:nvPr/>
          </p:nvCxnSpPr>
          <p:spPr>
            <a:xfrm flipV="1">
              <a:off x="3205651" y="2188614"/>
              <a:ext cx="216024" cy="1109070"/>
            </a:xfrm>
            <a:prstGeom prst="line">
              <a:avLst/>
            </a:prstGeom>
            <a:ln w="28575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EBE34CD-542E-4602-8E7B-3DC89CACC492}"/>
                    </a:ext>
                  </a:extLst>
                </p:cNvPr>
                <p:cNvSpPr txBox="1"/>
                <p:nvPr/>
              </p:nvSpPr>
              <p:spPr>
                <a:xfrm>
                  <a:off x="3511999" y="1864941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EBE34CD-542E-4602-8E7B-3DC89CACC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999" y="1864941"/>
                  <a:ext cx="36004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9B5203-F783-440A-8090-50F1B0509A38}"/>
                    </a:ext>
                  </a:extLst>
                </p:cNvPr>
                <p:cNvSpPr txBox="1"/>
                <p:nvPr/>
              </p:nvSpPr>
              <p:spPr>
                <a:xfrm>
                  <a:off x="3280544" y="3279398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9B5203-F783-440A-8090-50F1B0509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544" y="3279398"/>
                  <a:ext cx="36004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686612-4CB4-4518-8C00-B9141768A9A8}"/>
                    </a:ext>
                  </a:extLst>
                </p:cNvPr>
                <p:cNvSpPr txBox="1"/>
                <p:nvPr/>
              </p:nvSpPr>
              <p:spPr>
                <a:xfrm>
                  <a:off x="1933029" y="1151788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686612-4CB4-4518-8C00-B9141768A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3029" y="1151788"/>
                  <a:ext cx="36004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C2EC0A-EC98-400D-B5E3-7C929CF7FE05}"/>
                    </a:ext>
                  </a:extLst>
                </p:cNvPr>
                <p:cNvSpPr txBox="1"/>
                <p:nvPr/>
              </p:nvSpPr>
              <p:spPr>
                <a:xfrm>
                  <a:off x="982694" y="2004226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𝑏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C2EC0A-EC98-400D-B5E3-7C929CF7F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94" y="2004226"/>
                  <a:ext cx="36004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A8D43B0-8C8E-46C5-B07D-5C4A9F8EC8D7}"/>
                    </a:ext>
                  </a:extLst>
                </p:cNvPr>
                <p:cNvSpPr txBox="1"/>
                <p:nvPr/>
              </p:nvSpPr>
              <p:spPr>
                <a:xfrm>
                  <a:off x="1612908" y="3302191"/>
                  <a:ext cx="36004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A8D43B0-8C8E-46C5-B07D-5C4A9F8EC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908" y="3302191"/>
                  <a:ext cx="36004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Овал 20">
            <a:extLst>
              <a:ext uri="{FF2B5EF4-FFF2-40B4-BE49-F238E27FC236}">
                <a16:creationId xmlns:a16="http://schemas.microsoft.com/office/drawing/2014/main" id="{04DCA04A-15BE-4775-9058-C8A1FF4ADE8B}"/>
              </a:ext>
            </a:extLst>
          </p:cNvPr>
          <p:cNvSpPr>
            <a:spLocks noChangeAspect="1"/>
          </p:cNvSpPr>
          <p:nvPr/>
        </p:nvSpPr>
        <p:spPr>
          <a:xfrm>
            <a:off x="5810046" y="1678990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F756F8D-48EF-41F6-A1FD-FB2489835BEB}"/>
              </a:ext>
            </a:extLst>
          </p:cNvPr>
          <p:cNvSpPr>
            <a:spLocks noChangeAspect="1"/>
          </p:cNvSpPr>
          <p:nvPr/>
        </p:nvSpPr>
        <p:spPr>
          <a:xfrm>
            <a:off x="5810046" y="2025876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8F2B917-0E4B-4695-842F-EE29F4298965}"/>
              </a:ext>
            </a:extLst>
          </p:cNvPr>
          <p:cNvSpPr>
            <a:spLocks noChangeAspect="1"/>
          </p:cNvSpPr>
          <p:nvPr/>
        </p:nvSpPr>
        <p:spPr>
          <a:xfrm>
            <a:off x="5810036" y="1332104"/>
            <a:ext cx="18002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D83434D-3A08-42DC-B463-F15A65346833}"/>
              </a:ext>
            </a:extLst>
          </p:cNvPr>
          <p:cNvSpPr>
            <a:spLocks noChangeAspect="1"/>
          </p:cNvSpPr>
          <p:nvPr/>
        </p:nvSpPr>
        <p:spPr>
          <a:xfrm>
            <a:off x="5810046" y="2719647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CF141E5-FCF0-4E90-A9F1-35323A4D260B}"/>
              </a:ext>
            </a:extLst>
          </p:cNvPr>
          <p:cNvSpPr>
            <a:spLocks noChangeAspect="1"/>
          </p:cNvSpPr>
          <p:nvPr/>
        </p:nvSpPr>
        <p:spPr>
          <a:xfrm>
            <a:off x="5810046" y="985218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6F1B163-43B4-4A92-8E7F-7B1326743536}"/>
              </a:ext>
            </a:extLst>
          </p:cNvPr>
          <p:cNvSpPr>
            <a:spLocks noChangeAspect="1"/>
          </p:cNvSpPr>
          <p:nvPr/>
        </p:nvSpPr>
        <p:spPr>
          <a:xfrm>
            <a:off x="5810046" y="2372762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054C083-6A88-4E1D-B71F-45A706CABF8F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>
            <a:off x="5900046" y="1165218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767A35B6-81E3-4748-A3F3-90044808B070}"/>
              </a:ext>
            </a:extLst>
          </p:cNvPr>
          <p:cNvSpPr>
            <a:spLocks noChangeAspect="1"/>
          </p:cNvSpPr>
          <p:nvPr/>
        </p:nvSpPr>
        <p:spPr>
          <a:xfrm>
            <a:off x="6336211" y="1677983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0CD1F83-7E72-413B-B48F-704DEA9F1E2D}"/>
              </a:ext>
            </a:extLst>
          </p:cNvPr>
          <p:cNvSpPr>
            <a:spLocks noChangeAspect="1"/>
          </p:cNvSpPr>
          <p:nvPr/>
        </p:nvSpPr>
        <p:spPr>
          <a:xfrm>
            <a:off x="6336211" y="2025204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5E5D941-0FCB-4D66-BAF3-EFC30BA201AB}"/>
              </a:ext>
            </a:extLst>
          </p:cNvPr>
          <p:cNvSpPr>
            <a:spLocks noChangeAspect="1"/>
          </p:cNvSpPr>
          <p:nvPr/>
        </p:nvSpPr>
        <p:spPr>
          <a:xfrm>
            <a:off x="6336211" y="1330782"/>
            <a:ext cx="180000" cy="17998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FD967214-7F70-4E6E-B60B-8E7CDC7CACFD}"/>
              </a:ext>
            </a:extLst>
          </p:cNvPr>
          <p:cNvSpPr>
            <a:spLocks noChangeAspect="1"/>
          </p:cNvSpPr>
          <p:nvPr/>
        </p:nvSpPr>
        <p:spPr>
          <a:xfrm>
            <a:off x="6336210" y="2719647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DC9AD4B2-1892-49C5-8191-7D960186A1C6}"/>
              </a:ext>
            </a:extLst>
          </p:cNvPr>
          <p:cNvSpPr>
            <a:spLocks noChangeAspect="1"/>
          </p:cNvSpPr>
          <p:nvPr/>
        </p:nvSpPr>
        <p:spPr>
          <a:xfrm>
            <a:off x="6336210" y="983561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203B7AE9-EBD2-4729-BAA9-C98E450322F7}"/>
              </a:ext>
            </a:extLst>
          </p:cNvPr>
          <p:cNvSpPr>
            <a:spLocks noChangeAspect="1"/>
          </p:cNvSpPr>
          <p:nvPr/>
        </p:nvSpPr>
        <p:spPr>
          <a:xfrm>
            <a:off x="6336211" y="2372425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0F2C796-2A9B-4F9A-BF58-730A26D60C4C}"/>
              </a:ext>
            </a:extLst>
          </p:cNvPr>
          <p:cNvCxnSpPr>
            <a:cxnSpLocks/>
            <a:stCxn id="32" idx="4"/>
            <a:endCxn id="30" idx="0"/>
          </p:cNvCxnSpPr>
          <p:nvPr/>
        </p:nvCxnSpPr>
        <p:spPr>
          <a:xfrm>
            <a:off x="6426210" y="1163561"/>
            <a:ext cx="1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39061906-5995-4A46-B7BB-E58BDAFFFEBB}"/>
              </a:ext>
            </a:extLst>
          </p:cNvPr>
          <p:cNvCxnSpPr>
            <a:cxnSpLocks/>
            <a:stCxn id="23" idx="4"/>
            <a:endCxn id="21" idx="0"/>
          </p:cNvCxnSpPr>
          <p:nvPr/>
        </p:nvCxnSpPr>
        <p:spPr>
          <a:xfrm>
            <a:off x="5900046" y="1512104"/>
            <a:ext cx="0" cy="166886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755CBD8-1CCE-44FA-94DF-97462C7071AF}"/>
              </a:ext>
            </a:extLst>
          </p:cNvPr>
          <p:cNvCxnSpPr>
            <a:cxnSpLocks/>
            <a:stCxn id="30" idx="4"/>
            <a:endCxn id="28" idx="0"/>
          </p:cNvCxnSpPr>
          <p:nvPr/>
        </p:nvCxnSpPr>
        <p:spPr>
          <a:xfrm>
            <a:off x="6426211" y="1510762"/>
            <a:ext cx="0" cy="167221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634C6ED7-E36B-49AB-A345-3C7FE476F3F3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5900046" y="1858990"/>
            <a:ext cx="0" cy="16688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F17DC0CA-900E-4167-9907-227F5046005C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6426211" y="1857983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134DAA0-74E1-4068-B643-5D79B32170C4}"/>
              </a:ext>
            </a:extLst>
          </p:cNvPr>
          <p:cNvCxnSpPr>
            <a:cxnSpLocks/>
            <a:stCxn id="22" idx="4"/>
            <a:endCxn id="26" idx="0"/>
          </p:cNvCxnSpPr>
          <p:nvPr/>
        </p:nvCxnSpPr>
        <p:spPr>
          <a:xfrm>
            <a:off x="5900046" y="2205876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1DFFF9C-0A5D-4330-955F-5347D7673365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>
            <a:off x="6426211" y="2205204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0B69334-CA66-4630-9C34-AE5C1FAD47C5}"/>
              </a:ext>
            </a:extLst>
          </p:cNvPr>
          <p:cNvCxnSpPr>
            <a:cxnSpLocks/>
            <a:stCxn id="33" idx="4"/>
            <a:endCxn id="31" idx="0"/>
          </p:cNvCxnSpPr>
          <p:nvPr/>
        </p:nvCxnSpPr>
        <p:spPr>
          <a:xfrm flipH="1">
            <a:off x="6426210" y="2552425"/>
            <a:ext cx="1" cy="167222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B146AFFD-CD96-473C-B401-BDDCA93392A3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>
            <a:off x="5900046" y="2552762"/>
            <a:ext cx="0" cy="166885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0DD9CC7-1214-4C79-AE75-3AB49842D9E7}"/>
              </a:ext>
            </a:extLst>
          </p:cNvPr>
          <p:cNvCxnSpPr>
            <a:cxnSpLocks/>
            <a:stCxn id="29" idx="2"/>
            <a:endCxn id="24" idx="6"/>
          </p:cNvCxnSpPr>
          <p:nvPr/>
        </p:nvCxnSpPr>
        <p:spPr>
          <a:xfrm flipH="1">
            <a:off x="5990046" y="2115204"/>
            <a:ext cx="346165" cy="694443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89748679-1260-46D4-A7FF-05A925F948C0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>
            <a:off x="5990046" y="2115876"/>
            <a:ext cx="346164" cy="69377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B7FA39BC-AA5F-4FF0-81B3-B427813AD735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>
            <a:off x="5990046" y="1075218"/>
            <a:ext cx="346165" cy="69276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6AAAD73-912B-422F-81F8-A12E771B8327}"/>
              </a:ext>
            </a:extLst>
          </p:cNvPr>
          <p:cNvCxnSpPr>
            <a:cxnSpLocks/>
            <a:stCxn id="32" idx="2"/>
            <a:endCxn id="21" idx="6"/>
          </p:cNvCxnSpPr>
          <p:nvPr/>
        </p:nvCxnSpPr>
        <p:spPr>
          <a:xfrm flipH="1">
            <a:off x="5990046" y="1073561"/>
            <a:ext cx="346164" cy="695429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BEF7C069-BDF6-43B9-8F54-E17E4C384F7E}"/>
              </a:ext>
            </a:extLst>
          </p:cNvPr>
          <p:cNvCxnSpPr>
            <a:cxnSpLocks/>
            <a:stCxn id="24" idx="4"/>
            <a:endCxn id="115" idx="0"/>
          </p:cNvCxnSpPr>
          <p:nvPr/>
        </p:nvCxnSpPr>
        <p:spPr>
          <a:xfrm>
            <a:off x="5900046" y="2899647"/>
            <a:ext cx="4" cy="441564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Овал 110">
            <a:extLst>
              <a:ext uri="{FF2B5EF4-FFF2-40B4-BE49-F238E27FC236}">
                <a16:creationId xmlns:a16="http://schemas.microsoft.com/office/drawing/2014/main" id="{F8399471-692B-425F-B57F-165110472FA9}"/>
              </a:ext>
            </a:extLst>
          </p:cNvPr>
          <p:cNvSpPr>
            <a:spLocks noChangeAspect="1"/>
          </p:cNvSpPr>
          <p:nvPr/>
        </p:nvSpPr>
        <p:spPr>
          <a:xfrm>
            <a:off x="5810050" y="4034983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B2F080AE-6146-416A-AEAA-FFEFAA2AF914}"/>
              </a:ext>
            </a:extLst>
          </p:cNvPr>
          <p:cNvSpPr>
            <a:spLocks noChangeAspect="1"/>
          </p:cNvSpPr>
          <p:nvPr/>
        </p:nvSpPr>
        <p:spPr>
          <a:xfrm>
            <a:off x="5810050" y="4381869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E287D3B9-ED1B-4C97-A631-312726C852DA}"/>
              </a:ext>
            </a:extLst>
          </p:cNvPr>
          <p:cNvSpPr>
            <a:spLocks noChangeAspect="1"/>
          </p:cNvSpPr>
          <p:nvPr/>
        </p:nvSpPr>
        <p:spPr>
          <a:xfrm>
            <a:off x="5810040" y="3688097"/>
            <a:ext cx="18002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171A718A-6C39-4BD7-B29D-98089ECCDE60}"/>
              </a:ext>
            </a:extLst>
          </p:cNvPr>
          <p:cNvSpPr>
            <a:spLocks noChangeAspect="1"/>
          </p:cNvSpPr>
          <p:nvPr/>
        </p:nvSpPr>
        <p:spPr>
          <a:xfrm>
            <a:off x="5810050" y="5075640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A94D79E3-02E8-482B-B107-872831EDE185}"/>
              </a:ext>
            </a:extLst>
          </p:cNvPr>
          <p:cNvSpPr>
            <a:spLocks noChangeAspect="1"/>
          </p:cNvSpPr>
          <p:nvPr/>
        </p:nvSpPr>
        <p:spPr>
          <a:xfrm>
            <a:off x="5810050" y="3341211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EBBD8117-45F3-4594-B3FA-3B1AEE8E8F6B}"/>
              </a:ext>
            </a:extLst>
          </p:cNvPr>
          <p:cNvSpPr>
            <a:spLocks noChangeAspect="1"/>
          </p:cNvSpPr>
          <p:nvPr/>
        </p:nvSpPr>
        <p:spPr>
          <a:xfrm>
            <a:off x="5810050" y="4728755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9596D5D0-F008-43AD-891C-6F0F291ABE64}"/>
              </a:ext>
            </a:extLst>
          </p:cNvPr>
          <p:cNvCxnSpPr>
            <a:cxnSpLocks/>
            <a:stCxn id="115" idx="4"/>
            <a:endCxn id="113" idx="0"/>
          </p:cNvCxnSpPr>
          <p:nvPr/>
        </p:nvCxnSpPr>
        <p:spPr>
          <a:xfrm>
            <a:off x="5900050" y="3521211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Овал 117">
            <a:extLst>
              <a:ext uri="{FF2B5EF4-FFF2-40B4-BE49-F238E27FC236}">
                <a16:creationId xmlns:a16="http://schemas.microsoft.com/office/drawing/2014/main" id="{5AD073EC-5B41-4DFB-9FD7-018266ECFC16}"/>
              </a:ext>
            </a:extLst>
          </p:cNvPr>
          <p:cNvSpPr>
            <a:spLocks noChangeAspect="1"/>
          </p:cNvSpPr>
          <p:nvPr/>
        </p:nvSpPr>
        <p:spPr>
          <a:xfrm>
            <a:off x="6336215" y="4033976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3C1F500E-9049-4621-BCB4-0797DAF392C4}"/>
              </a:ext>
            </a:extLst>
          </p:cNvPr>
          <p:cNvSpPr>
            <a:spLocks noChangeAspect="1"/>
          </p:cNvSpPr>
          <p:nvPr/>
        </p:nvSpPr>
        <p:spPr>
          <a:xfrm>
            <a:off x="6336215" y="4381197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20" name="Овал 119">
            <a:extLst>
              <a:ext uri="{FF2B5EF4-FFF2-40B4-BE49-F238E27FC236}">
                <a16:creationId xmlns:a16="http://schemas.microsoft.com/office/drawing/2014/main" id="{B0BB8EBF-D34F-456E-8003-1B81985C33EB}"/>
              </a:ext>
            </a:extLst>
          </p:cNvPr>
          <p:cNvSpPr>
            <a:spLocks noChangeAspect="1"/>
          </p:cNvSpPr>
          <p:nvPr/>
        </p:nvSpPr>
        <p:spPr>
          <a:xfrm>
            <a:off x="6336215" y="3686775"/>
            <a:ext cx="180000" cy="17998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04C1D9A3-B7BA-46F4-B418-F624FB9453DE}"/>
              </a:ext>
            </a:extLst>
          </p:cNvPr>
          <p:cNvSpPr>
            <a:spLocks noChangeAspect="1"/>
          </p:cNvSpPr>
          <p:nvPr/>
        </p:nvSpPr>
        <p:spPr>
          <a:xfrm>
            <a:off x="6336214" y="5075640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7B90ECFD-21AC-4F0E-BBD9-C8CCA38C61DE}"/>
              </a:ext>
            </a:extLst>
          </p:cNvPr>
          <p:cNvSpPr>
            <a:spLocks noChangeAspect="1"/>
          </p:cNvSpPr>
          <p:nvPr/>
        </p:nvSpPr>
        <p:spPr>
          <a:xfrm>
            <a:off x="6336214" y="3339554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23" name="Овал 122">
            <a:extLst>
              <a:ext uri="{FF2B5EF4-FFF2-40B4-BE49-F238E27FC236}">
                <a16:creationId xmlns:a16="http://schemas.microsoft.com/office/drawing/2014/main" id="{CF3481A8-55D4-4E61-8EC3-E5173C79080C}"/>
              </a:ext>
            </a:extLst>
          </p:cNvPr>
          <p:cNvSpPr>
            <a:spLocks noChangeAspect="1"/>
          </p:cNvSpPr>
          <p:nvPr/>
        </p:nvSpPr>
        <p:spPr>
          <a:xfrm>
            <a:off x="6336215" y="4728418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AA9B7B59-E13D-46D8-989B-C4766B8D6E32}"/>
              </a:ext>
            </a:extLst>
          </p:cNvPr>
          <p:cNvCxnSpPr>
            <a:cxnSpLocks/>
            <a:stCxn id="122" idx="4"/>
            <a:endCxn id="120" idx="0"/>
          </p:cNvCxnSpPr>
          <p:nvPr/>
        </p:nvCxnSpPr>
        <p:spPr>
          <a:xfrm>
            <a:off x="6426214" y="3519554"/>
            <a:ext cx="1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D3ECB7A9-F4CF-4032-9D2F-30876A8EAB47}"/>
              </a:ext>
            </a:extLst>
          </p:cNvPr>
          <p:cNvCxnSpPr>
            <a:cxnSpLocks/>
            <a:stCxn id="113" idx="4"/>
            <a:endCxn id="111" idx="0"/>
          </p:cNvCxnSpPr>
          <p:nvPr/>
        </p:nvCxnSpPr>
        <p:spPr>
          <a:xfrm>
            <a:off x="5900050" y="3868097"/>
            <a:ext cx="0" cy="166886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6D0D51E7-4727-4236-9B3F-1E7AB2CD0614}"/>
              </a:ext>
            </a:extLst>
          </p:cNvPr>
          <p:cNvCxnSpPr>
            <a:cxnSpLocks/>
            <a:stCxn id="120" idx="4"/>
            <a:endCxn id="118" idx="0"/>
          </p:cNvCxnSpPr>
          <p:nvPr/>
        </p:nvCxnSpPr>
        <p:spPr>
          <a:xfrm>
            <a:off x="6426215" y="3866755"/>
            <a:ext cx="0" cy="167221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FDC9AFAB-0AF7-440C-BAED-0758C35EBEF8}"/>
              </a:ext>
            </a:extLst>
          </p:cNvPr>
          <p:cNvCxnSpPr>
            <a:cxnSpLocks/>
            <a:stCxn id="111" idx="4"/>
            <a:endCxn id="112" idx="0"/>
          </p:cNvCxnSpPr>
          <p:nvPr/>
        </p:nvCxnSpPr>
        <p:spPr>
          <a:xfrm>
            <a:off x="5900050" y="4214983"/>
            <a:ext cx="0" cy="166886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FAC21D9F-9670-4CED-99D2-B46DED11B701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>
            <a:off x="6426215" y="4213976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id="{D37BB2A6-DE10-4F1B-BC62-972AFDB37403}"/>
              </a:ext>
            </a:extLst>
          </p:cNvPr>
          <p:cNvCxnSpPr>
            <a:cxnSpLocks/>
            <a:stCxn id="112" idx="4"/>
            <a:endCxn id="116" idx="0"/>
          </p:cNvCxnSpPr>
          <p:nvPr/>
        </p:nvCxnSpPr>
        <p:spPr>
          <a:xfrm>
            <a:off x="5900050" y="4561869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84008805-9AEB-42D9-AAFF-1269E9CD5835}"/>
              </a:ext>
            </a:extLst>
          </p:cNvPr>
          <p:cNvCxnSpPr>
            <a:cxnSpLocks/>
            <a:stCxn id="119" idx="4"/>
            <a:endCxn id="123" idx="0"/>
          </p:cNvCxnSpPr>
          <p:nvPr/>
        </p:nvCxnSpPr>
        <p:spPr>
          <a:xfrm>
            <a:off x="6426215" y="4561197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>
            <a:extLst>
              <a:ext uri="{FF2B5EF4-FFF2-40B4-BE49-F238E27FC236}">
                <a16:creationId xmlns:a16="http://schemas.microsoft.com/office/drawing/2014/main" id="{55C981D3-8044-4089-A073-593BC1A5CC4B}"/>
              </a:ext>
            </a:extLst>
          </p:cNvPr>
          <p:cNvCxnSpPr>
            <a:cxnSpLocks/>
            <a:stCxn id="123" idx="4"/>
            <a:endCxn id="121" idx="0"/>
          </p:cNvCxnSpPr>
          <p:nvPr/>
        </p:nvCxnSpPr>
        <p:spPr>
          <a:xfrm flipH="1">
            <a:off x="6426214" y="4908418"/>
            <a:ext cx="1" cy="167222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3BAED8F4-6B17-4251-85A7-34414648C265}"/>
              </a:ext>
            </a:extLst>
          </p:cNvPr>
          <p:cNvCxnSpPr>
            <a:cxnSpLocks/>
            <a:stCxn id="116" idx="4"/>
            <a:endCxn id="114" idx="0"/>
          </p:cNvCxnSpPr>
          <p:nvPr/>
        </p:nvCxnSpPr>
        <p:spPr>
          <a:xfrm>
            <a:off x="5900050" y="4908755"/>
            <a:ext cx="0" cy="166885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>
            <a:extLst>
              <a:ext uri="{FF2B5EF4-FFF2-40B4-BE49-F238E27FC236}">
                <a16:creationId xmlns:a16="http://schemas.microsoft.com/office/drawing/2014/main" id="{B05D9033-F11B-46AC-8AF9-474A517559B4}"/>
              </a:ext>
            </a:extLst>
          </p:cNvPr>
          <p:cNvCxnSpPr>
            <a:cxnSpLocks/>
            <a:stCxn id="119" idx="2"/>
            <a:endCxn id="114" idx="6"/>
          </p:cNvCxnSpPr>
          <p:nvPr/>
        </p:nvCxnSpPr>
        <p:spPr>
          <a:xfrm flipH="1">
            <a:off x="5990050" y="4471197"/>
            <a:ext cx="346165" cy="694443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304F99EC-D973-464D-9473-619379B8376A}"/>
              </a:ext>
            </a:extLst>
          </p:cNvPr>
          <p:cNvCxnSpPr>
            <a:cxnSpLocks/>
            <a:stCxn id="112" idx="6"/>
            <a:endCxn id="121" idx="2"/>
          </p:cNvCxnSpPr>
          <p:nvPr/>
        </p:nvCxnSpPr>
        <p:spPr>
          <a:xfrm>
            <a:off x="5990050" y="4471869"/>
            <a:ext cx="346164" cy="69377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>
            <a:extLst>
              <a:ext uri="{FF2B5EF4-FFF2-40B4-BE49-F238E27FC236}">
                <a16:creationId xmlns:a16="http://schemas.microsoft.com/office/drawing/2014/main" id="{3B34D75A-5C58-4310-BCE0-CDC888A49021}"/>
              </a:ext>
            </a:extLst>
          </p:cNvPr>
          <p:cNvCxnSpPr>
            <a:cxnSpLocks/>
            <a:stCxn id="115" idx="6"/>
            <a:endCxn id="118" idx="2"/>
          </p:cNvCxnSpPr>
          <p:nvPr/>
        </p:nvCxnSpPr>
        <p:spPr>
          <a:xfrm>
            <a:off x="5990050" y="3431211"/>
            <a:ext cx="346165" cy="69276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A5C00E91-B2BE-4670-8C06-C46482DCE47A}"/>
              </a:ext>
            </a:extLst>
          </p:cNvPr>
          <p:cNvCxnSpPr>
            <a:cxnSpLocks/>
            <a:stCxn id="122" idx="2"/>
            <a:endCxn id="111" idx="6"/>
          </p:cNvCxnSpPr>
          <p:nvPr/>
        </p:nvCxnSpPr>
        <p:spPr>
          <a:xfrm flipH="1">
            <a:off x="5990050" y="3429554"/>
            <a:ext cx="346164" cy="695429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07C7249-F296-46A2-9F47-173D95918C84}"/>
                  </a:ext>
                </a:extLst>
              </p:cNvPr>
              <p:cNvSpPr txBox="1"/>
              <p:nvPr/>
            </p:nvSpPr>
            <p:spPr>
              <a:xfrm>
                <a:off x="5231904" y="1679983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07C7249-F296-46A2-9F47-173D95918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1679983"/>
                <a:ext cx="36004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2AD2325-B438-45B9-AC79-4B71D20CAA69}"/>
                  </a:ext>
                </a:extLst>
              </p:cNvPr>
              <p:cNvSpPr txBox="1"/>
              <p:nvPr/>
            </p:nvSpPr>
            <p:spPr>
              <a:xfrm>
                <a:off x="5235191" y="4033976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2AD2325-B438-45B9-AC79-4B71D20CA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191" y="4033976"/>
                <a:ext cx="36004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2A77879-CA78-4E1D-BC8C-25139BE8C1C5}"/>
                  </a:ext>
                </a:extLst>
              </p:cNvPr>
              <p:cNvSpPr txBox="1"/>
              <p:nvPr/>
            </p:nvSpPr>
            <p:spPr>
              <a:xfrm>
                <a:off x="6768248" y="1677983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2A77879-CA78-4E1D-BC8C-25139BE8C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48" y="1677983"/>
                <a:ext cx="3600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D5299AA-587A-4899-961E-590B9BC476B6}"/>
                  </a:ext>
                </a:extLst>
              </p:cNvPr>
              <p:cNvSpPr txBox="1"/>
              <p:nvPr/>
            </p:nvSpPr>
            <p:spPr>
              <a:xfrm>
                <a:off x="6770508" y="4033976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D5299AA-587A-4899-961E-590B9BC4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508" y="4033976"/>
                <a:ext cx="36004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Овал 84">
            <a:extLst>
              <a:ext uri="{FF2B5EF4-FFF2-40B4-BE49-F238E27FC236}">
                <a16:creationId xmlns:a16="http://schemas.microsoft.com/office/drawing/2014/main" id="{780EFACA-CC95-4F60-8E97-C14EC5869CA0}"/>
              </a:ext>
            </a:extLst>
          </p:cNvPr>
          <p:cNvSpPr>
            <a:spLocks noChangeAspect="1"/>
          </p:cNvSpPr>
          <p:nvPr/>
        </p:nvSpPr>
        <p:spPr>
          <a:xfrm>
            <a:off x="8173613" y="1678990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26394DF5-8122-423B-BBB4-C228F16F3CA6}"/>
              </a:ext>
            </a:extLst>
          </p:cNvPr>
          <p:cNvSpPr>
            <a:spLocks noChangeAspect="1"/>
          </p:cNvSpPr>
          <p:nvPr/>
        </p:nvSpPr>
        <p:spPr>
          <a:xfrm>
            <a:off x="8173613" y="2025876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87" name="Овал 86">
            <a:extLst>
              <a:ext uri="{FF2B5EF4-FFF2-40B4-BE49-F238E27FC236}">
                <a16:creationId xmlns:a16="http://schemas.microsoft.com/office/drawing/2014/main" id="{51CFB2B1-2499-4C33-9A88-F949E55F96DA}"/>
              </a:ext>
            </a:extLst>
          </p:cNvPr>
          <p:cNvSpPr>
            <a:spLocks noChangeAspect="1"/>
          </p:cNvSpPr>
          <p:nvPr/>
        </p:nvSpPr>
        <p:spPr>
          <a:xfrm>
            <a:off x="8173603" y="1332104"/>
            <a:ext cx="18002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8C56EF02-2C3A-418D-BF8B-B404F91B71ED}"/>
              </a:ext>
            </a:extLst>
          </p:cNvPr>
          <p:cNvSpPr>
            <a:spLocks noChangeAspect="1"/>
          </p:cNvSpPr>
          <p:nvPr/>
        </p:nvSpPr>
        <p:spPr>
          <a:xfrm>
            <a:off x="8173613" y="2719647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6DBCB5FB-D0F0-4750-9665-7161DC470153}"/>
              </a:ext>
            </a:extLst>
          </p:cNvPr>
          <p:cNvSpPr>
            <a:spLocks noChangeAspect="1"/>
          </p:cNvSpPr>
          <p:nvPr/>
        </p:nvSpPr>
        <p:spPr>
          <a:xfrm>
            <a:off x="8173613" y="985218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B759B909-F9DD-4344-A5CC-57C831ED5520}"/>
              </a:ext>
            </a:extLst>
          </p:cNvPr>
          <p:cNvSpPr>
            <a:spLocks noChangeAspect="1"/>
          </p:cNvSpPr>
          <p:nvPr/>
        </p:nvSpPr>
        <p:spPr>
          <a:xfrm>
            <a:off x="8173613" y="2372762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985FD93D-CCAC-43B4-A332-84BB654B90FA}"/>
              </a:ext>
            </a:extLst>
          </p:cNvPr>
          <p:cNvCxnSpPr>
            <a:cxnSpLocks/>
            <a:stCxn id="89" idx="4"/>
            <a:endCxn id="87" idx="0"/>
          </p:cNvCxnSpPr>
          <p:nvPr/>
        </p:nvCxnSpPr>
        <p:spPr>
          <a:xfrm>
            <a:off x="8263613" y="1165218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Овал 91">
            <a:extLst>
              <a:ext uri="{FF2B5EF4-FFF2-40B4-BE49-F238E27FC236}">
                <a16:creationId xmlns:a16="http://schemas.microsoft.com/office/drawing/2014/main" id="{DC82B3D1-7990-4926-99B0-BD093CC8E12E}"/>
              </a:ext>
            </a:extLst>
          </p:cNvPr>
          <p:cNvSpPr>
            <a:spLocks noChangeAspect="1"/>
          </p:cNvSpPr>
          <p:nvPr/>
        </p:nvSpPr>
        <p:spPr>
          <a:xfrm>
            <a:off x="8699778" y="1677983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07699D10-FA92-46AF-B325-8C7F1745C88C}"/>
              </a:ext>
            </a:extLst>
          </p:cNvPr>
          <p:cNvSpPr>
            <a:spLocks noChangeAspect="1"/>
          </p:cNvSpPr>
          <p:nvPr/>
        </p:nvSpPr>
        <p:spPr>
          <a:xfrm>
            <a:off x="8699778" y="2025204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C9F1E6F6-C873-4AD4-90BC-86AEFC938AD2}"/>
              </a:ext>
            </a:extLst>
          </p:cNvPr>
          <p:cNvSpPr>
            <a:spLocks noChangeAspect="1"/>
          </p:cNvSpPr>
          <p:nvPr/>
        </p:nvSpPr>
        <p:spPr>
          <a:xfrm>
            <a:off x="8699778" y="1330782"/>
            <a:ext cx="180000" cy="17998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A5F5C838-B021-46FB-947B-2D12417D570C}"/>
              </a:ext>
            </a:extLst>
          </p:cNvPr>
          <p:cNvSpPr>
            <a:spLocks noChangeAspect="1"/>
          </p:cNvSpPr>
          <p:nvPr/>
        </p:nvSpPr>
        <p:spPr>
          <a:xfrm>
            <a:off x="8699777" y="2719647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D3D35738-ECC9-4582-A564-E523323B3C79}"/>
              </a:ext>
            </a:extLst>
          </p:cNvPr>
          <p:cNvSpPr>
            <a:spLocks noChangeAspect="1"/>
          </p:cNvSpPr>
          <p:nvPr/>
        </p:nvSpPr>
        <p:spPr>
          <a:xfrm>
            <a:off x="8699777" y="983561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97" name="Овал 96">
            <a:extLst>
              <a:ext uri="{FF2B5EF4-FFF2-40B4-BE49-F238E27FC236}">
                <a16:creationId xmlns:a16="http://schemas.microsoft.com/office/drawing/2014/main" id="{C3393058-FEB5-41A5-A8B5-C7EAB127D5AB}"/>
              </a:ext>
            </a:extLst>
          </p:cNvPr>
          <p:cNvSpPr>
            <a:spLocks noChangeAspect="1"/>
          </p:cNvSpPr>
          <p:nvPr/>
        </p:nvSpPr>
        <p:spPr>
          <a:xfrm>
            <a:off x="8699778" y="2372425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96434967-8F64-437B-9C01-4886D7349477}"/>
              </a:ext>
            </a:extLst>
          </p:cNvPr>
          <p:cNvCxnSpPr>
            <a:cxnSpLocks/>
            <a:stCxn id="96" idx="4"/>
            <a:endCxn id="94" idx="0"/>
          </p:cNvCxnSpPr>
          <p:nvPr/>
        </p:nvCxnSpPr>
        <p:spPr>
          <a:xfrm>
            <a:off x="8789777" y="1163561"/>
            <a:ext cx="1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5787ED74-1BA0-43C5-9948-3232D7B373AB}"/>
              </a:ext>
            </a:extLst>
          </p:cNvPr>
          <p:cNvCxnSpPr>
            <a:cxnSpLocks/>
            <a:stCxn id="87" idx="4"/>
            <a:endCxn id="85" idx="0"/>
          </p:cNvCxnSpPr>
          <p:nvPr/>
        </p:nvCxnSpPr>
        <p:spPr>
          <a:xfrm>
            <a:off x="8263613" y="1512104"/>
            <a:ext cx="0" cy="166886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EFAEB2F1-BD89-425C-A568-163D0C0CF028}"/>
              </a:ext>
            </a:extLst>
          </p:cNvPr>
          <p:cNvCxnSpPr>
            <a:cxnSpLocks/>
            <a:stCxn id="94" idx="4"/>
            <a:endCxn id="92" idx="0"/>
          </p:cNvCxnSpPr>
          <p:nvPr/>
        </p:nvCxnSpPr>
        <p:spPr>
          <a:xfrm>
            <a:off x="8789778" y="1510762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0EFA2DB0-F5A7-4F52-9992-984423660C04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8263613" y="1858990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C45D9A65-52A4-4101-9793-689E7F1602FF}"/>
              </a:ext>
            </a:extLst>
          </p:cNvPr>
          <p:cNvCxnSpPr>
            <a:cxnSpLocks/>
            <a:stCxn id="92" idx="4"/>
            <a:endCxn id="93" idx="0"/>
          </p:cNvCxnSpPr>
          <p:nvPr/>
        </p:nvCxnSpPr>
        <p:spPr>
          <a:xfrm>
            <a:off x="8789778" y="1857983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E1469FF3-E549-4169-9636-5A6375EEAD5D}"/>
              </a:ext>
            </a:extLst>
          </p:cNvPr>
          <p:cNvCxnSpPr>
            <a:cxnSpLocks/>
            <a:stCxn id="86" idx="4"/>
            <a:endCxn id="90" idx="0"/>
          </p:cNvCxnSpPr>
          <p:nvPr/>
        </p:nvCxnSpPr>
        <p:spPr>
          <a:xfrm>
            <a:off x="8263613" y="2205876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5C8C6645-F216-4AE7-A8F1-3305FA147399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>
            <a:off x="8789778" y="2205204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A1A6C9C8-BC67-4C6D-A72D-779B5A33C927}"/>
              </a:ext>
            </a:extLst>
          </p:cNvPr>
          <p:cNvCxnSpPr>
            <a:cxnSpLocks/>
            <a:stCxn id="97" idx="4"/>
            <a:endCxn id="95" idx="0"/>
          </p:cNvCxnSpPr>
          <p:nvPr/>
        </p:nvCxnSpPr>
        <p:spPr>
          <a:xfrm flipH="1">
            <a:off x="8789777" y="2552425"/>
            <a:ext cx="1" cy="167222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8BB9B671-2E22-477C-9262-96FDDEFD3BB1}"/>
              </a:ext>
            </a:extLst>
          </p:cNvPr>
          <p:cNvCxnSpPr>
            <a:cxnSpLocks/>
            <a:stCxn id="90" idx="4"/>
            <a:endCxn id="88" idx="0"/>
          </p:cNvCxnSpPr>
          <p:nvPr/>
        </p:nvCxnSpPr>
        <p:spPr>
          <a:xfrm>
            <a:off x="8263613" y="2552762"/>
            <a:ext cx="0" cy="166885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38A5568A-5868-427A-90F4-3DC45DF4D52F}"/>
              </a:ext>
            </a:extLst>
          </p:cNvPr>
          <p:cNvCxnSpPr>
            <a:cxnSpLocks/>
            <a:stCxn id="93" idx="2"/>
            <a:endCxn id="88" idx="6"/>
          </p:cNvCxnSpPr>
          <p:nvPr/>
        </p:nvCxnSpPr>
        <p:spPr>
          <a:xfrm flipH="1">
            <a:off x="8353613" y="2115204"/>
            <a:ext cx="346165" cy="694443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246B452A-9CF8-49EC-8A31-FB7B015EB8A1}"/>
              </a:ext>
            </a:extLst>
          </p:cNvPr>
          <p:cNvCxnSpPr>
            <a:cxnSpLocks/>
            <a:stCxn id="86" idx="6"/>
            <a:endCxn id="95" idx="2"/>
          </p:cNvCxnSpPr>
          <p:nvPr/>
        </p:nvCxnSpPr>
        <p:spPr>
          <a:xfrm>
            <a:off x="8353613" y="2115876"/>
            <a:ext cx="346164" cy="69377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1D593D89-017C-4EB2-AF09-573DBDFA0E41}"/>
              </a:ext>
            </a:extLst>
          </p:cNvPr>
          <p:cNvCxnSpPr>
            <a:cxnSpLocks/>
            <a:stCxn id="89" idx="6"/>
            <a:endCxn id="92" idx="2"/>
          </p:cNvCxnSpPr>
          <p:nvPr/>
        </p:nvCxnSpPr>
        <p:spPr>
          <a:xfrm>
            <a:off x="8353613" y="1075218"/>
            <a:ext cx="346165" cy="692765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14F8D416-162D-4D0C-8693-9C55415537B6}"/>
              </a:ext>
            </a:extLst>
          </p:cNvPr>
          <p:cNvCxnSpPr>
            <a:cxnSpLocks/>
            <a:stCxn id="96" idx="2"/>
            <a:endCxn id="85" idx="6"/>
          </p:cNvCxnSpPr>
          <p:nvPr/>
        </p:nvCxnSpPr>
        <p:spPr>
          <a:xfrm flipH="1">
            <a:off x="8353613" y="1073561"/>
            <a:ext cx="346164" cy="69542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A2A8F5CB-3D18-450A-B528-C9F7BB7B11BB}"/>
              </a:ext>
            </a:extLst>
          </p:cNvPr>
          <p:cNvCxnSpPr>
            <a:cxnSpLocks/>
            <a:stCxn id="88" idx="2"/>
            <a:endCxn id="235" idx="6"/>
          </p:cNvCxnSpPr>
          <p:nvPr/>
        </p:nvCxnSpPr>
        <p:spPr>
          <a:xfrm flipH="1">
            <a:off x="7498979" y="2809647"/>
            <a:ext cx="674634" cy="246049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Овал 139">
            <a:extLst>
              <a:ext uri="{FF2B5EF4-FFF2-40B4-BE49-F238E27FC236}">
                <a16:creationId xmlns:a16="http://schemas.microsoft.com/office/drawing/2014/main" id="{EA4AF2D4-7436-4347-9632-36B00CDB5909}"/>
              </a:ext>
            </a:extLst>
          </p:cNvPr>
          <p:cNvSpPr>
            <a:spLocks noChangeAspect="1"/>
          </p:cNvSpPr>
          <p:nvPr/>
        </p:nvSpPr>
        <p:spPr>
          <a:xfrm>
            <a:off x="8173617" y="4034983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461A304C-8660-424D-A2F7-CC499F9AA429}"/>
              </a:ext>
            </a:extLst>
          </p:cNvPr>
          <p:cNvSpPr>
            <a:spLocks noChangeAspect="1"/>
          </p:cNvSpPr>
          <p:nvPr/>
        </p:nvSpPr>
        <p:spPr>
          <a:xfrm>
            <a:off x="8173617" y="4381869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47" name="Овал 146">
            <a:extLst>
              <a:ext uri="{FF2B5EF4-FFF2-40B4-BE49-F238E27FC236}">
                <a16:creationId xmlns:a16="http://schemas.microsoft.com/office/drawing/2014/main" id="{3F585291-58AC-4D69-AAE0-3C0F12EF19BC}"/>
              </a:ext>
            </a:extLst>
          </p:cNvPr>
          <p:cNvSpPr>
            <a:spLocks noChangeAspect="1"/>
          </p:cNvSpPr>
          <p:nvPr/>
        </p:nvSpPr>
        <p:spPr>
          <a:xfrm>
            <a:off x="8173607" y="3688097"/>
            <a:ext cx="18002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48" name="Овал 147">
            <a:extLst>
              <a:ext uri="{FF2B5EF4-FFF2-40B4-BE49-F238E27FC236}">
                <a16:creationId xmlns:a16="http://schemas.microsoft.com/office/drawing/2014/main" id="{09CF009E-7846-485D-9C61-9C69BE2E42FD}"/>
              </a:ext>
            </a:extLst>
          </p:cNvPr>
          <p:cNvSpPr>
            <a:spLocks noChangeAspect="1"/>
          </p:cNvSpPr>
          <p:nvPr/>
        </p:nvSpPr>
        <p:spPr>
          <a:xfrm>
            <a:off x="8173617" y="5075640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49" name="Овал 148">
            <a:extLst>
              <a:ext uri="{FF2B5EF4-FFF2-40B4-BE49-F238E27FC236}">
                <a16:creationId xmlns:a16="http://schemas.microsoft.com/office/drawing/2014/main" id="{B70509FD-5281-4AE8-97DC-861CBF2CCC5E}"/>
              </a:ext>
            </a:extLst>
          </p:cNvPr>
          <p:cNvSpPr>
            <a:spLocks noChangeAspect="1"/>
          </p:cNvSpPr>
          <p:nvPr/>
        </p:nvSpPr>
        <p:spPr>
          <a:xfrm>
            <a:off x="8173617" y="3341211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50" name="Овал 149">
            <a:extLst>
              <a:ext uri="{FF2B5EF4-FFF2-40B4-BE49-F238E27FC236}">
                <a16:creationId xmlns:a16="http://schemas.microsoft.com/office/drawing/2014/main" id="{D05BD585-9DAE-4465-AEEA-BE0FBC745A88}"/>
              </a:ext>
            </a:extLst>
          </p:cNvPr>
          <p:cNvSpPr>
            <a:spLocks noChangeAspect="1"/>
          </p:cNvSpPr>
          <p:nvPr/>
        </p:nvSpPr>
        <p:spPr>
          <a:xfrm>
            <a:off x="8173617" y="4728755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3CF679E0-22D3-4C26-8006-868C336BDF52}"/>
              </a:ext>
            </a:extLst>
          </p:cNvPr>
          <p:cNvCxnSpPr>
            <a:cxnSpLocks/>
            <a:stCxn id="149" idx="4"/>
            <a:endCxn id="147" idx="0"/>
          </p:cNvCxnSpPr>
          <p:nvPr/>
        </p:nvCxnSpPr>
        <p:spPr>
          <a:xfrm>
            <a:off x="8263617" y="3521211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Овал 151">
            <a:extLst>
              <a:ext uri="{FF2B5EF4-FFF2-40B4-BE49-F238E27FC236}">
                <a16:creationId xmlns:a16="http://schemas.microsoft.com/office/drawing/2014/main" id="{5D832C09-814F-4725-ADD6-7F64E2CE8573}"/>
              </a:ext>
            </a:extLst>
          </p:cNvPr>
          <p:cNvSpPr>
            <a:spLocks noChangeAspect="1"/>
          </p:cNvSpPr>
          <p:nvPr/>
        </p:nvSpPr>
        <p:spPr>
          <a:xfrm>
            <a:off x="8699782" y="4033976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53" name="Овал 152">
            <a:extLst>
              <a:ext uri="{FF2B5EF4-FFF2-40B4-BE49-F238E27FC236}">
                <a16:creationId xmlns:a16="http://schemas.microsoft.com/office/drawing/2014/main" id="{0FCDCFC1-B39D-4638-990D-F3770EBAE72B}"/>
              </a:ext>
            </a:extLst>
          </p:cNvPr>
          <p:cNvSpPr>
            <a:spLocks noChangeAspect="1"/>
          </p:cNvSpPr>
          <p:nvPr/>
        </p:nvSpPr>
        <p:spPr>
          <a:xfrm>
            <a:off x="8699782" y="4381197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54" name="Овал 153">
            <a:extLst>
              <a:ext uri="{FF2B5EF4-FFF2-40B4-BE49-F238E27FC236}">
                <a16:creationId xmlns:a16="http://schemas.microsoft.com/office/drawing/2014/main" id="{FA94BF34-D50F-415A-BB94-9CD584C3E9C6}"/>
              </a:ext>
            </a:extLst>
          </p:cNvPr>
          <p:cNvSpPr>
            <a:spLocks noChangeAspect="1"/>
          </p:cNvSpPr>
          <p:nvPr/>
        </p:nvSpPr>
        <p:spPr>
          <a:xfrm>
            <a:off x="8699782" y="3686775"/>
            <a:ext cx="180000" cy="17998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55" name="Овал 154">
            <a:extLst>
              <a:ext uri="{FF2B5EF4-FFF2-40B4-BE49-F238E27FC236}">
                <a16:creationId xmlns:a16="http://schemas.microsoft.com/office/drawing/2014/main" id="{D05BEB74-B515-45C0-8676-D1469EEED3B5}"/>
              </a:ext>
            </a:extLst>
          </p:cNvPr>
          <p:cNvSpPr>
            <a:spLocks noChangeAspect="1"/>
          </p:cNvSpPr>
          <p:nvPr/>
        </p:nvSpPr>
        <p:spPr>
          <a:xfrm>
            <a:off x="8699781" y="5075640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56" name="Овал 155">
            <a:extLst>
              <a:ext uri="{FF2B5EF4-FFF2-40B4-BE49-F238E27FC236}">
                <a16:creationId xmlns:a16="http://schemas.microsoft.com/office/drawing/2014/main" id="{928028D4-5762-49FB-9645-D053724B15AD}"/>
              </a:ext>
            </a:extLst>
          </p:cNvPr>
          <p:cNvSpPr>
            <a:spLocks noChangeAspect="1"/>
          </p:cNvSpPr>
          <p:nvPr/>
        </p:nvSpPr>
        <p:spPr>
          <a:xfrm>
            <a:off x="8699781" y="3339554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57" name="Овал 156">
            <a:extLst>
              <a:ext uri="{FF2B5EF4-FFF2-40B4-BE49-F238E27FC236}">
                <a16:creationId xmlns:a16="http://schemas.microsoft.com/office/drawing/2014/main" id="{256CAED1-CAC9-4CBC-9493-37E6A072E1E2}"/>
              </a:ext>
            </a:extLst>
          </p:cNvPr>
          <p:cNvSpPr>
            <a:spLocks noChangeAspect="1"/>
          </p:cNvSpPr>
          <p:nvPr/>
        </p:nvSpPr>
        <p:spPr>
          <a:xfrm>
            <a:off x="8699782" y="4728418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158" name="Прямая соединительная линия 157">
            <a:extLst>
              <a:ext uri="{FF2B5EF4-FFF2-40B4-BE49-F238E27FC236}">
                <a16:creationId xmlns:a16="http://schemas.microsoft.com/office/drawing/2014/main" id="{0AC5FED0-C7F0-46AF-9671-575428CBA844}"/>
              </a:ext>
            </a:extLst>
          </p:cNvPr>
          <p:cNvCxnSpPr>
            <a:cxnSpLocks/>
            <a:stCxn id="156" idx="4"/>
            <a:endCxn id="154" idx="0"/>
          </p:cNvCxnSpPr>
          <p:nvPr/>
        </p:nvCxnSpPr>
        <p:spPr>
          <a:xfrm>
            <a:off x="8789781" y="3519554"/>
            <a:ext cx="1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>
            <a:extLst>
              <a:ext uri="{FF2B5EF4-FFF2-40B4-BE49-F238E27FC236}">
                <a16:creationId xmlns:a16="http://schemas.microsoft.com/office/drawing/2014/main" id="{846B255A-1CDE-4AF8-B792-58E80A77EFEA}"/>
              </a:ext>
            </a:extLst>
          </p:cNvPr>
          <p:cNvCxnSpPr>
            <a:cxnSpLocks/>
            <a:stCxn id="147" idx="4"/>
            <a:endCxn id="140" idx="0"/>
          </p:cNvCxnSpPr>
          <p:nvPr/>
        </p:nvCxnSpPr>
        <p:spPr>
          <a:xfrm>
            <a:off x="8263617" y="3868097"/>
            <a:ext cx="0" cy="166886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3C4F6F49-9B39-4A2F-B90C-9DC017376827}"/>
              </a:ext>
            </a:extLst>
          </p:cNvPr>
          <p:cNvCxnSpPr>
            <a:cxnSpLocks/>
            <a:stCxn id="154" idx="4"/>
            <a:endCxn id="152" idx="0"/>
          </p:cNvCxnSpPr>
          <p:nvPr/>
        </p:nvCxnSpPr>
        <p:spPr>
          <a:xfrm>
            <a:off x="8789782" y="3866755"/>
            <a:ext cx="0" cy="167221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>
            <a:extLst>
              <a:ext uri="{FF2B5EF4-FFF2-40B4-BE49-F238E27FC236}">
                <a16:creationId xmlns:a16="http://schemas.microsoft.com/office/drawing/2014/main" id="{E14D4F87-E551-41EE-85CB-61CB9B56F060}"/>
              </a:ext>
            </a:extLst>
          </p:cNvPr>
          <p:cNvCxnSpPr>
            <a:cxnSpLocks/>
            <a:stCxn id="140" idx="4"/>
            <a:endCxn id="141" idx="0"/>
          </p:cNvCxnSpPr>
          <p:nvPr/>
        </p:nvCxnSpPr>
        <p:spPr>
          <a:xfrm>
            <a:off x="8263617" y="4214983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>
            <a:extLst>
              <a:ext uri="{FF2B5EF4-FFF2-40B4-BE49-F238E27FC236}">
                <a16:creationId xmlns:a16="http://schemas.microsoft.com/office/drawing/2014/main" id="{682C95AB-F168-4BD0-B5C7-8B67D96613F6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>
          <a:xfrm>
            <a:off x="8789782" y="4213976"/>
            <a:ext cx="0" cy="16722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5E50FBC3-6DA2-4864-8C3A-4F6335C6C174}"/>
              </a:ext>
            </a:extLst>
          </p:cNvPr>
          <p:cNvCxnSpPr>
            <a:cxnSpLocks/>
            <a:stCxn id="141" idx="4"/>
            <a:endCxn id="150" idx="0"/>
          </p:cNvCxnSpPr>
          <p:nvPr/>
        </p:nvCxnSpPr>
        <p:spPr>
          <a:xfrm>
            <a:off x="8263617" y="4561869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>
            <a:extLst>
              <a:ext uri="{FF2B5EF4-FFF2-40B4-BE49-F238E27FC236}">
                <a16:creationId xmlns:a16="http://schemas.microsoft.com/office/drawing/2014/main" id="{D32C80AE-0D11-4552-B7F8-0A291CC8A2B9}"/>
              </a:ext>
            </a:extLst>
          </p:cNvPr>
          <p:cNvCxnSpPr>
            <a:cxnSpLocks/>
            <a:stCxn id="153" idx="4"/>
            <a:endCxn id="157" idx="0"/>
          </p:cNvCxnSpPr>
          <p:nvPr/>
        </p:nvCxnSpPr>
        <p:spPr>
          <a:xfrm>
            <a:off x="8789782" y="4561197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единительная линия 164">
            <a:extLst>
              <a:ext uri="{FF2B5EF4-FFF2-40B4-BE49-F238E27FC236}">
                <a16:creationId xmlns:a16="http://schemas.microsoft.com/office/drawing/2014/main" id="{F4EE478C-D23E-4853-B15A-4A16CA41A20B}"/>
              </a:ext>
            </a:extLst>
          </p:cNvPr>
          <p:cNvCxnSpPr>
            <a:cxnSpLocks/>
            <a:stCxn id="157" idx="4"/>
            <a:endCxn id="155" idx="0"/>
          </p:cNvCxnSpPr>
          <p:nvPr/>
        </p:nvCxnSpPr>
        <p:spPr>
          <a:xfrm flipH="1">
            <a:off x="8789781" y="4908418"/>
            <a:ext cx="1" cy="167222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>
            <a:extLst>
              <a:ext uri="{FF2B5EF4-FFF2-40B4-BE49-F238E27FC236}">
                <a16:creationId xmlns:a16="http://schemas.microsoft.com/office/drawing/2014/main" id="{3E1E58D8-B990-4EDE-8580-083B2310C87D}"/>
              </a:ext>
            </a:extLst>
          </p:cNvPr>
          <p:cNvCxnSpPr>
            <a:cxnSpLocks/>
            <a:stCxn id="150" idx="4"/>
            <a:endCxn id="148" idx="0"/>
          </p:cNvCxnSpPr>
          <p:nvPr/>
        </p:nvCxnSpPr>
        <p:spPr>
          <a:xfrm>
            <a:off x="8263617" y="4908755"/>
            <a:ext cx="0" cy="166885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>
            <a:extLst>
              <a:ext uri="{FF2B5EF4-FFF2-40B4-BE49-F238E27FC236}">
                <a16:creationId xmlns:a16="http://schemas.microsoft.com/office/drawing/2014/main" id="{D5956F09-F181-49F9-8C13-D3128C809FCE}"/>
              </a:ext>
            </a:extLst>
          </p:cNvPr>
          <p:cNvCxnSpPr>
            <a:cxnSpLocks/>
            <a:stCxn id="153" idx="2"/>
            <a:endCxn id="148" idx="6"/>
          </p:cNvCxnSpPr>
          <p:nvPr/>
        </p:nvCxnSpPr>
        <p:spPr>
          <a:xfrm flipH="1">
            <a:off x="8353617" y="4471197"/>
            <a:ext cx="346165" cy="694443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>
            <a:extLst>
              <a:ext uri="{FF2B5EF4-FFF2-40B4-BE49-F238E27FC236}">
                <a16:creationId xmlns:a16="http://schemas.microsoft.com/office/drawing/2014/main" id="{19C413C8-5A26-455B-9D7A-481013656538}"/>
              </a:ext>
            </a:extLst>
          </p:cNvPr>
          <p:cNvCxnSpPr>
            <a:cxnSpLocks/>
            <a:stCxn id="141" idx="6"/>
            <a:endCxn id="155" idx="2"/>
          </p:cNvCxnSpPr>
          <p:nvPr/>
        </p:nvCxnSpPr>
        <p:spPr>
          <a:xfrm>
            <a:off x="8353617" y="4471869"/>
            <a:ext cx="346164" cy="69377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>
            <a:extLst>
              <a:ext uri="{FF2B5EF4-FFF2-40B4-BE49-F238E27FC236}">
                <a16:creationId xmlns:a16="http://schemas.microsoft.com/office/drawing/2014/main" id="{BF4353D6-0B06-4D4E-822D-15A5A3B67264}"/>
              </a:ext>
            </a:extLst>
          </p:cNvPr>
          <p:cNvCxnSpPr>
            <a:cxnSpLocks/>
            <a:stCxn id="149" idx="6"/>
            <a:endCxn id="152" idx="2"/>
          </p:cNvCxnSpPr>
          <p:nvPr/>
        </p:nvCxnSpPr>
        <p:spPr>
          <a:xfrm>
            <a:off x="8353617" y="3431211"/>
            <a:ext cx="346165" cy="692765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6382A9E-2CF1-4E6B-B86E-9FDDD87E3DA0}"/>
              </a:ext>
            </a:extLst>
          </p:cNvPr>
          <p:cNvCxnSpPr>
            <a:cxnSpLocks/>
            <a:stCxn id="156" idx="2"/>
            <a:endCxn id="140" idx="6"/>
          </p:cNvCxnSpPr>
          <p:nvPr/>
        </p:nvCxnSpPr>
        <p:spPr>
          <a:xfrm flipH="1">
            <a:off x="8353617" y="3429554"/>
            <a:ext cx="346164" cy="69542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1CF0846-3581-4F57-91E6-1944C962C00B}"/>
                  </a:ext>
                </a:extLst>
              </p:cNvPr>
              <p:cNvSpPr txBox="1"/>
              <p:nvPr/>
            </p:nvSpPr>
            <p:spPr>
              <a:xfrm>
                <a:off x="7595471" y="1679983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1CF0846-3581-4F57-91E6-1944C962C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71" y="1679983"/>
                <a:ext cx="36004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320BF9-0BFE-4D2E-A8EB-7D0998C7AF0B}"/>
                  </a:ext>
                </a:extLst>
              </p:cNvPr>
              <p:cNvSpPr txBox="1"/>
              <p:nvPr/>
            </p:nvSpPr>
            <p:spPr>
              <a:xfrm>
                <a:off x="7598758" y="4033976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𝑎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8320BF9-0BFE-4D2E-A8EB-7D0998C7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758" y="4033976"/>
                <a:ext cx="36004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E7B14B2-84AD-4B1C-A064-5AC294D80517}"/>
                  </a:ext>
                </a:extLst>
              </p:cNvPr>
              <p:cNvSpPr txBox="1"/>
              <p:nvPr/>
            </p:nvSpPr>
            <p:spPr>
              <a:xfrm>
                <a:off x="9131815" y="1677983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E7B14B2-84AD-4B1C-A064-5AC294D80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815" y="1677983"/>
                <a:ext cx="36004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5A320-EA12-4046-88CE-C5B832910DF8}"/>
                  </a:ext>
                </a:extLst>
              </p:cNvPr>
              <p:cNvSpPr txBox="1"/>
              <p:nvPr/>
            </p:nvSpPr>
            <p:spPr>
              <a:xfrm>
                <a:off x="9134075" y="4033976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155A320-EA12-4046-88CE-C5B83291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075" y="4033976"/>
                <a:ext cx="36004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Овал 177">
            <a:extLst>
              <a:ext uri="{FF2B5EF4-FFF2-40B4-BE49-F238E27FC236}">
                <a16:creationId xmlns:a16="http://schemas.microsoft.com/office/drawing/2014/main" id="{FF87B0D5-B1F5-4316-8D7A-467B4CDBBCB6}"/>
              </a:ext>
            </a:extLst>
          </p:cNvPr>
          <p:cNvSpPr>
            <a:spLocks noChangeAspect="1"/>
          </p:cNvSpPr>
          <p:nvPr/>
        </p:nvSpPr>
        <p:spPr>
          <a:xfrm>
            <a:off x="10589155" y="1678990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79" name="Овал 178">
            <a:extLst>
              <a:ext uri="{FF2B5EF4-FFF2-40B4-BE49-F238E27FC236}">
                <a16:creationId xmlns:a16="http://schemas.microsoft.com/office/drawing/2014/main" id="{62966C41-1BDF-4CBF-886C-8CB37721FFAC}"/>
              </a:ext>
            </a:extLst>
          </p:cNvPr>
          <p:cNvSpPr>
            <a:spLocks noChangeAspect="1"/>
          </p:cNvSpPr>
          <p:nvPr/>
        </p:nvSpPr>
        <p:spPr>
          <a:xfrm>
            <a:off x="10589155" y="2025876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80" name="Овал 179">
            <a:extLst>
              <a:ext uri="{FF2B5EF4-FFF2-40B4-BE49-F238E27FC236}">
                <a16:creationId xmlns:a16="http://schemas.microsoft.com/office/drawing/2014/main" id="{B336207A-ADA4-4F76-B623-2166CCCC9D0E}"/>
              </a:ext>
            </a:extLst>
          </p:cNvPr>
          <p:cNvSpPr>
            <a:spLocks noChangeAspect="1"/>
          </p:cNvSpPr>
          <p:nvPr/>
        </p:nvSpPr>
        <p:spPr>
          <a:xfrm>
            <a:off x="10589145" y="1332104"/>
            <a:ext cx="18002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81" name="Овал 180">
            <a:extLst>
              <a:ext uri="{FF2B5EF4-FFF2-40B4-BE49-F238E27FC236}">
                <a16:creationId xmlns:a16="http://schemas.microsoft.com/office/drawing/2014/main" id="{C084F74F-0CCF-4D5F-B219-D8A8B9ABA98C}"/>
              </a:ext>
            </a:extLst>
          </p:cNvPr>
          <p:cNvSpPr>
            <a:spLocks noChangeAspect="1"/>
          </p:cNvSpPr>
          <p:nvPr/>
        </p:nvSpPr>
        <p:spPr>
          <a:xfrm>
            <a:off x="10589155" y="2719647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82" name="Овал 181">
            <a:extLst>
              <a:ext uri="{FF2B5EF4-FFF2-40B4-BE49-F238E27FC236}">
                <a16:creationId xmlns:a16="http://schemas.microsoft.com/office/drawing/2014/main" id="{51B36B4B-5D0E-4447-BEDD-A86DE00CC844}"/>
              </a:ext>
            </a:extLst>
          </p:cNvPr>
          <p:cNvSpPr>
            <a:spLocks noChangeAspect="1"/>
          </p:cNvSpPr>
          <p:nvPr/>
        </p:nvSpPr>
        <p:spPr>
          <a:xfrm>
            <a:off x="10589155" y="985218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83" name="Овал 182">
            <a:extLst>
              <a:ext uri="{FF2B5EF4-FFF2-40B4-BE49-F238E27FC236}">
                <a16:creationId xmlns:a16="http://schemas.microsoft.com/office/drawing/2014/main" id="{4F9689DF-AD5A-4D24-AA87-AE8E9D8B2519}"/>
              </a:ext>
            </a:extLst>
          </p:cNvPr>
          <p:cNvSpPr>
            <a:spLocks noChangeAspect="1"/>
          </p:cNvSpPr>
          <p:nvPr/>
        </p:nvSpPr>
        <p:spPr>
          <a:xfrm>
            <a:off x="10589155" y="2372762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80995F0-BE7A-4017-87B1-337E195CFDB7}"/>
              </a:ext>
            </a:extLst>
          </p:cNvPr>
          <p:cNvCxnSpPr>
            <a:cxnSpLocks/>
            <a:stCxn id="182" idx="4"/>
            <a:endCxn id="180" idx="0"/>
          </p:cNvCxnSpPr>
          <p:nvPr/>
        </p:nvCxnSpPr>
        <p:spPr>
          <a:xfrm>
            <a:off x="10679155" y="1165218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Овал 184">
            <a:extLst>
              <a:ext uri="{FF2B5EF4-FFF2-40B4-BE49-F238E27FC236}">
                <a16:creationId xmlns:a16="http://schemas.microsoft.com/office/drawing/2014/main" id="{D87DE809-7FE2-4B40-A146-D1FC505E890B}"/>
              </a:ext>
            </a:extLst>
          </p:cNvPr>
          <p:cNvSpPr>
            <a:spLocks noChangeAspect="1"/>
          </p:cNvSpPr>
          <p:nvPr/>
        </p:nvSpPr>
        <p:spPr>
          <a:xfrm>
            <a:off x="11115320" y="1677983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86" name="Овал 185">
            <a:extLst>
              <a:ext uri="{FF2B5EF4-FFF2-40B4-BE49-F238E27FC236}">
                <a16:creationId xmlns:a16="http://schemas.microsoft.com/office/drawing/2014/main" id="{D02DDE76-44D8-4E76-84D6-7EB88CA5213D}"/>
              </a:ext>
            </a:extLst>
          </p:cNvPr>
          <p:cNvSpPr>
            <a:spLocks noChangeAspect="1"/>
          </p:cNvSpPr>
          <p:nvPr/>
        </p:nvSpPr>
        <p:spPr>
          <a:xfrm>
            <a:off x="11115320" y="2025204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87" name="Овал 186">
            <a:extLst>
              <a:ext uri="{FF2B5EF4-FFF2-40B4-BE49-F238E27FC236}">
                <a16:creationId xmlns:a16="http://schemas.microsoft.com/office/drawing/2014/main" id="{38B225FD-1C42-4C2D-857A-96FBA98613CD}"/>
              </a:ext>
            </a:extLst>
          </p:cNvPr>
          <p:cNvSpPr>
            <a:spLocks noChangeAspect="1"/>
          </p:cNvSpPr>
          <p:nvPr/>
        </p:nvSpPr>
        <p:spPr>
          <a:xfrm>
            <a:off x="11115320" y="1330782"/>
            <a:ext cx="180000" cy="17998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88" name="Овал 187">
            <a:extLst>
              <a:ext uri="{FF2B5EF4-FFF2-40B4-BE49-F238E27FC236}">
                <a16:creationId xmlns:a16="http://schemas.microsoft.com/office/drawing/2014/main" id="{55F24913-62CE-4638-AF0D-DFCF2B71F4F7}"/>
              </a:ext>
            </a:extLst>
          </p:cNvPr>
          <p:cNvSpPr>
            <a:spLocks noChangeAspect="1"/>
          </p:cNvSpPr>
          <p:nvPr/>
        </p:nvSpPr>
        <p:spPr>
          <a:xfrm>
            <a:off x="11115319" y="2719647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89" name="Овал 188">
            <a:extLst>
              <a:ext uri="{FF2B5EF4-FFF2-40B4-BE49-F238E27FC236}">
                <a16:creationId xmlns:a16="http://schemas.microsoft.com/office/drawing/2014/main" id="{0E08082C-6010-4A2F-B9C1-67A55DDB336E}"/>
              </a:ext>
            </a:extLst>
          </p:cNvPr>
          <p:cNvSpPr>
            <a:spLocks noChangeAspect="1"/>
          </p:cNvSpPr>
          <p:nvPr/>
        </p:nvSpPr>
        <p:spPr>
          <a:xfrm>
            <a:off x="11115319" y="983561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190" name="Овал 189">
            <a:extLst>
              <a:ext uri="{FF2B5EF4-FFF2-40B4-BE49-F238E27FC236}">
                <a16:creationId xmlns:a16="http://schemas.microsoft.com/office/drawing/2014/main" id="{77F71F42-BE85-4B5C-BD4C-80DD1416356F}"/>
              </a:ext>
            </a:extLst>
          </p:cNvPr>
          <p:cNvSpPr>
            <a:spLocks noChangeAspect="1"/>
          </p:cNvSpPr>
          <p:nvPr/>
        </p:nvSpPr>
        <p:spPr>
          <a:xfrm>
            <a:off x="11115320" y="2372425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8CAF278F-1D1E-4789-987F-D94743ACA5A0}"/>
              </a:ext>
            </a:extLst>
          </p:cNvPr>
          <p:cNvCxnSpPr>
            <a:cxnSpLocks/>
            <a:stCxn id="189" idx="4"/>
            <a:endCxn id="187" idx="0"/>
          </p:cNvCxnSpPr>
          <p:nvPr/>
        </p:nvCxnSpPr>
        <p:spPr>
          <a:xfrm>
            <a:off x="11205319" y="1163561"/>
            <a:ext cx="1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7D778E2F-BC9B-475E-93C4-34BBA2E39B49}"/>
              </a:ext>
            </a:extLst>
          </p:cNvPr>
          <p:cNvCxnSpPr>
            <a:cxnSpLocks/>
            <a:stCxn id="180" idx="4"/>
            <a:endCxn id="178" idx="0"/>
          </p:cNvCxnSpPr>
          <p:nvPr/>
        </p:nvCxnSpPr>
        <p:spPr>
          <a:xfrm>
            <a:off x="10679155" y="1512104"/>
            <a:ext cx="0" cy="166886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9E05BC51-BCCA-4BDE-A9B0-23C29AF10A8E}"/>
              </a:ext>
            </a:extLst>
          </p:cNvPr>
          <p:cNvCxnSpPr>
            <a:cxnSpLocks/>
            <a:stCxn id="187" idx="4"/>
            <a:endCxn id="185" idx="0"/>
          </p:cNvCxnSpPr>
          <p:nvPr/>
        </p:nvCxnSpPr>
        <p:spPr>
          <a:xfrm>
            <a:off x="11205320" y="1510762"/>
            <a:ext cx="0" cy="167221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D2377D72-1503-42A7-A8BF-22703937031E}"/>
              </a:ext>
            </a:extLst>
          </p:cNvPr>
          <p:cNvCxnSpPr>
            <a:cxnSpLocks/>
            <a:stCxn id="178" idx="4"/>
            <a:endCxn id="179" idx="0"/>
          </p:cNvCxnSpPr>
          <p:nvPr/>
        </p:nvCxnSpPr>
        <p:spPr>
          <a:xfrm>
            <a:off x="10679155" y="1858990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E7A5FA7C-88F9-4D5E-A0F0-19EDD111287A}"/>
              </a:ext>
            </a:extLst>
          </p:cNvPr>
          <p:cNvCxnSpPr>
            <a:cxnSpLocks/>
            <a:stCxn id="185" idx="4"/>
            <a:endCxn id="186" idx="0"/>
          </p:cNvCxnSpPr>
          <p:nvPr/>
        </p:nvCxnSpPr>
        <p:spPr>
          <a:xfrm>
            <a:off x="11205320" y="1857983"/>
            <a:ext cx="0" cy="16722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C3DA138D-9FA7-469F-8BFF-983B81BB5713}"/>
              </a:ext>
            </a:extLst>
          </p:cNvPr>
          <p:cNvCxnSpPr>
            <a:cxnSpLocks/>
            <a:stCxn id="179" idx="4"/>
            <a:endCxn id="183" idx="0"/>
          </p:cNvCxnSpPr>
          <p:nvPr/>
        </p:nvCxnSpPr>
        <p:spPr>
          <a:xfrm>
            <a:off x="10679155" y="2205876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3E50F36B-BF49-40F0-B8C3-8662F38730BA}"/>
              </a:ext>
            </a:extLst>
          </p:cNvPr>
          <p:cNvCxnSpPr>
            <a:cxnSpLocks/>
            <a:stCxn id="186" idx="4"/>
            <a:endCxn id="190" idx="0"/>
          </p:cNvCxnSpPr>
          <p:nvPr/>
        </p:nvCxnSpPr>
        <p:spPr>
          <a:xfrm>
            <a:off x="11205320" y="2205204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5B3964FC-0191-4185-AB7E-3D8DBE73ECB8}"/>
              </a:ext>
            </a:extLst>
          </p:cNvPr>
          <p:cNvCxnSpPr>
            <a:cxnSpLocks/>
            <a:stCxn id="190" idx="4"/>
            <a:endCxn id="188" idx="0"/>
          </p:cNvCxnSpPr>
          <p:nvPr/>
        </p:nvCxnSpPr>
        <p:spPr>
          <a:xfrm flipH="1">
            <a:off x="11205319" y="2552425"/>
            <a:ext cx="1" cy="167222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DFFEC09D-042D-4BB9-8D35-E8F4539936A9}"/>
              </a:ext>
            </a:extLst>
          </p:cNvPr>
          <p:cNvCxnSpPr>
            <a:cxnSpLocks/>
            <a:stCxn id="183" idx="4"/>
            <a:endCxn id="181" idx="0"/>
          </p:cNvCxnSpPr>
          <p:nvPr/>
        </p:nvCxnSpPr>
        <p:spPr>
          <a:xfrm>
            <a:off x="10679155" y="2552762"/>
            <a:ext cx="0" cy="166885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A40CBC59-661A-4BDF-818B-D857D0E5565F}"/>
              </a:ext>
            </a:extLst>
          </p:cNvPr>
          <p:cNvCxnSpPr>
            <a:cxnSpLocks/>
            <a:stCxn id="186" idx="2"/>
            <a:endCxn id="181" idx="6"/>
          </p:cNvCxnSpPr>
          <p:nvPr/>
        </p:nvCxnSpPr>
        <p:spPr>
          <a:xfrm flipH="1">
            <a:off x="10769155" y="2115204"/>
            <a:ext cx="346165" cy="694443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78E9E00A-1360-4812-B028-5D40B2477FFB}"/>
              </a:ext>
            </a:extLst>
          </p:cNvPr>
          <p:cNvCxnSpPr>
            <a:cxnSpLocks/>
            <a:stCxn id="179" idx="6"/>
            <a:endCxn id="188" idx="2"/>
          </p:cNvCxnSpPr>
          <p:nvPr/>
        </p:nvCxnSpPr>
        <p:spPr>
          <a:xfrm>
            <a:off x="10769155" y="2115876"/>
            <a:ext cx="346164" cy="69377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CFED6482-8AE5-4973-98B1-20E45D73E9AD}"/>
              </a:ext>
            </a:extLst>
          </p:cNvPr>
          <p:cNvCxnSpPr>
            <a:cxnSpLocks/>
            <a:stCxn id="182" idx="6"/>
            <a:endCxn id="185" idx="2"/>
          </p:cNvCxnSpPr>
          <p:nvPr/>
        </p:nvCxnSpPr>
        <p:spPr>
          <a:xfrm>
            <a:off x="10769155" y="1075218"/>
            <a:ext cx="346165" cy="692765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24427D3D-6635-45C9-9886-6E337E1A9363}"/>
              </a:ext>
            </a:extLst>
          </p:cNvPr>
          <p:cNvCxnSpPr>
            <a:cxnSpLocks/>
            <a:stCxn id="189" idx="2"/>
            <a:endCxn id="178" idx="6"/>
          </p:cNvCxnSpPr>
          <p:nvPr/>
        </p:nvCxnSpPr>
        <p:spPr>
          <a:xfrm flipH="1">
            <a:off x="10769155" y="1073561"/>
            <a:ext cx="346164" cy="69542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CB3E9A4E-7EEF-4160-A567-6308853A23F5}"/>
              </a:ext>
            </a:extLst>
          </p:cNvPr>
          <p:cNvCxnSpPr>
            <a:cxnSpLocks/>
            <a:stCxn id="188" idx="4"/>
            <a:endCxn id="217" idx="0"/>
          </p:cNvCxnSpPr>
          <p:nvPr/>
        </p:nvCxnSpPr>
        <p:spPr>
          <a:xfrm>
            <a:off x="11205319" y="2899647"/>
            <a:ext cx="4" cy="439907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Овал 205">
            <a:extLst>
              <a:ext uri="{FF2B5EF4-FFF2-40B4-BE49-F238E27FC236}">
                <a16:creationId xmlns:a16="http://schemas.microsoft.com/office/drawing/2014/main" id="{EA3DDD4F-0572-4CE6-9F05-9C6BFE216156}"/>
              </a:ext>
            </a:extLst>
          </p:cNvPr>
          <p:cNvSpPr>
            <a:spLocks noChangeAspect="1"/>
          </p:cNvSpPr>
          <p:nvPr/>
        </p:nvSpPr>
        <p:spPr>
          <a:xfrm>
            <a:off x="10589159" y="4034983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07" name="Овал 206">
            <a:extLst>
              <a:ext uri="{FF2B5EF4-FFF2-40B4-BE49-F238E27FC236}">
                <a16:creationId xmlns:a16="http://schemas.microsoft.com/office/drawing/2014/main" id="{CB28341A-5AFD-4FCB-A1D3-4D4B86E9A84C}"/>
              </a:ext>
            </a:extLst>
          </p:cNvPr>
          <p:cNvSpPr>
            <a:spLocks noChangeAspect="1"/>
          </p:cNvSpPr>
          <p:nvPr/>
        </p:nvSpPr>
        <p:spPr>
          <a:xfrm>
            <a:off x="10589159" y="4381869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08" name="Овал 207">
            <a:extLst>
              <a:ext uri="{FF2B5EF4-FFF2-40B4-BE49-F238E27FC236}">
                <a16:creationId xmlns:a16="http://schemas.microsoft.com/office/drawing/2014/main" id="{6ADB1286-2506-4F9B-A73E-D03B6249A2AB}"/>
              </a:ext>
            </a:extLst>
          </p:cNvPr>
          <p:cNvSpPr>
            <a:spLocks noChangeAspect="1"/>
          </p:cNvSpPr>
          <p:nvPr/>
        </p:nvSpPr>
        <p:spPr>
          <a:xfrm>
            <a:off x="10589149" y="3688097"/>
            <a:ext cx="18002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09" name="Овал 208">
            <a:extLst>
              <a:ext uri="{FF2B5EF4-FFF2-40B4-BE49-F238E27FC236}">
                <a16:creationId xmlns:a16="http://schemas.microsoft.com/office/drawing/2014/main" id="{0DC1BFED-DF5E-4B75-B56D-019F4824C19A}"/>
              </a:ext>
            </a:extLst>
          </p:cNvPr>
          <p:cNvSpPr>
            <a:spLocks noChangeAspect="1"/>
          </p:cNvSpPr>
          <p:nvPr/>
        </p:nvSpPr>
        <p:spPr>
          <a:xfrm>
            <a:off x="10589159" y="5075640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10" name="Овал 209">
            <a:extLst>
              <a:ext uri="{FF2B5EF4-FFF2-40B4-BE49-F238E27FC236}">
                <a16:creationId xmlns:a16="http://schemas.microsoft.com/office/drawing/2014/main" id="{FF708C67-00D8-4D39-97F9-F30B255EB0C8}"/>
              </a:ext>
            </a:extLst>
          </p:cNvPr>
          <p:cNvSpPr>
            <a:spLocks noChangeAspect="1"/>
          </p:cNvSpPr>
          <p:nvPr/>
        </p:nvSpPr>
        <p:spPr>
          <a:xfrm>
            <a:off x="10589159" y="3341211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11" name="Овал 210">
            <a:extLst>
              <a:ext uri="{FF2B5EF4-FFF2-40B4-BE49-F238E27FC236}">
                <a16:creationId xmlns:a16="http://schemas.microsoft.com/office/drawing/2014/main" id="{883BC1E5-0065-4C63-8431-B7E26EF90F1B}"/>
              </a:ext>
            </a:extLst>
          </p:cNvPr>
          <p:cNvSpPr>
            <a:spLocks noChangeAspect="1"/>
          </p:cNvSpPr>
          <p:nvPr/>
        </p:nvSpPr>
        <p:spPr>
          <a:xfrm>
            <a:off x="10589159" y="4728755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C5079FA8-53E3-4F0D-9A56-EBAA2A671E26}"/>
              </a:ext>
            </a:extLst>
          </p:cNvPr>
          <p:cNvCxnSpPr>
            <a:cxnSpLocks/>
            <a:stCxn id="210" idx="4"/>
            <a:endCxn id="208" idx="0"/>
          </p:cNvCxnSpPr>
          <p:nvPr/>
        </p:nvCxnSpPr>
        <p:spPr>
          <a:xfrm>
            <a:off x="10679159" y="3521211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Овал 212">
            <a:extLst>
              <a:ext uri="{FF2B5EF4-FFF2-40B4-BE49-F238E27FC236}">
                <a16:creationId xmlns:a16="http://schemas.microsoft.com/office/drawing/2014/main" id="{FFCFB301-513E-44AA-BA47-864246B76988}"/>
              </a:ext>
            </a:extLst>
          </p:cNvPr>
          <p:cNvSpPr>
            <a:spLocks noChangeAspect="1"/>
          </p:cNvSpPr>
          <p:nvPr/>
        </p:nvSpPr>
        <p:spPr>
          <a:xfrm>
            <a:off x="11115324" y="4033976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14" name="Овал 213">
            <a:extLst>
              <a:ext uri="{FF2B5EF4-FFF2-40B4-BE49-F238E27FC236}">
                <a16:creationId xmlns:a16="http://schemas.microsoft.com/office/drawing/2014/main" id="{B41968ED-931D-4E72-93D0-EA69D566AEA3}"/>
              </a:ext>
            </a:extLst>
          </p:cNvPr>
          <p:cNvSpPr>
            <a:spLocks noChangeAspect="1"/>
          </p:cNvSpPr>
          <p:nvPr/>
        </p:nvSpPr>
        <p:spPr>
          <a:xfrm>
            <a:off x="11115324" y="4381197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15" name="Овал 214">
            <a:extLst>
              <a:ext uri="{FF2B5EF4-FFF2-40B4-BE49-F238E27FC236}">
                <a16:creationId xmlns:a16="http://schemas.microsoft.com/office/drawing/2014/main" id="{2534DC69-3BED-47DE-9D3B-A8001EBA1531}"/>
              </a:ext>
            </a:extLst>
          </p:cNvPr>
          <p:cNvSpPr>
            <a:spLocks noChangeAspect="1"/>
          </p:cNvSpPr>
          <p:nvPr/>
        </p:nvSpPr>
        <p:spPr>
          <a:xfrm>
            <a:off x="11115324" y="3686775"/>
            <a:ext cx="180000" cy="17998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16" name="Овал 215">
            <a:extLst>
              <a:ext uri="{FF2B5EF4-FFF2-40B4-BE49-F238E27FC236}">
                <a16:creationId xmlns:a16="http://schemas.microsoft.com/office/drawing/2014/main" id="{7763B9EF-426C-4332-AB8F-445008D90FC5}"/>
              </a:ext>
            </a:extLst>
          </p:cNvPr>
          <p:cNvSpPr>
            <a:spLocks noChangeAspect="1"/>
          </p:cNvSpPr>
          <p:nvPr/>
        </p:nvSpPr>
        <p:spPr>
          <a:xfrm>
            <a:off x="11115323" y="5075640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17" name="Овал 216">
            <a:extLst>
              <a:ext uri="{FF2B5EF4-FFF2-40B4-BE49-F238E27FC236}">
                <a16:creationId xmlns:a16="http://schemas.microsoft.com/office/drawing/2014/main" id="{78B8E501-C83C-43E8-86F1-DDD7F1D9ADDE}"/>
              </a:ext>
            </a:extLst>
          </p:cNvPr>
          <p:cNvSpPr>
            <a:spLocks noChangeAspect="1"/>
          </p:cNvSpPr>
          <p:nvPr/>
        </p:nvSpPr>
        <p:spPr>
          <a:xfrm>
            <a:off x="11115323" y="3339554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sp>
        <p:nvSpPr>
          <p:cNvPr id="218" name="Овал 217">
            <a:extLst>
              <a:ext uri="{FF2B5EF4-FFF2-40B4-BE49-F238E27FC236}">
                <a16:creationId xmlns:a16="http://schemas.microsoft.com/office/drawing/2014/main" id="{A65B94F2-1C19-45B8-B33C-FC17D1015A34}"/>
              </a:ext>
            </a:extLst>
          </p:cNvPr>
          <p:cNvSpPr>
            <a:spLocks noChangeAspect="1"/>
          </p:cNvSpPr>
          <p:nvPr/>
        </p:nvSpPr>
        <p:spPr>
          <a:xfrm>
            <a:off x="11115324" y="4728418"/>
            <a:ext cx="180000" cy="180000"/>
          </a:xfrm>
          <a:prstGeom prst="ellipse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bIns="108000" rtlCol="0" anchor="ctr"/>
          <a:lstStyle/>
          <a:p>
            <a:pPr algn="ctr"/>
            <a:endParaRPr lang="ru-RU" dirty="0"/>
          </a:p>
        </p:txBody>
      </p: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82CBDCB9-7B2F-4B39-BAEA-9AC2AAEE99FC}"/>
              </a:ext>
            </a:extLst>
          </p:cNvPr>
          <p:cNvCxnSpPr>
            <a:cxnSpLocks/>
            <a:stCxn id="217" idx="4"/>
            <a:endCxn id="215" idx="0"/>
          </p:cNvCxnSpPr>
          <p:nvPr/>
        </p:nvCxnSpPr>
        <p:spPr>
          <a:xfrm>
            <a:off x="11205323" y="3519554"/>
            <a:ext cx="1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единительная линия 219">
            <a:extLst>
              <a:ext uri="{FF2B5EF4-FFF2-40B4-BE49-F238E27FC236}">
                <a16:creationId xmlns:a16="http://schemas.microsoft.com/office/drawing/2014/main" id="{6AB09809-5B8A-40E7-93C2-F37754F6C245}"/>
              </a:ext>
            </a:extLst>
          </p:cNvPr>
          <p:cNvCxnSpPr>
            <a:cxnSpLocks/>
            <a:stCxn id="208" idx="4"/>
            <a:endCxn id="206" idx="0"/>
          </p:cNvCxnSpPr>
          <p:nvPr/>
        </p:nvCxnSpPr>
        <p:spPr>
          <a:xfrm>
            <a:off x="10679159" y="3868097"/>
            <a:ext cx="0" cy="166886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>
            <a:extLst>
              <a:ext uri="{FF2B5EF4-FFF2-40B4-BE49-F238E27FC236}">
                <a16:creationId xmlns:a16="http://schemas.microsoft.com/office/drawing/2014/main" id="{A4581699-49EE-4506-9A40-B1BE2977FAEA}"/>
              </a:ext>
            </a:extLst>
          </p:cNvPr>
          <p:cNvCxnSpPr>
            <a:cxnSpLocks/>
            <a:stCxn id="215" idx="4"/>
            <a:endCxn id="213" idx="0"/>
          </p:cNvCxnSpPr>
          <p:nvPr/>
        </p:nvCxnSpPr>
        <p:spPr>
          <a:xfrm>
            <a:off x="11205324" y="3866755"/>
            <a:ext cx="0" cy="167221"/>
          </a:xfrm>
          <a:prstGeom prst="line">
            <a:avLst/>
          </a:prstGeom>
          <a:ln w="28575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>
            <a:extLst>
              <a:ext uri="{FF2B5EF4-FFF2-40B4-BE49-F238E27FC236}">
                <a16:creationId xmlns:a16="http://schemas.microsoft.com/office/drawing/2014/main" id="{624FD261-93BA-48A0-845B-9CE0DAD7FA79}"/>
              </a:ext>
            </a:extLst>
          </p:cNvPr>
          <p:cNvCxnSpPr>
            <a:cxnSpLocks/>
            <a:stCxn id="206" idx="4"/>
            <a:endCxn id="207" idx="0"/>
          </p:cNvCxnSpPr>
          <p:nvPr/>
        </p:nvCxnSpPr>
        <p:spPr>
          <a:xfrm>
            <a:off x="10679159" y="4214983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>
            <a:extLst>
              <a:ext uri="{FF2B5EF4-FFF2-40B4-BE49-F238E27FC236}">
                <a16:creationId xmlns:a16="http://schemas.microsoft.com/office/drawing/2014/main" id="{F1BC387C-7578-4CBF-B43E-E9A42B239984}"/>
              </a:ext>
            </a:extLst>
          </p:cNvPr>
          <p:cNvCxnSpPr>
            <a:cxnSpLocks/>
            <a:stCxn id="213" idx="4"/>
            <a:endCxn id="214" idx="0"/>
          </p:cNvCxnSpPr>
          <p:nvPr/>
        </p:nvCxnSpPr>
        <p:spPr>
          <a:xfrm>
            <a:off x="11205324" y="4213976"/>
            <a:ext cx="0" cy="16722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>
            <a:extLst>
              <a:ext uri="{FF2B5EF4-FFF2-40B4-BE49-F238E27FC236}">
                <a16:creationId xmlns:a16="http://schemas.microsoft.com/office/drawing/2014/main" id="{7F76206F-7493-4938-BC52-D2CD7B8568C2}"/>
              </a:ext>
            </a:extLst>
          </p:cNvPr>
          <p:cNvCxnSpPr>
            <a:cxnSpLocks/>
            <a:stCxn id="207" idx="4"/>
            <a:endCxn id="211" idx="0"/>
          </p:cNvCxnSpPr>
          <p:nvPr/>
        </p:nvCxnSpPr>
        <p:spPr>
          <a:xfrm>
            <a:off x="10679159" y="4561869"/>
            <a:ext cx="0" cy="166886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единительная линия 224">
            <a:extLst>
              <a:ext uri="{FF2B5EF4-FFF2-40B4-BE49-F238E27FC236}">
                <a16:creationId xmlns:a16="http://schemas.microsoft.com/office/drawing/2014/main" id="{6A3E5FB2-7B60-43F9-B594-ABE2CE598D06}"/>
              </a:ext>
            </a:extLst>
          </p:cNvPr>
          <p:cNvCxnSpPr>
            <a:cxnSpLocks/>
            <a:stCxn id="214" idx="4"/>
            <a:endCxn id="218" idx="0"/>
          </p:cNvCxnSpPr>
          <p:nvPr/>
        </p:nvCxnSpPr>
        <p:spPr>
          <a:xfrm>
            <a:off x="11205324" y="4561197"/>
            <a:ext cx="0" cy="167221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>
            <a:extLst>
              <a:ext uri="{FF2B5EF4-FFF2-40B4-BE49-F238E27FC236}">
                <a16:creationId xmlns:a16="http://schemas.microsoft.com/office/drawing/2014/main" id="{FACF0DC0-9B0E-47BB-A284-411F8D3D3771}"/>
              </a:ext>
            </a:extLst>
          </p:cNvPr>
          <p:cNvCxnSpPr>
            <a:cxnSpLocks/>
            <a:stCxn id="218" idx="4"/>
            <a:endCxn id="216" idx="0"/>
          </p:cNvCxnSpPr>
          <p:nvPr/>
        </p:nvCxnSpPr>
        <p:spPr>
          <a:xfrm flipH="1">
            <a:off x="11205323" y="4908418"/>
            <a:ext cx="1" cy="167222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единительная линия 226">
            <a:extLst>
              <a:ext uri="{FF2B5EF4-FFF2-40B4-BE49-F238E27FC236}">
                <a16:creationId xmlns:a16="http://schemas.microsoft.com/office/drawing/2014/main" id="{E9DA4A94-EEF1-48DE-9620-82F919563730}"/>
              </a:ext>
            </a:extLst>
          </p:cNvPr>
          <p:cNvCxnSpPr>
            <a:cxnSpLocks/>
            <a:stCxn id="211" idx="4"/>
            <a:endCxn id="209" idx="0"/>
          </p:cNvCxnSpPr>
          <p:nvPr/>
        </p:nvCxnSpPr>
        <p:spPr>
          <a:xfrm>
            <a:off x="10679159" y="4908755"/>
            <a:ext cx="0" cy="166885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>
            <a:extLst>
              <a:ext uri="{FF2B5EF4-FFF2-40B4-BE49-F238E27FC236}">
                <a16:creationId xmlns:a16="http://schemas.microsoft.com/office/drawing/2014/main" id="{B7765526-DCDA-4983-9E8C-068257CCC2AB}"/>
              </a:ext>
            </a:extLst>
          </p:cNvPr>
          <p:cNvCxnSpPr>
            <a:cxnSpLocks/>
            <a:stCxn id="214" idx="2"/>
            <a:endCxn id="209" idx="6"/>
          </p:cNvCxnSpPr>
          <p:nvPr/>
        </p:nvCxnSpPr>
        <p:spPr>
          <a:xfrm flipH="1">
            <a:off x="10769159" y="4471197"/>
            <a:ext cx="346165" cy="694443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>
            <a:extLst>
              <a:ext uri="{FF2B5EF4-FFF2-40B4-BE49-F238E27FC236}">
                <a16:creationId xmlns:a16="http://schemas.microsoft.com/office/drawing/2014/main" id="{F06DB6A4-AA96-4FBB-AB03-59D7A1C7CE22}"/>
              </a:ext>
            </a:extLst>
          </p:cNvPr>
          <p:cNvCxnSpPr>
            <a:cxnSpLocks/>
            <a:stCxn id="207" idx="6"/>
            <a:endCxn id="216" idx="2"/>
          </p:cNvCxnSpPr>
          <p:nvPr/>
        </p:nvCxnSpPr>
        <p:spPr>
          <a:xfrm>
            <a:off x="10769159" y="4471869"/>
            <a:ext cx="346164" cy="693771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>
            <a:extLst>
              <a:ext uri="{FF2B5EF4-FFF2-40B4-BE49-F238E27FC236}">
                <a16:creationId xmlns:a16="http://schemas.microsoft.com/office/drawing/2014/main" id="{69EB0F4B-99C0-4233-9709-238EBA4BEE82}"/>
              </a:ext>
            </a:extLst>
          </p:cNvPr>
          <p:cNvCxnSpPr>
            <a:cxnSpLocks/>
            <a:stCxn id="210" idx="6"/>
            <a:endCxn id="213" idx="2"/>
          </p:cNvCxnSpPr>
          <p:nvPr/>
        </p:nvCxnSpPr>
        <p:spPr>
          <a:xfrm>
            <a:off x="10769159" y="3431211"/>
            <a:ext cx="346165" cy="692765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>
            <a:extLst>
              <a:ext uri="{FF2B5EF4-FFF2-40B4-BE49-F238E27FC236}">
                <a16:creationId xmlns:a16="http://schemas.microsoft.com/office/drawing/2014/main" id="{C73B9B80-93DF-4E1D-B3A0-7014487BDC93}"/>
              </a:ext>
            </a:extLst>
          </p:cNvPr>
          <p:cNvCxnSpPr>
            <a:cxnSpLocks/>
            <a:stCxn id="217" idx="2"/>
            <a:endCxn id="206" idx="6"/>
          </p:cNvCxnSpPr>
          <p:nvPr/>
        </p:nvCxnSpPr>
        <p:spPr>
          <a:xfrm flipH="1">
            <a:off x="10769159" y="3429554"/>
            <a:ext cx="346164" cy="695429"/>
          </a:xfrm>
          <a:prstGeom prst="line">
            <a:avLst/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EFFEE52-63AD-4E1C-8E24-74234D6CCE77}"/>
                  </a:ext>
                </a:extLst>
              </p:cNvPr>
              <p:cNvSpPr txBox="1"/>
              <p:nvPr/>
            </p:nvSpPr>
            <p:spPr>
              <a:xfrm>
                <a:off x="10011013" y="1679983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EFFEE52-63AD-4E1C-8E24-74234D6C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013" y="1679983"/>
                <a:ext cx="36004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D73372-4F94-4ED8-A8C6-BF96DFC26625}"/>
                  </a:ext>
                </a:extLst>
              </p:cNvPr>
              <p:cNvSpPr txBox="1"/>
              <p:nvPr/>
            </p:nvSpPr>
            <p:spPr>
              <a:xfrm>
                <a:off x="10014300" y="4033976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𝑐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D73372-4F94-4ED8-A8C6-BF96DFC26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300" y="4033976"/>
                <a:ext cx="36004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4F37F7D-2D43-4642-8C03-562730BD9B55}"/>
                  </a:ext>
                </a:extLst>
              </p:cNvPr>
              <p:cNvSpPr txBox="1"/>
              <p:nvPr/>
            </p:nvSpPr>
            <p:spPr>
              <a:xfrm>
                <a:off x="11547357" y="1677983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4F37F7D-2D43-4642-8C03-562730BD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357" y="1677983"/>
                <a:ext cx="3600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6DBB7BB-E532-4295-A994-40B38A82BF20}"/>
                  </a:ext>
                </a:extLst>
              </p:cNvPr>
              <p:cNvSpPr txBox="1"/>
              <p:nvPr/>
            </p:nvSpPr>
            <p:spPr>
              <a:xfrm>
                <a:off x="11549617" y="4033976"/>
                <a:ext cx="360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6DBB7BB-E532-4295-A994-40B38A82B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17" y="4033976"/>
                <a:ext cx="36004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Прямая соединительная линия 233">
            <a:extLst>
              <a:ext uri="{FF2B5EF4-FFF2-40B4-BE49-F238E27FC236}">
                <a16:creationId xmlns:a16="http://schemas.microsoft.com/office/drawing/2014/main" id="{779937F4-3395-4EC3-B68C-0EF02A9B26E7}"/>
              </a:ext>
            </a:extLst>
          </p:cNvPr>
          <p:cNvCxnSpPr>
            <a:cxnSpLocks/>
            <a:stCxn id="95" idx="4"/>
            <a:endCxn id="156" idx="0"/>
          </p:cNvCxnSpPr>
          <p:nvPr/>
        </p:nvCxnSpPr>
        <p:spPr>
          <a:xfrm>
            <a:off x="8789777" y="2899647"/>
            <a:ext cx="4" cy="439907"/>
          </a:xfrm>
          <a:prstGeom prst="line">
            <a:avLst/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Овал 234">
                <a:extLst>
                  <a:ext uri="{FF2B5EF4-FFF2-40B4-BE49-F238E27FC236}">
                    <a16:creationId xmlns:a16="http://schemas.microsoft.com/office/drawing/2014/main" id="{77967768-8D5F-416D-8D6E-1864676F7D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38979" y="2875696"/>
                <a:ext cx="360000" cy="36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5" name="Овал 234">
                <a:extLst>
                  <a:ext uri="{FF2B5EF4-FFF2-40B4-BE49-F238E27FC236}">
                    <a16:creationId xmlns:a16="http://schemas.microsoft.com/office/drawing/2014/main" id="{77967768-8D5F-416D-8D6E-1864676F7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979" y="2875696"/>
                <a:ext cx="360000" cy="360000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3D4ED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Овал 235">
                <a:extLst>
                  <a:ext uri="{FF2B5EF4-FFF2-40B4-BE49-F238E27FC236}">
                    <a16:creationId xmlns:a16="http://schemas.microsoft.com/office/drawing/2014/main" id="{4A91B006-1ACD-4E62-BF4F-721033D021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82546" y="2875696"/>
                <a:ext cx="360000" cy="36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6" name="Овал 235">
                <a:extLst>
                  <a:ext uri="{FF2B5EF4-FFF2-40B4-BE49-F238E27FC236}">
                    <a16:creationId xmlns:a16="http://schemas.microsoft.com/office/drawing/2014/main" id="{4A91B006-1ACD-4E62-BF4F-721033D02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546" y="2875696"/>
                <a:ext cx="360000" cy="3600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3D4ED7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Соединитель: изогнутый 67">
            <a:extLst>
              <a:ext uri="{FF2B5EF4-FFF2-40B4-BE49-F238E27FC236}">
                <a16:creationId xmlns:a16="http://schemas.microsoft.com/office/drawing/2014/main" id="{43C406A6-EAE6-4E43-A27D-440093E61BCB}"/>
              </a:ext>
            </a:extLst>
          </p:cNvPr>
          <p:cNvCxnSpPr>
            <a:cxnSpLocks/>
            <a:stCxn id="89" idx="0"/>
            <a:endCxn id="25" idx="0"/>
          </p:cNvCxnSpPr>
          <p:nvPr/>
        </p:nvCxnSpPr>
        <p:spPr>
          <a:xfrm rot="16200000" flipV="1">
            <a:off x="7081830" y="-196566"/>
            <a:ext cx="12700" cy="2363567"/>
          </a:xfrm>
          <a:prstGeom prst="curvedConnector3">
            <a:avLst>
              <a:gd name="adj1" fmla="val 6112465"/>
            </a:avLst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Соединитель: изогнутый 236">
            <a:extLst>
              <a:ext uri="{FF2B5EF4-FFF2-40B4-BE49-F238E27FC236}">
                <a16:creationId xmlns:a16="http://schemas.microsoft.com/office/drawing/2014/main" id="{C7D7E7C9-FEE6-459B-A0B0-C9A4D8EE09FB}"/>
              </a:ext>
            </a:extLst>
          </p:cNvPr>
          <p:cNvCxnSpPr>
            <a:cxnSpLocks/>
            <a:stCxn id="235" idx="4"/>
            <a:endCxn id="114" idx="4"/>
          </p:cNvCxnSpPr>
          <p:nvPr/>
        </p:nvCxnSpPr>
        <p:spPr>
          <a:xfrm rot="5400000">
            <a:off x="5599543" y="3536204"/>
            <a:ext cx="2019944" cy="1418929"/>
          </a:xfrm>
          <a:prstGeom prst="curvedConnector3">
            <a:avLst>
              <a:gd name="adj1" fmla="val 133480"/>
            </a:avLst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: изогнутый 237">
            <a:extLst>
              <a:ext uri="{FF2B5EF4-FFF2-40B4-BE49-F238E27FC236}">
                <a16:creationId xmlns:a16="http://schemas.microsoft.com/office/drawing/2014/main" id="{2F2B34D6-A506-4282-A1D6-A52B0CA54A4A}"/>
              </a:ext>
            </a:extLst>
          </p:cNvPr>
          <p:cNvCxnSpPr>
            <a:cxnSpLocks/>
            <a:stCxn id="216" idx="4"/>
            <a:endCxn id="155" idx="4"/>
          </p:cNvCxnSpPr>
          <p:nvPr/>
        </p:nvCxnSpPr>
        <p:spPr>
          <a:xfrm rot="5400000">
            <a:off x="9997552" y="4047869"/>
            <a:ext cx="12700" cy="2415542"/>
          </a:xfrm>
          <a:prstGeom prst="curvedConnector3">
            <a:avLst>
              <a:gd name="adj1" fmla="val 6900000"/>
            </a:avLst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Соединитель: изогнутый 243">
            <a:extLst>
              <a:ext uri="{FF2B5EF4-FFF2-40B4-BE49-F238E27FC236}">
                <a16:creationId xmlns:a16="http://schemas.microsoft.com/office/drawing/2014/main" id="{66B3FE9D-D4D0-4D0C-9C1C-65262115D498}"/>
              </a:ext>
            </a:extLst>
          </p:cNvPr>
          <p:cNvCxnSpPr>
            <a:cxnSpLocks/>
            <a:stCxn id="189" idx="0"/>
            <a:endCxn id="236" idx="0"/>
          </p:cNvCxnSpPr>
          <p:nvPr/>
        </p:nvCxnSpPr>
        <p:spPr>
          <a:xfrm rot="16200000" flipH="1" flipV="1">
            <a:off x="9587865" y="1258241"/>
            <a:ext cx="1892135" cy="1342773"/>
          </a:xfrm>
          <a:prstGeom prst="curvedConnector3">
            <a:avLst>
              <a:gd name="adj1" fmla="val -36807"/>
            </a:avLst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: изогнутый 247">
            <a:extLst>
              <a:ext uri="{FF2B5EF4-FFF2-40B4-BE49-F238E27FC236}">
                <a16:creationId xmlns:a16="http://schemas.microsoft.com/office/drawing/2014/main" id="{5F73E8EB-796B-4E8A-A11B-10D49416B559}"/>
              </a:ext>
            </a:extLst>
          </p:cNvPr>
          <p:cNvCxnSpPr>
            <a:cxnSpLocks/>
            <a:stCxn id="236" idx="0"/>
            <a:endCxn id="96" idx="0"/>
          </p:cNvCxnSpPr>
          <p:nvPr/>
        </p:nvCxnSpPr>
        <p:spPr>
          <a:xfrm rot="16200000" flipV="1">
            <a:off x="8380095" y="1393244"/>
            <a:ext cx="1892135" cy="1072769"/>
          </a:xfrm>
          <a:prstGeom prst="curvedConnector3">
            <a:avLst>
              <a:gd name="adj1" fmla="val 136245"/>
            </a:avLst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: изогнутый 252">
            <a:extLst>
              <a:ext uri="{FF2B5EF4-FFF2-40B4-BE49-F238E27FC236}">
                <a16:creationId xmlns:a16="http://schemas.microsoft.com/office/drawing/2014/main" id="{1F9AEFB2-F273-4892-8D9D-1033559264B4}"/>
              </a:ext>
            </a:extLst>
          </p:cNvPr>
          <p:cNvCxnSpPr>
            <a:cxnSpLocks/>
            <a:stCxn id="235" idx="0"/>
            <a:endCxn id="96" idx="0"/>
          </p:cNvCxnSpPr>
          <p:nvPr/>
        </p:nvCxnSpPr>
        <p:spPr>
          <a:xfrm rot="5400000" flipH="1" flipV="1">
            <a:off x="7108311" y="1194230"/>
            <a:ext cx="1892135" cy="1470798"/>
          </a:xfrm>
          <a:prstGeom prst="curvedConnector3">
            <a:avLst>
              <a:gd name="adj1" fmla="val 135842"/>
            </a:avLst>
          </a:prstGeom>
          <a:ln w="38100">
            <a:solidFill>
              <a:srgbClr val="FF5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: изогнутый 260">
            <a:extLst>
              <a:ext uri="{FF2B5EF4-FFF2-40B4-BE49-F238E27FC236}">
                <a16:creationId xmlns:a16="http://schemas.microsoft.com/office/drawing/2014/main" id="{6280C860-BFAD-4BD2-8A39-400E5E198CCE}"/>
              </a:ext>
            </a:extLst>
          </p:cNvPr>
          <p:cNvCxnSpPr>
            <a:cxnSpLocks/>
            <a:stCxn id="189" idx="0"/>
            <a:endCxn id="235" idx="0"/>
          </p:cNvCxnSpPr>
          <p:nvPr/>
        </p:nvCxnSpPr>
        <p:spPr>
          <a:xfrm rot="16200000" flipH="1" flipV="1">
            <a:off x="8316081" y="-13542"/>
            <a:ext cx="1892135" cy="3886340"/>
          </a:xfrm>
          <a:prstGeom prst="curvedConnector3">
            <a:avLst>
              <a:gd name="adj1" fmla="val -46984"/>
            </a:avLst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: изогнутый 265">
            <a:extLst>
              <a:ext uri="{FF2B5EF4-FFF2-40B4-BE49-F238E27FC236}">
                <a16:creationId xmlns:a16="http://schemas.microsoft.com/office/drawing/2014/main" id="{737F9D81-C5EF-486B-82FB-8DBE78DB8EE9}"/>
              </a:ext>
            </a:extLst>
          </p:cNvPr>
          <p:cNvCxnSpPr>
            <a:cxnSpLocks/>
            <a:stCxn id="96" idx="0"/>
            <a:endCxn id="235" idx="0"/>
          </p:cNvCxnSpPr>
          <p:nvPr/>
        </p:nvCxnSpPr>
        <p:spPr>
          <a:xfrm rot="16200000" flipH="1" flipV="1">
            <a:off x="7108310" y="1194229"/>
            <a:ext cx="1892135" cy="1470798"/>
          </a:xfrm>
          <a:prstGeom prst="curvedConnector3">
            <a:avLst>
              <a:gd name="adj1" fmla="val -44112"/>
            </a:avLst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: изогнутый 270">
            <a:extLst>
              <a:ext uri="{FF2B5EF4-FFF2-40B4-BE49-F238E27FC236}">
                <a16:creationId xmlns:a16="http://schemas.microsoft.com/office/drawing/2014/main" id="{CC9D6AE6-4C8A-4429-A349-2222FCC7E86F}"/>
              </a:ext>
            </a:extLst>
          </p:cNvPr>
          <p:cNvCxnSpPr>
            <a:cxnSpLocks/>
            <a:stCxn id="236" idx="4"/>
            <a:endCxn id="114" idx="4"/>
          </p:cNvCxnSpPr>
          <p:nvPr/>
        </p:nvCxnSpPr>
        <p:spPr>
          <a:xfrm rot="5400000">
            <a:off x="6871326" y="2264420"/>
            <a:ext cx="2019944" cy="3962496"/>
          </a:xfrm>
          <a:prstGeom prst="curvedConnector3">
            <a:avLst>
              <a:gd name="adj1" fmla="val 161849"/>
            </a:avLst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: изогнутый 274">
            <a:extLst>
              <a:ext uri="{FF2B5EF4-FFF2-40B4-BE49-F238E27FC236}">
                <a16:creationId xmlns:a16="http://schemas.microsoft.com/office/drawing/2014/main" id="{A19F9D48-8438-475C-BA14-8FFE57554FC2}"/>
              </a:ext>
            </a:extLst>
          </p:cNvPr>
          <p:cNvCxnSpPr>
            <a:cxnSpLocks/>
            <a:stCxn id="236" idx="4"/>
            <a:endCxn id="88" idx="4"/>
          </p:cNvCxnSpPr>
          <p:nvPr/>
        </p:nvCxnSpPr>
        <p:spPr>
          <a:xfrm rot="5400000" flipH="1">
            <a:off x="8895055" y="2268206"/>
            <a:ext cx="336049" cy="1598933"/>
          </a:xfrm>
          <a:prstGeom prst="curvedConnector3">
            <a:avLst>
              <a:gd name="adj1" fmla="val -1583"/>
            </a:avLst>
          </a:prstGeom>
          <a:ln w="19050">
            <a:solidFill>
              <a:srgbClr val="3D4E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: изогнутый 278">
            <a:extLst>
              <a:ext uri="{FF2B5EF4-FFF2-40B4-BE49-F238E27FC236}">
                <a16:creationId xmlns:a16="http://schemas.microsoft.com/office/drawing/2014/main" id="{61943BA7-8AB8-4EE9-89B1-C212170A0878}"/>
              </a:ext>
            </a:extLst>
          </p:cNvPr>
          <p:cNvCxnSpPr>
            <a:cxnSpLocks/>
            <a:stCxn id="148" idx="4"/>
            <a:endCxn id="31" idx="4"/>
          </p:cNvCxnSpPr>
          <p:nvPr/>
        </p:nvCxnSpPr>
        <p:spPr>
          <a:xfrm rot="5400000" flipH="1">
            <a:off x="6166917" y="3158941"/>
            <a:ext cx="2355993" cy="1837407"/>
          </a:xfrm>
          <a:prstGeom prst="curvedConnector3">
            <a:avLst>
              <a:gd name="adj1" fmla="val -13765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: изогнутый 282">
            <a:extLst>
              <a:ext uri="{FF2B5EF4-FFF2-40B4-BE49-F238E27FC236}">
                <a16:creationId xmlns:a16="http://schemas.microsoft.com/office/drawing/2014/main" id="{986803FC-08E0-4C67-90B3-CA7CE0C3A246}"/>
              </a:ext>
            </a:extLst>
          </p:cNvPr>
          <p:cNvCxnSpPr>
            <a:cxnSpLocks/>
            <a:stCxn id="235" idx="0"/>
            <a:endCxn id="32" idx="0"/>
          </p:cNvCxnSpPr>
          <p:nvPr/>
        </p:nvCxnSpPr>
        <p:spPr>
          <a:xfrm rot="16200000" flipV="1">
            <a:off x="5926528" y="1483244"/>
            <a:ext cx="1892135" cy="892769"/>
          </a:xfrm>
          <a:prstGeom prst="curvedConnector3">
            <a:avLst>
              <a:gd name="adj1" fmla="val 112082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: изогнутый 286">
            <a:extLst>
              <a:ext uri="{FF2B5EF4-FFF2-40B4-BE49-F238E27FC236}">
                <a16:creationId xmlns:a16="http://schemas.microsoft.com/office/drawing/2014/main" id="{5B769300-87E4-4E48-8BA2-EA950794E728}"/>
              </a:ext>
            </a:extLst>
          </p:cNvPr>
          <p:cNvCxnSpPr>
            <a:cxnSpLocks/>
            <a:stCxn id="149" idx="0"/>
            <a:endCxn id="235" idx="6"/>
          </p:cNvCxnSpPr>
          <p:nvPr/>
        </p:nvCxnSpPr>
        <p:spPr>
          <a:xfrm rot="16200000" flipV="1">
            <a:off x="7738541" y="2816135"/>
            <a:ext cx="285515" cy="764638"/>
          </a:xfrm>
          <a:prstGeom prst="curvedConnector2">
            <a:avLst/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: изогнутый 295">
            <a:extLst>
              <a:ext uri="{FF2B5EF4-FFF2-40B4-BE49-F238E27FC236}">
                <a16:creationId xmlns:a16="http://schemas.microsoft.com/office/drawing/2014/main" id="{06C3C863-780F-4EB7-88E2-CCB2D6C87FDB}"/>
              </a:ext>
            </a:extLst>
          </p:cNvPr>
          <p:cNvCxnSpPr>
            <a:cxnSpLocks/>
            <a:stCxn id="236" idx="0"/>
            <a:endCxn id="32" idx="0"/>
          </p:cNvCxnSpPr>
          <p:nvPr/>
        </p:nvCxnSpPr>
        <p:spPr>
          <a:xfrm rot="16200000" flipV="1">
            <a:off x="7198311" y="211461"/>
            <a:ext cx="1892135" cy="3436336"/>
          </a:xfrm>
          <a:prstGeom prst="curvedConnector3">
            <a:avLst>
              <a:gd name="adj1" fmla="val 112082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Соединитель: изогнутый 298">
            <a:extLst>
              <a:ext uri="{FF2B5EF4-FFF2-40B4-BE49-F238E27FC236}">
                <a16:creationId xmlns:a16="http://schemas.microsoft.com/office/drawing/2014/main" id="{DACD6CD8-C562-4E79-8413-7684AD264A7E}"/>
              </a:ext>
            </a:extLst>
          </p:cNvPr>
          <p:cNvCxnSpPr>
            <a:cxnSpLocks/>
            <a:stCxn id="236" idx="4"/>
            <a:endCxn id="148" idx="4"/>
          </p:cNvCxnSpPr>
          <p:nvPr/>
        </p:nvCxnSpPr>
        <p:spPr>
          <a:xfrm rot="5400000">
            <a:off x="8053110" y="3446204"/>
            <a:ext cx="2019944" cy="1598929"/>
          </a:xfrm>
          <a:prstGeom prst="curvedConnector3">
            <a:avLst>
              <a:gd name="adj1" fmla="val 140794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: изогнутый 231">
            <a:extLst>
              <a:ext uri="{FF2B5EF4-FFF2-40B4-BE49-F238E27FC236}">
                <a16:creationId xmlns:a16="http://schemas.microsoft.com/office/drawing/2014/main" id="{A5A372BC-BB04-4878-A716-16C99C7FA3B1}"/>
              </a:ext>
            </a:extLst>
          </p:cNvPr>
          <p:cNvCxnSpPr>
            <a:cxnSpLocks/>
            <a:stCxn id="236" idx="0"/>
            <a:endCxn id="182" idx="0"/>
          </p:cNvCxnSpPr>
          <p:nvPr/>
        </p:nvCxnSpPr>
        <p:spPr>
          <a:xfrm rot="5400000" flipH="1" flipV="1">
            <a:off x="9325611" y="1522153"/>
            <a:ext cx="1890478" cy="816609"/>
          </a:xfrm>
          <a:prstGeom prst="curvedConnector3">
            <a:avLst>
              <a:gd name="adj1" fmla="val 112092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: изогнутый 232">
            <a:extLst>
              <a:ext uri="{FF2B5EF4-FFF2-40B4-BE49-F238E27FC236}">
                <a16:creationId xmlns:a16="http://schemas.microsoft.com/office/drawing/2014/main" id="{613C0605-2A04-46EF-8938-CF728007C96E}"/>
              </a:ext>
            </a:extLst>
          </p:cNvPr>
          <p:cNvCxnSpPr>
            <a:cxnSpLocks/>
            <a:stCxn id="236" idx="4"/>
            <a:endCxn id="181" idx="4"/>
          </p:cNvCxnSpPr>
          <p:nvPr/>
        </p:nvCxnSpPr>
        <p:spPr>
          <a:xfrm rot="5400000" flipH="1" flipV="1">
            <a:off x="10102825" y="2659367"/>
            <a:ext cx="336049" cy="816609"/>
          </a:xfrm>
          <a:prstGeom prst="curvedConnector3">
            <a:avLst>
              <a:gd name="adj1" fmla="val -68026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: изогнутый 238">
            <a:extLst>
              <a:ext uri="{FF2B5EF4-FFF2-40B4-BE49-F238E27FC236}">
                <a16:creationId xmlns:a16="http://schemas.microsoft.com/office/drawing/2014/main" id="{60686F5F-0017-475C-96C6-491A7D2CFAAD}"/>
              </a:ext>
            </a:extLst>
          </p:cNvPr>
          <p:cNvCxnSpPr>
            <a:cxnSpLocks/>
            <a:stCxn id="235" idx="0"/>
            <a:endCxn id="182" idx="1"/>
          </p:cNvCxnSpPr>
          <p:nvPr/>
        </p:nvCxnSpPr>
        <p:spPr>
          <a:xfrm rot="5400000" flipH="1" flipV="1">
            <a:off x="8035188" y="295369"/>
            <a:ext cx="1864118" cy="3296536"/>
          </a:xfrm>
          <a:prstGeom prst="curvedConnector3">
            <a:avLst>
              <a:gd name="adj1" fmla="val 129077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: изогнутый 239">
            <a:extLst>
              <a:ext uri="{FF2B5EF4-FFF2-40B4-BE49-F238E27FC236}">
                <a16:creationId xmlns:a16="http://schemas.microsoft.com/office/drawing/2014/main" id="{8F2DB900-7EC1-4C37-A951-1B2ACC1CC4F6}"/>
              </a:ext>
            </a:extLst>
          </p:cNvPr>
          <p:cNvCxnSpPr>
            <a:cxnSpLocks/>
            <a:stCxn id="235" idx="4"/>
            <a:endCxn id="181" idx="4"/>
          </p:cNvCxnSpPr>
          <p:nvPr/>
        </p:nvCxnSpPr>
        <p:spPr>
          <a:xfrm rot="5400000" flipH="1" flipV="1">
            <a:off x="8831042" y="1387584"/>
            <a:ext cx="336049" cy="3360176"/>
          </a:xfrm>
          <a:prstGeom prst="curvedConnector3">
            <a:avLst>
              <a:gd name="adj1" fmla="val -128143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: изогнутый 240">
            <a:extLst>
              <a:ext uri="{FF2B5EF4-FFF2-40B4-BE49-F238E27FC236}">
                <a16:creationId xmlns:a16="http://schemas.microsoft.com/office/drawing/2014/main" id="{6596C598-209D-4EC2-8829-693638CAD99E}"/>
              </a:ext>
            </a:extLst>
          </p:cNvPr>
          <p:cNvCxnSpPr>
            <a:cxnSpLocks/>
            <a:endCxn id="209" idx="4"/>
          </p:cNvCxnSpPr>
          <p:nvPr/>
        </p:nvCxnSpPr>
        <p:spPr>
          <a:xfrm rot="16200000" flipH="1">
            <a:off x="9312811" y="3889292"/>
            <a:ext cx="1916084" cy="816612"/>
          </a:xfrm>
          <a:prstGeom prst="curvedConnector3">
            <a:avLst>
              <a:gd name="adj1" fmla="val 111931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: изогнутый 241">
            <a:extLst>
              <a:ext uri="{FF2B5EF4-FFF2-40B4-BE49-F238E27FC236}">
                <a16:creationId xmlns:a16="http://schemas.microsoft.com/office/drawing/2014/main" id="{8CD8D167-319E-49BA-879E-F9429DE2A34F}"/>
              </a:ext>
            </a:extLst>
          </p:cNvPr>
          <p:cNvCxnSpPr>
            <a:cxnSpLocks/>
            <a:stCxn id="235" idx="4"/>
            <a:endCxn id="209" idx="4"/>
          </p:cNvCxnSpPr>
          <p:nvPr/>
        </p:nvCxnSpPr>
        <p:spPr>
          <a:xfrm rot="16200000" flipH="1">
            <a:off x="7989097" y="2565578"/>
            <a:ext cx="2019944" cy="3360180"/>
          </a:xfrm>
          <a:prstGeom prst="curvedConnector3">
            <a:avLst>
              <a:gd name="adj1" fmla="val 111317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: изогнутый 242">
            <a:extLst>
              <a:ext uri="{FF2B5EF4-FFF2-40B4-BE49-F238E27FC236}">
                <a16:creationId xmlns:a16="http://schemas.microsoft.com/office/drawing/2014/main" id="{07170EE1-F446-461D-827A-E0A6CECFB075}"/>
              </a:ext>
            </a:extLst>
          </p:cNvPr>
          <p:cNvCxnSpPr>
            <a:cxnSpLocks/>
            <a:stCxn id="236" idx="4"/>
            <a:endCxn id="210" idx="0"/>
          </p:cNvCxnSpPr>
          <p:nvPr/>
        </p:nvCxnSpPr>
        <p:spPr>
          <a:xfrm rot="16200000" flipH="1">
            <a:off x="10218095" y="2880146"/>
            <a:ext cx="105515" cy="816613"/>
          </a:xfrm>
          <a:prstGeom prst="curvedConnector3">
            <a:avLst>
              <a:gd name="adj1" fmla="val 50000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: изогнутый 244">
            <a:extLst>
              <a:ext uri="{FF2B5EF4-FFF2-40B4-BE49-F238E27FC236}">
                <a16:creationId xmlns:a16="http://schemas.microsoft.com/office/drawing/2014/main" id="{D72D48AC-B4A5-47D0-AC61-3134D8F03B0A}"/>
              </a:ext>
            </a:extLst>
          </p:cNvPr>
          <p:cNvCxnSpPr>
            <a:cxnSpLocks/>
            <a:stCxn id="235" idx="4"/>
            <a:endCxn id="210" idx="0"/>
          </p:cNvCxnSpPr>
          <p:nvPr/>
        </p:nvCxnSpPr>
        <p:spPr>
          <a:xfrm rot="16200000" flipH="1">
            <a:off x="8946312" y="1608363"/>
            <a:ext cx="105515" cy="3360180"/>
          </a:xfrm>
          <a:prstGeom prst="curvedConnector3">
            <a:avLst>
              <a:gd name="adj1" fmla="val 664685"/>
            </a:avLst>
          </a:prstGeom>
          <a:ln w="19050">
            <a:solidFill>
              <a:srgbClr val="3D4E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18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8081" y="1136615"/>
            <a:ext cx="992679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разбиения</a:t>
            </a:r>
            <a:endParaRPr lang="ru-RU" sz="3600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1891" y="2071481"/>
                <a:ext cx="9888036" cy="334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целых чисел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lit/>
                      </m:rP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,…</m:t>
                    </m:r>
                    <m:r>
                      <a:rPr lang="ru-RU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подмножество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2,…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m:rPr>
                        <m:lit/>
                      </m:rP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такое, что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?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91" y="2071481"/>
                <a:ext cx="9888036" cy="3341107"/>
              </a:xfrm>
              <a:prstGeom prst="rect">
                <a:avLst/>
              </a:prstGeom>
              <a:blipFill>
                <a:blip r:embed="rId3"/>
                <a:stretch>
                  <a:fillRect l="-1233" t="-20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75920" y="1120776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07DAE1A-DDCB-48E1-83EF-0BB6C7950814}"/>
              </a:ext>
            </a:extLst>
          </p:cNvPr>
          <p:cNvSpPr txBox="1">
            <a:spLocks/>
          </p:cNvSpPr>
          <p:nvPr/>
        </p:nvSpPr>
        <p:spPr>
          <a:xfrm>
            <a:off x="7320136" y="2073548"/>
            <a:ext cx="1717882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3-SAT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8C2C48-30CD-4A08-B985-55721C1F3666}"/>
              </a:ext>
            </a:extLst>
          </p:cNvPr>
          <p:cNvSpPr txBox="1">
            <a:spLocks/>
          </p:cNvSpPr>
          <p:nvPr/>
        </p:nvSpPr>
        <p:spPr>
          <a:xfrm>
            <a:off x="1919537" y="3367095"/>
            <a:ext cx="3096344" cy="11521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Partitioning problem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316973-8311-43FC-84DD-F9294046CAAA}"/>
              </a:ext>
            </a:extLst>
          </p:cNvPr>
          <p:cNvSpPr txBox="1">
            <a:spLocks/>
          </p:cNvSpPr>
          <p:nvPr/>
        </p:nvSpPr>
        <p:spPr>
          <a:xfrm>
            <a:off x="3719737" y="2073548"/>
            <a:ext cx="1152128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3-C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9004C4-64B6-48D4-B2CE-6150A605454F}"/>
              </a:ext>
            </a:extLst>
          </p:cNvPr>
          <p:cNvSpPr txBox="1">
            <a:spLocks/>
          </p:cNvSpPr>
          <p:nvPr/>
        </p:nvSpPr>
        <p:spPr>
          <a:xfrm>
            <a:off x="7639018" y="3563416"/>
            <a:ext cx="1080117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319899-403A-46A4-A514-B8CE8CDBCF33}"/>
              </a:ext>
            </a:extLst>
          </p:cNvPr>
          <p:cNvSpPr txBox="1">
            <a:spLocks/>
          </p:cNvSpPr>
          <p:nvPr/>
        </p:nvSpPr>
        <p:spPr>
          <a:xfrm>
            <a:off x="6344330" y="4593982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CDP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2A0C93C-E834-4D82-A429-5CDDBADE4BF0}"/>
              </a:ext>
            </a:extLst>
          </p:cNvPr>
          <p:cNvSpPr txBox="1">
            <a:spLocks/>
          </p:cNvSpPr>
          <p:nvPr/>
        </p:nvSpPr>
        <p:spPr>
          <a:xfrm>
            <a:off x="8797786" y="4603508"/>
            <a:ext cx="1450533" cy="7814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HC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9066424-E74C-4C46-9B3D-ED45A353D2F6}"/>
              </a:ext>
            </a:extLst>
          </p:cNvPr>
          <p:cNvCxnSpPr>
            <a:cxnSpLocks/>
          </p:cNvCxnSpPr>
          <p:nvPr/>
        </p:nvCxnSpPr>
        <p:spPr>
          <a:xfrm flipH="1">
            <a:off x="4763854" y="1690641"/>
            <a:ext cx="50405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70DA27F-E32E-40CB-9144-FC1BABBCFDFA}"/>
              </a:ext>
            </a:extLst>
          </p:cNvPr>
          <p:cNvCxnSpPr>
            <a:cxnSpLocks/>
          </p:cNvCxnSpPr>
          <p:nvPr/>
        </p:nvCxnSpPr>
        <p:spPr>
          <a:xfrm>
            <a:off x="6501094" y="1690641"/>
            <a:ext cx="576064" cy="369934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5ABE293-9BAC-4FEA-ACE0-A8DADF0490EF}"/>
              </a:ext>
            </a:extLst>
          </p:cNvPr>
          <p:cNvCxnSpPr>
            <a:cxnSpLocks/>
          </p:cNvCxnSpPr>
          <p:nvPr/>
        </p:nvCxnSpPr>
        <p:spPr>
          <a:xfrm flipH="1">
            <a:off x="3431705" y="2781961"/>
            <a:ext cx="432047" cy="503023"/>
          </a:xfrm>
          <a:prstGeom prst="straightConnector1">
            <a:avLst/>
          </a:prstGeom>
          <a:ln w="63500">
            <a:solidFill>
              <a:srgbClr val="FF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B3DBB3A-0644-4627-9974-C5E696CA5889}"/>
              </a:ext>
            </a:extLst>
          </p:cNvPr>
          <p:cNvCxnSpPr>
            <a:cxnSpLocks/>
          </p:cNvCxnSpPr>
          <p:nvPr/>
        </p:nvCxnSpPr>
        <p:spPr>
          <a:xfrm>
            <a:off x="8040216" y="2781961"/>
            <a:ext cx="0" cy="573997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87D66D5-44F9-48F1-838E-AD903D028C08}"/>
              </a:ext>
            </a:extLst>
          </p:cNvPr>
          <p:cNvCxnSpPr>
            <a:cxnSpLocks/>
          </p:cNvCxnSpPr>
          <p:nvPr/>
        </p:nvCxnSpPr>
        <p:spPr>
          <a:xfrm flipH="1">
            <a:off x="7206970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424EEDE-E280-48DD-8C2E-8D4929DDA378}"/>
              </a:ext>
            </a:extLst>
          </p:cNvPr>
          <p:cNvCxnSpPr>
            <a:cxnSpLocks/>
          </p:cNvCxnSpPr>
          <p:nvPr/>
        </p:nvCxnSpPr>
        <p:spPr>
          <a:xfrm>
            <a:off x="8444389" y="4142503"/>
            <a:ext cx="353397" cy="376720"/>
          </a:xfrm>
          <a:prstGeom prst="straightConnector1">
            <a:avLst/>
          </a:prstGeom>
          <a:ln w="63500">
            <a:solidFill>
              <a:srgbClr val="3D4E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9308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3-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</a:t>
                </a:r>
                <a:r>
                  <a:rPr lang="ru-RU" sz="3600" b="1" dirty="0">
                    <a:solidFill>
                      <a:srgbClr val="3D4ED7"/>
                    </a:solidFill>
                    <a:ea typeface="Cambria Math" panose="02040503050406030204" pitchFamily="18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3D4ED7"/>
                    </a:solidFill>
                  </a:rPr>
                  <a:t> 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РАЗБИЕНИЕ</a:t>
                </a: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  <a:blipFill>
                <a:blip r:embed="rId3"/>
                <a:stretch>
                  <a:fillRect l="-3979" t="-2166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6421" y="2071481"/>
                <a:ext cx="4959579" cy="2905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={1, 2, 3, 4}</m:t>
                      </m:r>
                    </m:oMath>
                  </m:oMathPara>
                </a14:m>
                <a:endParaRPr lang="en-US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1, 3, 2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2, 2, 3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3, 4, 1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4, 1, 4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1, 3, 4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21" y="2071481"/>
                <a:ext cx="4959579" cy="2905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10C15097-1126-4C8C-9241-91F034D44B31}"/>
              </a:ext>
            </a:extLst>
          </p:cNvPr>
          <p:cNvGrpSpPr/>
          <p:nvPr/>
        </p:nvGrpSpPr>
        <p:grpSpPr>
          <a:xfrm>
            <a:off x="7420355" y="2069696"/>
            <a:ext cx="3122018" cy="2096320"/>
            <a:chOff x="7420355" y="2069696"/>
            <a:chExt cx="3122018" cy="2096320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A5BC1C66-E153-4664-A6E2-1CD86845EC52}"/>
                </a:ext>
              </a:extLst>
            </p:cNvPr>
            <p:cNvGrpSpPr/>
            <p:nvPr/>
          </p:nvGrpSpPr>
          <p:grpSpPr>
            <a:xfrm>
              <a:off x="7557768" y="2668375"/>
              <a:ext cx="180000" cy="1497641"/>
              <a:chOff x="7970044" y="2728367"/>
              <a:chExt cx="180000" cy="1497641"/>
            </a:xfrm>
          </p:grpSpPr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553BF62B-22D5-42D3-B44E-BB9D1D0C38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2728367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9FEADA62-49B9-43EF-8A67-77718B124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3167581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E29AF55A-A646-47C6-875C-DDE50E3C9A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3606795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A8808E06-A2B5-4879-A900-6F5D076876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4046008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9588F236-3783-4656-9C4E-6B4558FF76DE}"/>
                </a:ext>
              </a:extLst>
            </p:cNvPr>
            <p:cNvGrpSpPr/>
            <p:nvPr/>
          </p:nvGrpSpPr>
          <p:grpSpPr>
            <a:xfrm>
              <a:off x="8904312" y="2668375"/>
              <a:ext cx="180000" cy="1497641"/>
              <a:chOff x="7970044" y="2728367"/>
              <a:chExt cx="180000" cy="1497641"/>
            </a:xfrm>
          </p:grpSpPr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08C89F45-8FF9-4ABB-A413-0D4EDC4C75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2728367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FBA83747-D98A-45C6-A579-6B88CD3CCC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3167581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ACA08DE9-4C82-496E-A3FA-70AB579AE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3606795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ED0512E8-EE28-4BC9-96BE-50856B95C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4046008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82C230D3-78A1-4234-86EE-8AA03E00566B}"/>
                </a:ext>
              </a:extLst>
            </p:cNvPr>
            <p:cNvGrpSpPr/>
            <p:nvPr/>
          </p:nvGrpSpPr>
          <p:grpSpPr>
            <a:xfrm>
              <a:off x="10250856" y="2668375"/>
              <a:ext cx="180000" cy="1497641"/>
              <a:chOff x="7970044" y="2728367"/>
              <a:chExt cx="180000" cy="1497641"/>
            </a:xfrm>
          </p:grpSpPr>
          <p:sp>
            <p:nvSpPr>
              <p:cNvPr id="18" name="Овал 17">
                <a:extLst>
                  <a:ext uri="{FF2B5EF4-FFF2-40B4-BE49-F238E27FC236}">
                    <a16:creationId xmlns:a16="http://schemas.microsoft.com/office/drawing/2014/main" id="{9813254E-420E-4342-947D-3E6E21C7A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2728367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5EF9B8F4-947E-4229-8102-B201142182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3167581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CF78894D-A725-4238-A7D1-9DDB84989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3606795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E3D1CE7D-B391-4F9E-A1A1-C778E69D6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0044" y="4046008"/>
                <a:ext cx="180000" cy="180000"/>
              </a:xfrm>
              <a:prstGeom prst="ellipse">
                <a:avLst/>
              </a:prstGeom>
              <a:solidFill>
                <a:srgbClr val="3D4ED7"/>
              </a:solidFill>
              <a:ln>
                <a:solidFill>
                  <a:srgbClr val="3D4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bIns="108000" rtlCol="0" anchor="ctr"/>
              <a:lstStyle/>
              <a:p>
                <a:pPr algn="ctr"/>
                <a:endParaRPr lang="ru-R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312969-45F8-45A2-985E-0A3E6966C157}"/>
                    </a:ext>
                  </a:extLst>
                </p:cNvPr>
                <p:cNvSpPr txBox="1"/>
                <p:nvPr/>
              </p:nvSpPr>
              <p:spPr>
                <a:xfrm>
                  <a:off x="7420355" y="2069696"/>
                  <a:ext cx="4548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ru-RU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D312969-45F8-45A2-985E-0A3E6966C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355" y="2069696"/>
                  <a:ext cx="4548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C18ADBF-E4AF-48F0-814A-A4BF1B9A2B31}"/>
                    </a:ext>
                  </a:extLst>
                </p:cNvPr>
                <p:cNvSpPr txBox="1"/>
                <p:nvPr/>
              </p:nvSpPr>
              <p:spPr>
                <a:xfrm>
                  <a:off x="8766899" y="2069696"/>
                  <a:ext cx="4548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ru-RU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C18ADBF-E4AF-48F0-814A-A4BF1B9A2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899" y="2069696"/>
                  <a:ext cx="4548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A998C3D-C897-4967-8890-A2B7C5B5A2BC}"/>
                    </a:ext>
                  </a:extLst>
                </p:cNvPr>
                <p:cNvSpPr txBox="1"/>
                <p:nvPr/>
              </p:nvSpPr>
              <p:spPr>
                <a:xfrm>
                  <a:off x="10087547" y="2069696"/>
                  <a:ext cx="4548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ru-RU" sz="2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A998C3D-C897-4967-8890-A2B7C5B5A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7547" y="2069696"/>
                  <a:ext cx="454826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46B015D8-D4C0-4266-83A8-9F099D265FF0}"/>
                </a:ext>
              </a:extLst>
            </p:cNvPr>
            <p:cNvCxnSpPr>
              <a:cxnSpLocks/>
              <a:stCxn id="15" idx="2"/>
              <a:endCxn id="6" idx="6"/>
            </p:cNvCxnSpPr>
            <p:nvPr/>
          </p:nvCxnSpPr>
          <p:spPr>
            <a:xfrm flipH="1" flipV="1">
              <a:off x="7737768" y="2758375"/>
              <a:ext cx="1166544" cy="878428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FB1E3196-E108-4910-AB00-9D05A5319D3F}"/>
                </a:ext>
              </a:extLst>
            </p:cNvPr>
            <p:cNvCxnSpPr>
              <a:cxnSpLocks/>
              <a:stCxn id="14" idx="2"/>
              <a:endCxn id="7" idx="6"/>
            </p:cNvCxnSpPr>
            <p:nvPr/>
          </p:nvCxnSpPr>
          <p:spPr>
            <a:xfrm flipH="1">
              <a:off x="7737768" y="3197589"/>
              <a:ext cx="1166544" cy="0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ECFAAE1-D2AF-4374-BC33-7B749740FD25}"/>
                </a:ext>
              </a:extLst>
            </p:cNvPr>
            <p:cNvCxnSpPr>
              <a:cxnSpLocks/>
              <a:stCxn id="16" idx="2"/>
              <a:endCxn id="8" idx="6"/>
            </p:cNvCxnSpPr>
            <p:nvPr/>
          </p:nvCxnSpPr>
          <p:spPr>
            <a:xfrm flipH="1" flipV="1">
              <a:off x="7737768" y="3636803"/>
              <a:ext cx="1166544" cy="439213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7F5CDA4E-A98F-4087-B15F-CBD391254054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>
              <a:off x="7737768" y="2758375"/>
              <a:ext cx="1166544" cy="1317641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840B5F76-0F7B-458F-8691-776691E96885}"/>
                </a:ext>
              </a:extLst>
            </p:cNvPr>
            <p:cNvCxnSpPr>
              <a:cxnSpLocks/>
              <a:stCxn id="21" idx="2"/>
              <a:endCxn id="13" idx="6"/>
            </p:cNvCxnSpPr>
            <p:nvPr/>
          </p:nvCxnSpPr>
          <p:spPr>
            <a:xfrm flipH="1" flipV="1">
              <a:off x="9084312" y="2758375"/>
              <a:ext cx="1166544" cy="1317641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9571C32D-B0A3-4879-97D0-441CCF851722}"/>
                </a:ext>
              </a:extLst>
            </p:cNvPr>
            <p:cNvCxnSpPr>
              <a:cxnSpLocks/>
              <a:stCxn id="20" idx="2"/>
              <a:endCxn id="14" idx="6"/>
            </p:cNvCxnSpPr>
            <p:nvPr/>
          </p:nvCxnSpPr>
          <p:spPr>
            <a:xfrm flipH="1" flipV="1">
              <a:off x="9084312" y="3197589"/>
              <a:ext cx="1166544" cy="43921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93D95AEC-974F-4BE6-8224-60844D4DDBF5}"/>
                </a:ext>
              </a:extLst>
            </p:cNvPr>
            <p:cNvCxnSpPr>
              <a:cxnSpLocks/>
              <a:stCxn id="19" idx="2"/>
              <a:endCxn id="15" idx="6"/>
            </p:cNvCxnSpPr>
            <p:nvPr/>
          </p:nvCxnSpPr>
          <p:spPr>
            <a:xfrm flipH="1">
              <a:off x="9084312" y="3197589"/>
              <a:ext cx="1166544" cy="439214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120DB462-CB00-43DF-9CBE-885CA78CEBDA}"/>
                </a:ext>
              </a:extLst>
            </p:cNvPr>
            <p:cNvCxnSpPr>
              <a:cxnSpLocks/>
              <a:stCxn id="21" idx="2"/>
              <a:endCxn id="15" idx="6"/>
            </p:cNvCxnSpPr>
            <p:nvPr/>
          </p:nvCxnSpPr>
          <p:spPr>
            <a:xfrm flipH="1" flipV="1">
              <a:off x="9084312" y="3636803"/>
              <a:ext cx="1166544" cy="439213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E96A4D5C-3448-4DC2-9BF3-B9621B74F607}"/>
                </a:ext>
              </a:extLst>
            </p:cNvPr>
            <p:cNvCxnSpPr>
              <a:cxnSpLocks/>
              <a:stCxn id="18" idx="2"/>
              <a:endCxn id="16" idx="6"/>
            </p:cNvCxnSpPr>
            <p:nvPr/>
          </p:nvCxnSpPr>
          <p:spPr>
            <a:xfrm flipH="1">
              <a:off x="9084312" y="2758375"/>
              <a:ext cx="1166544" cy="1317641"/>
            </a:xfrm>
            <a:prstGeom prst="line">
              <a:avLst/>
            </a:prstGeom>
            <a:ln w="19050">
              <a:solidFill>
                <a:srgbClr val="3D4E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8063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3-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</a:t>
                </a:r>
                <a:r>
                  <a:rPr lang="ru-RU" sz="3600" b="1" dirty="0">
                    <a:solidFill>
                      <a:srgbClr val="3D4ED7"/>
                    </a:solidFill>
                    <a:ea typeface="Cambria Math" panose="02040503050406030204" pitchFamily="18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3D4ED7"/>
                    </a:solidFill>
                  </a:rPr>
                  <a:t> 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РАЗБИЕНИЕ</a:t>
                </a: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  <a:blipFill>
                <a:blip r:embed="rId3"/>
                <a:stretch>
                  <a:fillRect l="-3979" t="-2166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6421" y="2071481"/>
                <a:ext cx="9928454" cy="3679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={1, 2, 3, 4}</m:t>
                      </m:r>
                    </m:oMath>
                  </m:oMathPara>
                </a14:m>
                <a:endParaRPr lang="en-US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1, 3, 2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2, 2, 3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3, 4, 1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4, 1, 4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1, 3, 4</m:t>
                              </m:r>
                            </m:e>
                          </m:d>
                        </m:e>
                      </m:d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Требуется построить множество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такое, что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содержало подмножество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для которого справедливо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21" y="2071481"/>
                <a:ext cx="9928454" cy="3679662"/>
              </a:xfrm>
              <a:prstGeom prst="rect">
                <a:avLst/>
              </a:prstGeom>
              <a:blipFill>
                <a:blip r:embed="rId4"/>
                <a:stretch>
                  <a:fillRect l="-21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8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3-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</a:t>
                </a:r>
                <a:r>
                  <a:rPr lang="ru-RU" sz="3600" b="1" dirty="0">
                    <a:solidFill>
                      <a:srgbClr val="3D4ED7"/>
                    </a:solidFill>
                    <a:ea typeface="Cambria Math" panose="02040503050406030204" pitchFamily="18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3D4ED7"/>
                    </a:solidFill>
                  </a:rPr>
                  <a:t> 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РАЗБИЕНИЕ</a:t>
                </a: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  <a:blipFill>
                <a:blip r:embed="rId3"/>
                <a:stretch>
                  <a:fillRect l="-3979" t="-2166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6421" y="2071481"/>
                <a:ext cx="9928454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={1, 2, 3, 4}</m:t>
                      </m:r>
                    </m:oMath>
                  </m:oMathPara>
                </a14:m>
                <a:endParaRPr lang="en-US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1, 3, 2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2, 2, 3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3, 4, 1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4, 1, 4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1, 3, 4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будет содержать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+2=7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элементов.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Первые 5 элементов строим по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21" y="2071481"/>
                <a:ext cx="9928454" cy="2154436"/>
              </a:xfrm>
              <a:prstGeom prst="rect">
                <a:avLst/>
              </a:prstGeom>
              <a:blipFill>
                <a:blip r:embed="rId4"/>
                <a:stretch>
                  <a:fillRect l="-2149" b="-9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9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3-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</a:t>
                </a:r>
                <a:r>
                  <a:rPr lang="ru-RU" sz="3600" b="1" dirty="0">
                    <a:solidFill>
                      <a:srgbClr val="3D4ED7"/>
                    </a:solidFill>
                    <a:ea typeface="Cambria Math" panose="02040503050406030204" pitchFamily="18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3D4ED7"/>
                    </a:solidFill>
                  </a:rPr>
                  <a:t> 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РАЗБИЕНИЕ</a:t>
                </a: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  <a:blipFill>
                <a:blip r:embed="rId3"/>
                <a:stretch>
                  <a:fillRect l="-3979" t="-2166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6421" y="2071481"/>
                <a:ext cx="9928454" cy="3385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1, 2, 3, 4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={1, 2, 3, 4}</m:t>
                      </m:r>
                    </m:oMath>
                  </m:oMathPara>
                </a14:m>
                <a:endParaRPr lang="en-US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1, 3, 2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2, 2, 3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3, 4, 1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4, 1, 4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1, 3, 4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Вычисляем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зон по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бит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3⋅4=12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зон по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бит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21" y="2071481"/>
                <a:ext cx="9928454" cy="3385542"/>
              </a:xfrm>
              <a:prstGeom prst="rect">
                <a:avLst/>
              </a:prstGeom>
              <a:blipFill>
                <a:blip r:embed="rId4"/>
                <a:stretch>
                  <a:fillRect l="-21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5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3-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</a:t>
                </a:r>
                <a:r>
                  <a:rPr lang="ru-RU" sz="3600" b="1" dirty="0">
                    <a:solidFill>
                      <a:srgbClr val="3D4ED7"/>
                    </a:solidFill>
                    <a:ea typeface="Cambria Math" panose="02040503050406030204" pitchFamily="18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3D4ED7"/>
                    </a:solidFill>
                  </a:rPr>
                  <a:t> 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РАЗБИЕНИЕ</a:t>
                </a: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  <a:blipFill>
                <a:blip r:embed="rId3"/>
                <a:stretch>
                  <a:fillRect l="-3979" t="-2166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6421" y="2071481"/>
                <a:ext cx="9928454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1, 3, 2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2, 2, 3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3, 4, 1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4, 1, 4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1, 3, 4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𝐺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=4,  </m:t>
                      </m:r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𝑀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Первые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=5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чисел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будет состоять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нулей и единиц:</a:t>
                </a:r>
              </a:p>
              <a:p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=12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зон по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=3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бит.</a:t>
                </a:r>
                <a:endParaRPr lang="ru-RU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21" y="2071481"/>
                <a:ext cx="9928454" cy="2154436"/>
              </a:xfrm>
              <a:prstGeom prst="rect">
                <a:avLst/>
              </a:prstGeom>
              <a:blipFill>
                <a:blip r:embed="rId4"/>
                <a:stretch>
                  <a:fillRect l="-2149" b="-90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79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515388" y="1203064"/>
                <a:ext cx="987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1, 3, 2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8" y="1203064"/>
                <a:ext cx="9870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432783"/>
              </p:ext>
            </p:extLst>
          </p:nvPr>
        </p:nvGraphicFramePr>
        <p:xfrm>
          <a:off x="515388" y="1691448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15388" y="2548754"/>
                <a:ext cx="987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8" y="2548754"/>
                <a:ext cx="987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36978"/>
              </p:ext>
            </p:extLst>
          </p:nvPr>
        </p:nvGraphicFramePr>
        <p:xfrm>
          <a:off x="523450" y="3036358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9805" y="2073205"/>
            <a:ext cx="5519150" cy="1859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Алгоритмически неразрешимые 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30966286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88828"/>
              </p:ext>
            </p:extLst>
          </p:nvPr>
        </p:nvGraphicFramePr>
        <p:xfrm>
          <a:off x="514706" y="2808242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2"/>
              </p:ext>
            </p:extLst>
          </p:nvPr>
        </p:nvGraphicFramePr>
        <p:xfrm>
          <a:off x="514706" y="620688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190024"/>
              </p:ext>
            </p:extLst>
          </p:nvPr>
        </p:nvGraphicFramePr>
        <p:xfrm>
          <a:off x="514706" y="1714465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76559"/>
              </p:ext>
            </p:extLst>
          </p:nvPr>
        </p:nvGraphicFramePr>
        <p:xfrm>
          <a:off x="514706" y="3902019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64131"/>
              </p:ext>
            </p:extLst>
          </p:nvPr>
        </p:nvGraphicFramePr>
        <p:xfrm>
          <a:off x="514706" y="4995796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2238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3-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</a:t>
                </a:r>
                <a:r>
                  <a:rPr lang="ru-RU" sz="3600" b="1" dirty="0">
                    <a:solidFill>
                      <a:srgbClr val="3D4ED7"/>
                    </a:solidFill>
                    <a:ea typeface="Cambria Math" panose="02040503050406030204" pitchFamily="18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3D4ED7"/>
                    </a:solidFill>
                  </a:rPr>
                  <a:t> 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РАЗБИЕНИЕ</a:t>
                </a: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  <a:blipFill>
                <a:blip r:embed="rId3"/>
                <a:stretch>
                  <a:fillRect l="-3979" t="-2166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421" y="2071481"/>
            <a:ext cx="9928454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При суммировании чисел никогда не произойдёт переноса единицы в соседнюю зону.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4092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14706" y="2808242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514706" y="620688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/>
        </p:nvGraphicFramePr>
        <p:xfrm>
          <a:off x="514706" y="1714465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514706" y="3902019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0328"/>
              </p:ext>
            </p:extLst>
          </p:nvPr>
        </p:nvGraphicFramePr>
        <p:xfrm>
          <a:off x="515388" y="5734050"/>
          <a:ext cx="11161224" cy="7382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31003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</a:tblGrid>
              <a:tr h="3691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17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14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vert="vert27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7"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solidFill>
                          <a:srgbClr val="3D4ED7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rgbClr val="3D4ED7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96ECB3-FFF7-4820-8DF4-0F046A8A56C2}"/>
              </a:ext>
            </a:extLst>
          </p:cNvPr>
          <p:cNvSpPr txBox="1"/>
          <p:nvPr/>
        </p:nvSpPr>
        <p:spPr>
          <a:xfrm>
            <a:off x="514706" y="4920953"/>
            <a:ext cx="992845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Суммируем сочетания.</a:t>
            </a:r>
            <a:endParaRPr lang="ru-RU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62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3-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</a:t>
                </a:r>
                <a:r>
                  <a:rPr lang="ru-RU" sz="3600" b="1" dirty="0">
                    <a:solidFill>
                      <a:srgbClr val="3D4ED7"/>
                    </a:solidFill>
                    <a:ea typeface="Cambria Math" panose="02040503050406030204" pitchFamily="18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3D4ED7"/>
                    </a:solidFill>
                  </a:rPr>
                  <a:t> 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РАЗБИЕНИЕ</a:t>
                </a: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  <a:blipFill>
                <a:blip r:embed="rId3"/>
                <a:stretch>
                  <a:fillRect l="-3979" t="-2166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6421" y="2071481"/>
                <a:ext cx="9928454" cy="3248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число, в двоичной записи которого в правом конце каждой зоны стоит 1.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Тогда трёхмерное сочетание существует тогда и только тогда, когда найдётся подмножество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S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21" y="2071481"/>
                <a:ext cx="9928454" cy="3248774"/>
              </a:xfrm>
              <a:prstGeom prst="rect">
                <a:avLst/>
              </a:prstGeom>
              <a:blipFill>
                <a:blip r:embed="rId4"/>
                <a:stretch>
                  <a:fillRect l="-2149" t="-3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1476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головок 1"/>
              <p:cNvSpPr txBox="1">
                <a:spLocks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3-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С</a:t>
                </a:r>
                <a:r>
                  <a:rPr lang="ru-RU" sz="3600" b="1" dirty="0">
                    <a:solidFill>
                      <a:srgbClr val="3D4ED7"/>
                    </a:solidFill>
                    <a:ea typeface="Cambria Math" panose="02040503050406030204" pitchFamily="18" charset="0"/>
                    <a:cs typeface="Segoe UI Semilight" panose="020B04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600" b="1" i="1">
                        <a:solidFill>
                          <a:srgbClr val="3D4ED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 Semilight" panose="020B0402040204020203" pitchFamily="34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3D4ED7"/>
                    </a:solidFill>
                  </a:rPr>
                  <a:t> </a:t>
                </a:r>
                <a:r>
                  <a:rPr lang="ru-RU" sz="36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РАЗБИЕНИЕ</a:t>
                </a:r>
              </a:p>
            </p:txBody>
          </p:sp>
        </mc:Choice>
        <mc:Fallback xmlns="">
          <p:sp>
            <p:nvSpPr>
              <p:cNvPr id="3" name="Заголовок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81" y="1136615"/>
                <a:ext cx="4752528" cy="729475"/>
              </a:xfrm>
              <a:prstGeom prst="rect">
                <a:avLst/>
              </a:prstGeom>
              <a:blipFill>
                <a:blip r:embed="rId3"/>
                <a:stretch>
                  <a:fillRect l="-3979" t="-21667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6421" y="2071481"/>
                <a:ext cx="9928454" cy="2005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Добавляем в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ещё два числа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сведена.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21" y="2071481"/>
                <a:ext cx="9928454" cy="2005229"/>
              </a:xfrm>
              <a:prstGeom prst="rect">
                <a:avLst/>
              </a:prstGeom>
              <a:blipFill>
                <a:blip r:embed="rId4"/>
                <a:stretch>
                  <a:fillRect l="-2149" t="-5471" b="-97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622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2784" y="1137101"/>
            <a:ext cx="772659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Соотношения 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классов</a:t>
            </a:r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P, NP, NPC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545436" y="489233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1BAC308-8F9E-4A79-A5FB-85A701D10196}"/>
              </a:ext>
            </a:extLst>
          </p:cNvPr>
          <p:cNvGrpSpPr/>
          <p:nvPr/>
        </p:nvGrpSpPr>
        <p:grpSpPr>
          <a:xfrm>
            <a:off x="3215680" y="2420888"/>
            <a:ext cx="5760640" cy="3673475"/>
            <a:chOff x="5239331" y="2060575"/>
            <a:chExt cx="5760640" cy="3673475"/>
          </a:xfrm>
        </p:grpSpPr>
        <p:sp>
          <p:nvSpPr>
            <p:cNvPr id="2" name="Овал 1"/>
            <p:cNvSpPr/>
            <p:nvPr/>
          </p:nvSpPr>
          <p:spPr>
            <a:xfrm>
              <a:off x="5239331" y="2060575"/>
              <a:ext cx="5760640" cy="3673475"/>
            </a:xfrm>
            <a:prstGeom prst="ellipse">
              <a:avLst/>
            </a:prstGeom>
            <a:solidFill>
              <a:srgbClr val="3D4ED7"/>
            </a:solidFill>
            <a:ln>
              <a:solidFill>
                <a:srgbClr val="3D4E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3D4ED7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48313" y="3062102"/>
              <a:ext cx="7713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NP</a:t>
              </a:r>
              <a:endParaRPr lang="ru-RU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8119651" y="2553602"/>
              <a:ext cx="2205933" cy="1700064"/>
            </a:xfrm>
            <a:prstGeom prst="ellipse">
              <a:avLst/>
            </a:prstGeom>
            <a:solidFill>
              <a:srgbClr val="FF5555"/>
            </a:solidFill>
            <a:ln>
              <a:solidFill>
                <a:srgbClr val="FF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5555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714304" y="3062102"/>
              <a:ext cx="10166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NPC</a:t>
              </a:r>
              <a:endParaRPr lang="ru-RU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25165" y="4253666"/>
              <a:ext cx="1831790" cy="1224136"/>
            </a:xfrm>
            <a:prstGeom prst="ellipse">
              <a:avLst/>
            </a:prstGeom>
            <a:solidFill>
              <a:srgbClr val="FFCC01"/>
            </a:solidFill>
            <a:ln>
              <a:solidFill>
                <a:srgbClr val="FFCC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22891" y="4573346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</a:t>
              </a:r>
              <a:endParaRPr lang="ru-RU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0537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9825" y="1137444"/>
            <a:ext cx="4906489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NPC-</a:t>
            </a:r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9826" y="2073275"/>
            <a:ext cx="9937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Задача выполнимости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Задача 3-выполнимость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Вершинное покрытие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Клика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Трехмерное сочетание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Задача разбиения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Гамильтонов цикл и гамильтонов путь</a:t>
            </a:r>
          </a:p>
        </p:txBody>
      </p:sp>
    </p:spTree>
    <p:extLst>
      <p:ext uri="{BB962C8B-B14F-4D97-AF65-F5344CB8AC3E}">
        <p14:creationId xmlns:p14="http://schemas.microsoft.com/office/powerpoint/2010/main" val="15720373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9825" y="2072655"/>
            <a:ext cx="3726706" cy="9399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NPC-</a:t>
            </a:r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42295371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148" y="1149257"/>
            <a:ext cx="5554561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Изоморфизм подграфу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825" y="2068791"/>
                <a:ext cx="993775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два графа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одержит ли граф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подграф, изоморфный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𝐺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2068791"/>
                <a:ext cx="9937750" cy="1384995"/>
              </a:xfrm>
              <a:prstGeom prst="rect">
                <a:avLst/>
              </a:prstGeom>
              <a:blipFill>
                <a:blip r:embed="rId3"/>
                <a:stretch>
                  <a:fillRect l="-1288" t="-4386" b="-109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674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693" y="1138969"/>
            <a:ext cx="893893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Остовное дерево ограниченной степени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27126" y="2326215"/>
                <a:ext cx="993775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существует ли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остовное дерево, в котором все вершины имеют степень не более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ru-RU" sz="2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26" y="2326215"/>
                <a:ext cx="9937750" cy="1815882"/>
              </a:xfrm>
              <a:prstGeom prst="rect">
                <a:avLst/>
              </a:prstGeom>
              <a:blipFill>
                <a:blip r:embed="rId3"/>
                <a:stretch>
                  <a:fillRect l="-1288" t="-3704" r="-1166" b="-8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36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9805" y="2073205"/>
            <a:ext cx="5519150" cy="1859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spc="100" dirty="0">
                <a:solidFill>
                  <a:srgbClr val="3D4ED7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Проблема остановки</a:t>
            </a:r>
          </a:p>
        </p:txBody>
      </p:sp>
    </p:spTree>
    <p:extLst>
      <p:ext uri="{BB962C8B-B14F-4D97-AF65-F5344CB8AC3E}">
        <p14:creationId xmlns:p14="http://schemas.microsoft.com/office/powerpoint/2010/main" val="11691778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8712" y="1148841"/>
            <a:ext cx="993886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Минимальный эквивалентный ориентированный граф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825" y="2442349"/>
                <a:ext cx="9937750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ориентированный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en-US" sz="28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ориентированный 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такой,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для каждой пары вершин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имеется ориентированный путь от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тогда и только тогда, когда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имеется ориентированный путь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2442349"/>
                <a:ext cx="9937750" cy="3108543"/>
              </a:xfrm>
              <a:prstGeom prst="rect">
                <a:avLst/>
              </a:prstGeom>
              <a:blipFill>
                <a:blip r:embed="rId3"/>
                <a:stretch>
                  <a:fillRect l="-1288" t="-2157" r="-1656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841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148" y="1137444"/>
            <a:ext cx="296227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Рюкзак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0148" y="2065883"/>
                <a:ext cx="9924727" cy="335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конечное множество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размеры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стоимости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𝑣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𝑢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общее ограничение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размеры и стоимость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подмножество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такое, что</a:t>
                </a:r>
                <a:endParaRPr lang="ru-RU" sz="28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2800" i="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)</m:t>
                          </m:r>
                          <m:r>
                            <a:rPr lang="en-US" sz="2800" i="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800" b="0" i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, 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2800" i="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800" b="0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)</m:t>
                          </m:r>
                          <m:r>
                            <a:rPr lang="en-US" sz="2800" i="0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e>
                      </m:nary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K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65883"/>
                <a:ext cx="9924727" cy="3351559"/>
              </a:xfrm>
              <a:prstGeom prst="rect">
                <a:avLst/>
              </a:prstGeom>
              <a:blipFill>
                <a:blip r:embed="rId3"/>
                <a:stretch>
                  <a:fillRect l="-1229" t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1549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38712" y="1137444"/>
            <a:ext cx="9926164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Расписание для мультипроцессорной системы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825" y="2076351"/>
                <a:ext cx="9925050" cy="422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конечное множество заданий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длительность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для всех заданий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процессоров и директивный срок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𝐷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ℤ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разбиение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∪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∪…∪</m:t>
                      </m:r>
                      <m:sSub>
                        <m:sSubPr>
                          <m:ctrlPr>
                            <a:rPr lang="en-US" sz="2800" i="1" dirty="0" err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непересекающихся множеств, такое, что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:1≤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</m:func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2076351"/>
                <a:ext cx="9925050" cy="4222181"/>
              </a:xfrm>
              <a:prstGeom prst="rect">
                <a:avLst/>
              </a:prstGeom>
              <a:blipFill>
                <a:blip r:embed="rId3"/>
                <a:stretch>
                  <a:fillRect l="-1290" t="-1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991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148" y="1137444"/>
            <a:ext cx="6706690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Разбиение на треугольники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825" y="2076351"/>
                <a:ext cx="9937750" cy="408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d>
                      <m:d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число вершин которого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делится на три, т.е.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такое разбиение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непересекающихся подмножеств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содержащих по 3 элемента, что для каждого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{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[1]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[2]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[3]</m:t>
                        </m:r>
                      </m:sub>
                    </m:sSub>
                    <m:r>
                      <m:rPr>
                        <m:lit/>
                      </m:rP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три ребра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{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[1]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[2]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}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{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[1]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[3]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}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{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[2]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[3]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принадлежат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2076351"/>
                <a:ext cx="9937750" cy="4088042"/>
              </a:xfrm>
              <a:prstGeom prst="rect">
                <a:avLst/>
              </a:prstGeom>
              <a:blipFill>
                <a:blip r:embed="rId3"/>
                <a:stretch>
                  <a:fillRect l="-1288" t="-1642" b="-32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253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148" y="1144384"/>
            <a:ext cx="649066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Минимальный набор тестов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0148" y="2068205"/>
                <a:ext cx="9924727" cy="4105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конечное 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всевозможных диагнозов, набор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подмножеств множества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представляющий бинарные тесты и положительное целое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поднабор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′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𝐽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такой, что для любой пары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возможных диагнозов из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имеется некоторый тест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которого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}</m:t>
                        </m:r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∩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𝑐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т.е. тест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различающий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)?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148" y="2068205"/>
                <a:ext cx="9924727" cy="4105226"/>
              </a:xfrm>
              <a:prstGeom prst="rect">
                <a:avLst/>
              </a:prstGeom>
              <a:blipFill>
                <a:blip r:embed="rId3"/>
                <a:stretch>
                  <a:fillRect l="-1229" t="-1484" r="-1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6737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2902" y="1147640"/>
            <a:ext cx="4474442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Дерево Штейнера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8052" y="2076351"/>
                <a:ext cx="992682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подмножество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положительное целое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поддерево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содержащее все вершины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имеющее не более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ребер?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052" y="2076351"/>
                <a:ext cx="9926823" cy="2246769"/>
              </a:xfrm>
              <a:prstGeom prst="rect">
                <a:avLst/>
              </a:prstGeom>
              <a:blipFill>
                <a:blip r:embed="rId3"/>
                <a:stretch>
                  <a:fillRect l="-1290" t="-2989" r="-676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7235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1140148" y="1141066"/>
            <a:ext cx="6130626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Раскраска графа в 3 цвета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39824" y="2068816"/>
                <a:ext cx="993775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правильная раскраска графа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три цвета?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4" y="2068816"/>
                <a:ext cx="9937751" cy="1815882"/>
              </a:xfrm>
              <a:prstGeom prst="rect">
                <a:avLst/>
              </a:prstGeom>
              <a:blipFill>
                <a:blip r:embed="rId3"/>
                <a:stretch>
                  <a:fillRect l="-1288" t="-3356" r="-2086" b="-8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430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1139825" y="2073275"/>
                <a:ext cx="4968876" cy="208850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000" kern="1200">
                    <a:solidFill>
                      <a:srgbClr val="2F5597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Пары близких задач, одна из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𝑷</m:t>
                    </m:r>
                  </m:oMath>
                </a14:m>
                <a:r>
                  <a:rPr lang="ru-RU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, а другая -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solidFill>
                          <a:srgbClr val="3D4ED7"/>
                        </a:solidFill>
                        <a:latin typeface="Cambria Math" panose="02040503050406030204" pitchFamily="18" charset="0"/>
                        <a:cs typeface="Segoe UI Semilight" panose="020B0402040204020203" pitchFamily="34" charset="0"/>
                      </a:rPr>
                      <m:t>𝑵𝑷</m:t>
                    </m:r>
                  </m:oMath>
                </a14:m>
                <a:r>
                  <a:rPr lang="ru-RU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-полная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25" y="2073275"/>
                <a:ext cx="4968876" cy="2088505"/>
              </a:xfrm>
              <a:prstGeom prst="rect">
                <a:avLst/>
              </a:prstGeom>
              <a:blipFill>
                <a:blip r:embed="rId2"/>
                <a:stretch>
                  <a:fillRect l="-4417" t="-8163" r="-60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301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4604" y="1137444"/>
                <a:ext cx="558062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Кратчайший путь между двумя вершинами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длины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выделенные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число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простой путь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имеющий длину не более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04" y="1137444"/>
                <a:ext cx="5580620" cy="4832092"/>
              </a:xfrm>
              <a:prstGeom prst="rect">
                <a:avLst/>
              </a:prstGeom>
              <a:blipFill>
                <a:blip r:embed="rId3"/>
                <a:stretch>
                  <a:fillRect l="-2183" t="-1389" r="-2293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06356" y="1137444"/>
                <a:ext cx="5580620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Самый длинный путь между двумя вершинами</a:t>
                </a:r>
              </a:p>
              <a:p>
                <a:endParaRPr lang="ru-RU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длины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выделенные вершины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число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простой путь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имеющий длину не менее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356" y="1137444"/>
                <a:ext cx="5580620" cy="4832092"/>
              </a:xfrm>
              <a:prstGeom prst="rect">
                <a:avLst/>
              </a:prstGeom>
              <a:blipFill>
                <a:blip r:embed="rId4"/>
                <a:stretch>
                  <a:fillRect l="-2295" t="-1389" r="-2295" b="-26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1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191344" y="1929116"/>
            <a:ext cx="11383212" cy="1546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/>
          </a:p>
          <a:p>
            <a:endParaRPr lang="ru-RU" sz="2800" dirty="0">
              <a:solidFill>
                <a:srgbClr val="0070C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5380" y="1145620"/>
                <a:ext cx="558062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Реберное покрытие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число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подмножество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такое что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ru-RU" sz="280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для каждой вершины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имеется такое ребро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что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0" y="1145620"/>
                <a:ext cx="5580620" cy="4401205"/>
              </a:xfrm>
              <a:prstGeom prst="rect">
                <a:avLst/>
              </a:prstGeom>
              <a:blipFill>
                <a:blip r:embed="rId3"/>
                <a:stretch>
                  <a:fillRect l="-2295" t="-1524" r="-1421" b="-2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08700" y="1137444"/>
                <a:ext cx="5580620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Вершинное покрытие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Дано: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граф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число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solidFill>
                      <a:srgbClr val="FF555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Вопрос: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существует ли подмножество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280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такое что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для каждого ребра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имеется такая вершина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что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?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00" y="1137444"/>
                <a:ext cx="5580620" cy="4401205"/>
              </a:xfrm>
              <a:prstGeom prst="rect">
                <a:avLst/>
              </a:prstGeom>
              <a:blipFill>
                <a:blip r:embed="rId4"/>
                <a:stretch>
                  <a:fillRect l="-2183" t="-1524" r="-1419" b="-29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8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12629</TotalTime>
  <Words>4452</Words>
  <Application>Microsoft Office PowerPoint</Application>
  <PresentationFormat>Широкоэкранный</PresentationFormat>
  <Paragraphs>1368</Paragraphs>
  <Slides>104</Slides>
  <Notes>101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104</vt:i4>
      </vt:variant>
    </vt:vector>
  </HeadingPairs>
  <TitlesOfParts>
    <vt:vector size="117" baseType="lpstr">
      <vt:lpstr>Arial</vt:lpstr>
      <vt:lpstr>Calibri</vt:lpstr>
      <vt:lpstr>Calibri Light</vt:lpstr>
      <vt:lpstr>Cambria Math</vt:lpstr>
      <vt:lpstr>Segoe UI</vt:lpstr>
      <vt:lpstr>Segoe UI Black</vt:lpstr>
      <vt:lpstr>Segoe UI Semibold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Alexander Kozlov</cp:lastModifiedBy>
  <cp:revision>391</cp:revision>
  <dcterms:created xsi:type="dcterms:W3CDTF">2016-01-11T07:19:05Z</dcterms:created>
  <dcterms:modified xsi:type="dcterms:W3CDTF">2025-02-18T15:09:52Z</dcterms:modified>
</cp:coreProperties>
</file>