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90"/>
  </p:notesMasterIdLst>
  <p:sldIdLst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5" r:id="rId17"/>
    <p:sldId id="676" r:id="rId18"/>
    <p:sldId id="677" r:id="rId19"/>
    <p:sldId id="679" r:id="rId20"/>
    <p:sldId id="680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1" r:id="rId31"/>
    <p:sldId id="693" r:id="rId32"/>
    <p:sldId id="695" r:id="rId33"/>
    <p:sldId id="694" r:id="rId34"/>
    <p:sldId id="696" r:id="rId35"/>
    <p:sldId id="697" r:id="rId36"/>
    <p:sldId id="698" r:id="rId37"/>
    <p:sldId id="699" r:id="rId38"/>
    <p:sldId id="700" r:id="rId39"/>
    <p:sldId id="701" r:id="rId40"/>
    <p:sldId id="703" r:id="rId41"/>
    <p:sldId id="705" r:id="rId42"/>
    <p:sldId id="704" r:id="rId43"/>
    <p:sldId id="706" r:id="rId44"/>
    <p:sldId id="707" r:id="rId45"/>
    <p:sldId id="708" r:id="rId46"/>
    <p:sldId id="709" r:id="rId47"/>
    <p:sldId id="710" r:id="rId48"/>
    <p:sldId id="711" r:id="rId49"/>
    <p:sldId id="712" r:id="rId50"/>
    <p:sldId id="713" r:id="rId51"/>
    <p:sldId id="714" r:id="rId52"/>
    <p:sldId id="715" r:id="rId53"/>
    <p:sldId id="716" r:id="rId54"/>
    <p:sldId id="717" r:id="rId55"/>
    <p:sldId id="718" r:id="rId56"/>
    <p:sldId id="719" r:id="rId57"/>
    <p:sldId id="720" r:id="rId58"/>
    <p:sldId id="721" r:id="rId59"/>
    <p:sldId id="722" r:id="rId60"/>
    <p:sldId id="723" r:id="rId61"/>
    <p:sldId id="725" r:id="rId62"/>
    <p:sldId id="724" r:id="rId63"/>
    <p:sldId id="726" r:id="rId64"/>
    <p:sldId id="727" r:id="rId65"/>
    <p:sldId id="728" r:id="rId66"/>
    <p:sldId id="729" r:id="rId67"/>
    <p:sldId id="730" r:id="rId68"/>
    <p:sldId id="731" r:id="rId69"/>
    <p:sldId id="732" r:id="rId70"/>
    <p:sldId id="733" r:id="rId71"/>
    <p:sldId id="734" r:id="rId72"/>
    <p:sldId id="735" r:id="rId73"/>
    <p:sldId id="736" r:id="rId74"/>
    <p:sldId id="737" r:id="rId75"/>
    <p:sldId id="738" r:id="rId76"/>
    <p:sldId id="740" r:id="rId77"/>
    <p:sldId id="741" r:id="rId78"/>
    <p:sldId id="742" r:id="rId79"/>
    <p:sldId id="743" r:id="rId80"/>
    <p:sldId id="744" r:id="rId81"/>
    <p:sldId id="745" r:id="rId82"/>
    <p:sldId id="746" r:id="rId83"/>
    <p:sldId id="747" r:id="rId84"/>
    <p:sldId id="748" r:id="rId85"/>
    <p:sldId id="758" r:id="rId86"/>
    <p:sldId id="756" r:id="rId87"/>
    <p:sldId id="757" r:id="rId88"/>
    <p:sldId id="759" r:id="rId89"/>
  </p:sldIdLst>
  <p:sldSz cx="12192000" cy="6858000"/>
  <p:notesSz cx="6858000" cy="9144000"/>
  <p:custDataLst>
    <p:tags r:id="rId9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3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1183" autoAdjust="0"/>
  </p:normalViewPr>
  <p:slideViewPr>
    <p:cSldViewPr>
      <p:cViewPr varScale="1">
        <p:scale>
          <a:sx n="89" d="100"/>
          <a:sy n="89" d="100"/>
        </p:scale>
        <p:origin x="235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tags" Target="tags/tag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Планарные графы. Укладка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Стереографическая проекция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ED15A81-B1FA-4E98-9CBF-2870AF21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6740" r="1050" b="5754"/>
          <a:stretch/>
        </p:blipFill>
        <p:spPr>
          <a:xfrm>
            <a:off x="2927647" y="2068011"/>
            <a:ext cx="6650959" cy="36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Эйлера.</a:t>
                </a:r>
                <a:b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связный планарный граф, содержащий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ребер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граней, то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=2.</m:t>
                      </m:r>
                    </m:oMath>
                  </m:oMathPara>
                </a14:m>
                <a:endParaRPr lang="ru-RU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Доказательство.</a:t>
            </a:r>
            <a:b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«Разбираем» граф, уничтожая грани.</a:t>
            </a:r>
          </a:p>
          <a:p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2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Доказательство.</a:t>
            </a:r>
            <a:b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Удаляем любую грань, удаляя ребро из цикла, образующего эту грань.</a:t>
            </a:r>
            <a:endParaRPr lang="ru-RU" sz="2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const</m:t>
                      </m:r>
                      <m: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граней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−1.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рёбер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−1.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Инвариант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5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Удаляем грани, пока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останется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одна грань.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 становится деревом.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+1.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Инвариант планарного графа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Следствия из формулы Эйлера</a:t>
            </a:r>
          </a:p>
        </p:txBody>
      </p:sp>
    </p:spTree>
    <p:extLst>
      <p:ext uri="{BB962C8B-B14F-4D97-AF65-F5344CB8AC3E}">
        <p14:creationId xmlns:p14="http://schemas.microsoft.com/office/powerpoint/2010/main" val="85167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менее трех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Подсчёт суммы количества рёбер вокруг каждой грани.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3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количества рёбер вокруг каждой грани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граней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количества рёбер вокруг каждой грани =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blipFill>
                <a:blip r:embed="rId2"/>
                <a:stretch>
                  <a:fillRect l="-258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8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менее трех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9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трех имеет место неравенство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1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формулы Эйлера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следствия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легко получаем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=6−3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двудольном графе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четырех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742439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7424396" y="30671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424396" y="40738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742439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7784436" y="2240595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948037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948037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9480376" y="35705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C93C619-A6AC-4C60-AFDA-D629B50F8B25}"/>
              </a:ext>
            </a:extLst>
          </p:cNvPr>
          <p:cNvCxnSpPr>
            <a:cxnSpLocks/>
            <a:stCxn id="39" idx="6"/>
            <a:endCxn id="32" idx="3"/>
          </p:cNvCxnSpPr>
          <p:nvPr/>
        </p:nvCxnSpPr>
        <p:spPr>
          <a:xfrm flipV="1">
            <a:off x="7784436" y="2367888"/>
            <a:ext cx="1748667" cy="879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8D5103C-6773-4215-BF84-4FE5803A2124}"/>
              </a:ext>
            </a:extLst>
          </p:cNvPr>
          <p:cNvCxnSpPr>
            <a:cxnSpLocks/>
            <a:stCxn id="37" idx="5"/>
            <a:endCxn id="64" idx="1"/>
          </p:cNvCxnSpPr>
          <p:nvPr/>
        </p:nvCxnSpPr>
        <p:spPr>
          <a:xfrm>
            <a:off x="7731709" y="2367888"/>
            <a:ext cx="1801394" cy="12553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F3DDD8-D8DA-4FD6-99D8-FFD06A1E725D}"/>
              </a:ext>
            </a:extLst>
          </p:cNvPr>
          <p:cNvCxnSpPr>
            <a:cxnSpLocks/>
            <a:stCxn id="39" idx="5"/>
            <a:endCxn id="64" idx="2"/>
          </p:cNvCxnSpPr>
          <p:nvPr/>
        </p:nvCxnSpPr>
        <p:spPr>
          <a:xfrm>
            <a:off x="7731709" y="3374505"/>
            <a:ext cx="1748667" cy="376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F3FEE44-42AB-4B9C-8AB5-A1400F3B51CA}"/>
              </a:ext>
            </a:extLst>
          </p:cNvPr>
          <p:cNvCxnSpPr>
            <a:cxnSpLocks/>
            <a:stCxn id="46" idx="6"/>
            <a:endCxn id="64" idx="3"/>
          </p:cNvCxnSpPr>
          <p:nvPr/>
        </p:nvCxnSpPr>
        <p:spPr>
          <a:xfrm flipV="1">
            <a:off x="7784436" y="3877814"/>
            <a:ext cx="1748667" cy="3760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C271579-47EC-4917-B881-0CD22843D403}"/>
              </a:ext>
            </a:extLst>
          </p:cNvPr>
          <p:cNvCxnSpPr>
            <a:cxnSpLocks/>
            <a:stCxn id="46" idx="5"/>
            <a:endCxn id="62" idx="1"/>
          </p:cNvCxnSpPr>
          <p:nvPr/>
        </p:nvCxnSpPr>
        <p:spPr>
          <a:xfrm>
            <a:off x="7731709" y="4381122"/>
            <a:ext cx="1801394" cy="752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29B25FBC-CDF2-4A85-B8FA-4FBA8A981F04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>
            <a:off x="7784436" y="5260447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66B7F70-8475-4420-986F-BBBBAD168166}"/>
              </a:ext>
            </a:extLst>
          </p:cNvPr>
          <p:cNvCxnSpPr>
            <a:cxnSpLocks/>
            <a:stCxn id="49" idx="7"/>
            <a:endCxn id="64" idx="4"/>
          </p:cNvCxnSpPr>
          <p:nvPr/>
        </p:nvCxnSpPr>
        <p:spPr>
          <a:xfrm flipV="1">
            <a:off x="7731709" y="3930541"/>
            <a:ext cx="1928687" cy="1202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8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двудольном графе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четырех имеет место неравенство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≥4.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742439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7424396" y="30671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424396" y="40738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742439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7784436" y="2240595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948037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948037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9480376" y="35705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C93C619-A6AC-4C60-AFDA-D629B50F8B25}"/>
              </a:ext>
            </a:extLst>
          </p:cNvPr>
          <p:cNvCxnSpPr>
            <a:cxnSpLocks/>
            <a:stCxn id="39" idx="6"/>
            <a:endCxn id="32" idx="3"/>
          </p:cNvCxnSpPr>
          <p:nvPr/>
        </p:nvCxnSpPr>
        <p:spPr>
          <a:xfrm flipV="1">
            <a:off x="7784436" y="2367888"/>
            <a:ext cx="1748667" cy="879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8D5103C-6773-4215-BF84-4FE5803A2124}"/>
              </a:ext>
            </a:extLst>
          </p:cNvPr>
          <p:cNvCxnSpPr>
            <a:cxnSpLocks/>
            <a:stCxn id="37" idx="5"/>
            <a:endCxn id="64" idx="1"/>
          </p:cNvCxnSpPr>
          <p:nvPr/>
        </p:nvCxnSpPr>
        <p:spPr>
          <a:xfrm>
            <a:off x="7731709" y="2367888"/>
            <a:ext cx="1801394" cy="12553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F3DDD8-D8DA-4FD6-99D8-FFD06A1E725D}"/>
              </a:ext>
            </a:extLst>
          </p:cNvPr>
          <p:cNvCxnSpPr>
            <a:cxnSpLocks/>
            <a:stCxn id="39" idx="5"/>
            <a:endCxn id="64" idx="2"/>
          </p:cNvCxnSpPr>
          <p:nvPr/>
        </p:nvCxnSpPr>
        <p:spPr>
          <a:xfrm>
            <a:off x="7731709" y="3374505"/>
            <a:ext cx="1748667" cy="376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F3FEE44-42AB-4B9C-8AB5-A1400F3B51CA}"/>
              </a:ext>
            </a:extLst>
          </p:cNvPr>
          <p:cNvCxnSpPr>
            <a:cxnSpLocks/>
            <a:stCxn id="46" idx="6"/>
            <a:endCxn id="64" idx="3"/>
          </p:cNvCxnSpPr>
          <p:nvPr/>
        </p:nvCxnSpPr>
        <p:spPr>
          <a:xfrm flipV="1">
            <a:off x="7784436" y="3877814"/>
            <a:ext cx="1748667" cy="3760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C271579-47EC-4917-B881-0CD22843D403}"/>
              </a:ext>
            </a:extLst>
          </p:cNvPr>
          <p:cNvCxnSpPr>
            <a:cxnSpLocks/>
            <a:stCxn id="46" idx="5"/>
            <a:endCxn id="62" idx="1"/>
          </p:cNvCxnSpPr>
          <p:nvPr/>
        </p:nvCxnSpPr>
        <p:spPr>
          <a:xfrm>
            <a:off x="7731709" y="4381122"/>
            <a:ext cx="1801394" cy="752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29B25FBC-CDF2-4A85-B8FA-4FBA8A981F04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>
            <a:off x="7784436" y="5260447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66B7F70-8475-4420-986F-BBBBAD168166}"/>
              </a:ext>
            </a:extLst>
          </p:cNvPr>
          <p:cNvCxnSpPr>
            <a:cxnSpLocks/>
            <a:stCxn id="49" idx="7"/>
            <a:endCxn id="64" idx="4"/>
          </p:cNvCxnSpPr>
          <p:nvPr/>
        </p:nvCxnSpPr>
        <p:spPr>
          <a:xfrm flipV="1">
            <a:off x="7731709" y="3930541"/>
            <a:ext cx="1928687" cy="1202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72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Каждый планарный граф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содержит вершину степени 5 или менее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5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Сложим для всех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815882"/>
              </a:xfrm>
              <a:prstGeom prst="rect">
                <a:avLst/>
              </a:prstGeom>
              <a:blipFill>
                <a:blip r:embed="rId2"/>
                <a:stretch>
                  <a:fillRect l="-2586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4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Планарным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графом называется граф, который может быть изображен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его ребра  пересекались только 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341683" y="20666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178925" y="35922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6343443" y="20679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489349" y="29287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F8C29011-2440-4A8C-84AF-9962011174BA}"/>
              </a:ext>
            </a:extLst>
          </p:cNvPr>
          <p:cNvSpPr/>
          <p:nvPr/>
        </p:nvSpPr>
        <p:spPr>
          <a:xfrm>
            <a:off x="10704835" y="206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632504" y="3448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581177" y="38359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0F25C035-3455-4123-A581-D6043B963CAC}"/>
              </a:ext>
            </a:extLst>
          </p:cNvPr>
          <p:cNvSpPr/>
          <p:nvPr/>
        </p:nvSpPr>
        <p:spPr>
          <a:xfrm>
            <a:off x="7771011" y="483058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00A072-4B1B-4091-AE27-F22B9692C797}"/>
              </a:ext>
            </a:extLst>
          </p:cNvPr>
          <p:cNvSpPr/>
          <p:nvPr/>
        </p:nvSpPr>
        <p:spPr>
          <a:xfrm>
            <a:off x="6343443" y="49731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8576686" y="53746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9993606" y="4920439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6703483" y="2246714"/>
            <a:ext cx="1638200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>
            <a:off x="6523463" y="2427991"/>
            <a:ext cx="835482" cy="11642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442CCEEB-E5A9-4397-A4AE-8A2B31B888B6}"/>
              </a:ext>
            </a:extLst>
          </p:cNvPr>
          <p:cNvCxnSpPr>
            <a:cxnSpLocks/>
            <a:stCxn id="107" idx="5"/>
            <a:endCxn id="111" idx="1"/>
          </p:cNvCxnSpPr>
          <p:nvPr/>
        </p:nvCxnSpPr>
        <p:spPr>
          <a:xfrm>
            <a:off x="6650756" y="2375264"/>
            <a:ext cx="1983148" cy="15133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C02F46FA-16E3-4F78-B385-492E1B251333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6523463" y="2427991"/>
            <a:ext cx="0" cy="2545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888490" y="3236013"/>
            <a:ext cx="653586" cy="6526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D69FFF29-60B3-4DC9-90CE-E49096DFCCC1}"/>
              </a:ext>
            </a:extLst>
          </p:cNvPr>
          <p:cNvCxnSpPr>
            <a:cxnSpLocks/>
            <a:stCxn id="109" idx="3"/>
            <a:endCxn id="108" idx="7"/>
          </p:cNvCxnSpPr>
          <p:nvPr/>
        </p:nvCxnSpPr>
        <p:spPr>
          <a:xfrm flipH="1">
            <a:off x="9796662" y="2371315"/>
            <a:ext cx="960900" cy="610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1"/>
            <a:endCxn id="108" idx="5"/>
          </p:cNvCxnSpPr>
          <p:nvPr/>
        </p:nvCxnSpPr>
        <p:spPr>
          <a:xfrm flipH="1" flipV="1">
            <a:off x="9796662" y="3236013"/>
            <a:ext cx="888569" cy="2652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5"/>
            <a:endCxn id="108" idx="1"/>
          </p:cNvCxnSpPr>
          <p:nvPr/>
        </p:nvCxnSpPr>
        <p:spPr>
          <a:xfrm>
            <a:off x="8648996" y="2374007"/>
            <a:ext cx="893080" cy="607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3C7C5958-4A70-434E-81F2-CC7943DBEDCA}"/>
              </a:ext>
            </a:extLst>
          </p:cNvPr>
          <p:cNvCxnSpPr>
            <a:cxnSpLocks/>
            <a:stCxn id="106" idx="4"/>
            <a:endCxn id="113" idx="0"/>
          </p:cNvCxnSpPr>
          <p:nvPr/>
        </p:nvCxnSpPr>
        <p:spPr>
          <a:xfrm flipH="1">
            <a:off x="6523463" y="3952287"/>
            <a:ext cx="835482" cy="1020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4"/>
            <a:endCxn id="115" idx="7"/>
          </p:cNvCxnSpPr>
          <p:nvPr/>
        </p:nvCxnSpPr>
        <p:spPr>
          <a:xfrm flipH="1">
            <a:off x="10300885" y="3808576"/>
            <a:ext cx="511639" cy="116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6C2B69A1-43F3-43BF-A97B-410C8D360B9B}"/>
              </a:ext>
            </a:extLst>
          </p:cNvPr>
          <p:cNvCxnSpPr>
            <a:cxnSpLocks/>
            <a:stCxn id="113" idx="5"/>
            <a:endCxn id="114" idx="2"/>
          </p:cNvCxnSpPr>
          <p:nvPr/>
        </p:nvCxnSpPr>
        <p:spPr>
          <a:xfrm>
            <a:off x="6650756" y="5280479"/>
            <a:ext cx="1925930" cy="2741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76B64AD6-B3E4-4F89-AEF4-B01DB99CD8B4}"/>
              </a:ext>
            </a:extLst>
          </p:cNvPr>
          <p:cNvCxnSpPr>
            <a:cxnSpLocks/>
            <a:stCxn id="112" idx="7"/>
            <a:endCxn id="111" idx="3"/>
          </p:cNvCxnSpPr>
          <p:nvPr/>
        </p:nvCxnSpPr>
        <p:spPr>
          <a:xfrm flipV="1">
            <a:off x="8078324" y="4143226"/>
            <a:ext cx="555580" cy="738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13" idx="6"/>
          </p:cNvCxnSpPr>
          <p:nvPr/>
        </p:nvCxnSpPr>
        <p:spPr>
          <a:xfrm flipH="1">
            <a:off x="6703483" y="4015933"/>
            <a:ext cx="1877694" cy="1137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0"/>
            <a:endCxn id="111" idx="4"/>
          </p:cNvCxnSpPr>
          <p:nvPr/>
        </p:nvCxnSpPr>
        <p:spPr>
          <a:xfrm flipV="1">
            <a:off x="8756706" y="4195953"/>
            <a:ext cx="4491" cy="1178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8936726" y="5227752"/>
            <a:ext cx="1109601" cy="326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Сложим для всех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следствия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Противоречие.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8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Полный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является планарным.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blipFill>
                <a:blip r:embed="rId3"/>
                <a:stretch>
                  <a:fillRect l="-258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>
            <a:extLst>
              <a:ext uri="{FF2B5EF4-FFF2-40B4-BE49-F238E27FC236}">
                <a16:creationId xmlns:a16="http://schemas.microsoft.com/office/drawing/2014/main" id="{557DE0BF-2478-4499-9AF6-4DA182541B9E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6D05E6B-75C7-418C-B55C-762A0516303B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66EA05A-7790-4C3B-B149-EA7D47F0EC00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29B12E0-0462-412F-9D69-025B51A6716F}"/>
              </a:ext>
            </a:extLst>
          </p:cNvPr>
          <p:cNvCxnSpPr>
            <a:stCxn id="29" idx="6"/>
            <a:endCxn id="47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0A95D3F-1A9F-4455-BFDF-CC737059DF8E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A6DEEE8-872C-4395-9A9E-7B593702C5F7}"/>
              </a:ext>
            </a:extLst>
          </p:cNvPr>
          <p:cNvCxnSpPr>
            <a:cxnSpLocks/>
            <a:stCxn id="45" idx="3"/>
            <a:endCxn id="31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F80E1F6-53DE-430E-8F02-6DBDCA8BECC9}"/>
              </a:ext>
            </a:extLst>
          </p:cNvPr>
          <p:cNvCxnSpPr>
            <a:cxnSpLocks/>
            <a:stCxn id="31" idx="6"/>
            <a:endCxn id="47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472D85C-6BF6-44AC-8C25-A5850431D510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D7F9A2B-C331-411E-A8DA-B93363E3CBC9}"/>
              </a:ext>
            </a:extLst>
          </p:cNvPr>
          <p:cNvCxnSpPr>
            <a:stCxn id="30" idx="2"/>
            <a:endCxn id="29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09ADC68-C532-4125-A9C5-8547D8AA6AFE}"/>
              </a:ext>
            </a:extLst>
          </p:cNvPr>
          <p:cNvCxnSpPr>
            <a:cxnSpLocks/>
            <a:stCxn id="45" idx="2"/>
            <a:endCxn id="29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D308141-8B69-4E49-B2F1-B6CC7E76E4EC}"/>
              </a:ext>
            </a:extLst>
          </p:cNvPr>
          <p:cNvCxnSpPr>
            <a:stCxn id="47" idx="1"/>
            <a:endCxn id="30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9E98C91F-FBD7-49A4-AFBD-3E27F14C025A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D3536E3-85E6-4D00-ADA1-80F481AAC271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3C22761-EA55-4F50-9E3D-647514A3EBE5}"/>
              </a:ext>
            </a:extLst>
          </p:cNvPr>
          <p:cNvCxnSpPr>
            <a:stCxn id="45" idx="7"/>
            <a:endCxn id="47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0B85D5B-59E4-4E6D-AFE3-377AFC3482B3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4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=5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5−10≥6.</m:t>
                      </m:r>
                    </m:oMath>
                  </m:oMathPara>
                </a14:m>
                <a:endParaRPr lang="ru-RU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3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>
            <a:extLst>
              <a:ext uri="{FF2B5EF4-FFF2-40B4-BE49-F238E27FC236}">
                <a16:creationId xmlns:a16="http://schemas.microsoft.com/office/drawing/2014/main" id="{557DE0BF-2478-4499-9AF6-4DA182541B9E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6D05E6B-75C7-418C-B55C-762A0516303B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66EA05A-7790-4C3B-B149-EA7D47F0EC00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29B12E0-0462-412F-9D69-025B51A6716F}"/>
              </a:ext>
            </a:extLst>
          </p:cNvPr>
          <p:cNvCxnSpPr>
            <a:stCxn id="29" idx="6"/>
            <a:endCxn id="47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0A95D3F-1A9F-4455-BFDF-CC737059DF8E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A6DEEE8-872C-4395-9A9E-7B593702C5F7}"/>
              </a:ext>
            </a:extLst>
          </p:cNvPr>
          <p:cNvCxnSpPr>
            <a:cxnSpLocks/>
            <a:stCxn id="45" idx="3"/>
            <a:endCxn id="31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F80E1F6-53DE-430E-8F02-6DBDCA8BECC9}"/>
              </a:ext>
            </a:extLst>
          </p:cNvPr>
          <p:cNvCxnSpPr>
            <a:cxnSpLocks/>
            <a:stCxn id="31" idx="6"/>
            <a:endCxn id="47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472D85C-6BF6-44AC-8C25-A5850431D510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D7F9A2B-C331-411E-A8DA-B93363E3CBC9}"/>
              </a:ext>
            </a:extLst>
          </p:cNvPr>
          <p:cNvCxnSpPr>
            <a:stCxn id="30" idx="2"/>
            <a:endCxn id="29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09ADC68-C532-4125-A9C5-8547D8AA6AFE}"/>
              </a:ext>
            </a:extLst>
          </p:cNvPr>
          <p:cNvCxnSpPr>
            <a:cxnSpLocks/>
            <a:stCxn id="45" idx="2"/>
            <a:endCxn id="29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D308141-8B69-4E49-B2F1-B6CC7E76E4EC}"/>
              </a:ext>
            </a:extLst>
          </p:cNvPr>
          <p:cNvCxnSpPr>
            <a:stCxn id="47" idx="1"/>
            <a:endCxn id="30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9E98C91F-FBD7-49A4-AFBD-3E27F14C025A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D3536E3-85E6-4D00-ADA1-80F481AAC271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3C22761-EA55-4F50-9E3D-647514A3EBE5}"/>
              </a:ext>
            </a:extLst>
          </p:cNvPr>
          <p:cNvCxnSpPr>
            <a:stCxn id="45" idx="7"/>
            <a:endCxn id="47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0B85D5B-59E4-4E6D-AFE3-377AFC3482B3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4167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Полный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является планарным.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403910"/>
              </a:xfrm>
              <a:prstGeom prst="rect">
                <a:avLst/>
              </a:prstGeom>
              <a:blipFill>
                <a:blip r:embed="rId3"/>
                <a:stretch>
                  <a:fillRect l="-2586" t="-4329" b="-10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DE2AE4-F6CF-4682-95EE-F56393E8C5FA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8BA1F9-4CC2-4E62-8D41-3710D7584A7F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A61444D-00C3-4F76-BBE5-74310551FB3C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A826772-0E69-4BE1-8533-23108514F1C4}"/>
              </a:ext>
            </a:extLst>
          </p:cNvPr>
          <p:cNvCxnSpPr>
            <a:cxnSpLocks/>
            <a:stCxn id="20" idx="5"/>
            <a:endCxn id="3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9010F13-3F3E-44E4-B540-B33112409F74}"/>
              </a:ext>
            </a:extLst>
          </p:cNvPr>
          <p:cNvCxnSpPr>
            <a:cxnSpLocks/>
            <a:stCxn id="32" idx="3"/>
            <a:endCxn id="21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5D20B10-859C-47C3-980A-754A33462040}"/>
              </a:ext>
            </a:extLst>
          </p:cNvPr>
          <p:cNvCxnSpPr>
            <a:stCxn id="21" idx="6"/>
            <a:endCxn id="37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stCxn id="44" idx="2"/>
            <a:endCxn id="19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D9F1DB-C4DA-4432-B3DB-B7805863D384}"/>
              </a:ext>
            </a:extLst>
          </p:cNvPr>
          <p:cNvCxnSpPr>
            <a:stCxn id="32" idx="2"/>
            <a:endCxn id="19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E2E67B7-4079-41FB-AE91-2D563230E85E}"/>
              </a:ext>
            </a:extLst>
          </p:cNvPr>
          <p:cNvCxnSpPr>
            <a:stCxn id="37" idx="1"/>
            <a:endCxn id="20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1D0FA62C-0FAF-4B28-92E8-407F9FED0AA8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2DF3FB9-6B3E-4130-81C1-D1981DBC75A7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7D1403-8F05-43EF-AB0E-68922BC1F60E}"/>
              </a:ext>
            </a:extLst>
          </p:cNvPr>
          <p:cNvCxnSpPr>
            <a:cxnSpLocks/>
            <a:stCxn id="44" idx="1"/>
            <a:endCxn id="20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089D377-E506-4B90-9CC2-338F217EE25A}"/>
              </a:ext>
            </a:extLst>
          </p:cNvPr>
          <p:cNvCxnSpPr>
            <a:cxnSpLocks/>
            <a:stCxn id="21" idx="7"/>
            <a:endCxn id="44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97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4167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=6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=9</m:t>
                    </m:r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≥4.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3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DE2AE4-F6CF-4682-95EE-F56393E8C5FA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8BA1F9-4CC2-4E62-8D41-3710D7584A7F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A61444D-00C3-4F76-BBE5-74310551FB3C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A826772-0E69-4BE1-8533-23108514F1C4}"/>
              </a:ext>
            </a:extLst>
          </p:cNvPr>
          <p:cNvCxnSpPr>
            <a:cxnSpLocks/>
            <a:stCxn id="20" idx="5"/>
            <a:endCxn id="3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9010F13-3F3E-44E4-B540-B33112409F74}"/>
              </a:ext>
            </a:extLst>
          </p:cNvPr>
          <p:cNvCxnSpPr>
            <a:cxnSpLocks/>
            <a:stCxn id="32" idx="3"/>
            <a:endCxn id="21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5D20B10-859C-47C3-980A-754A33462040}"/>
              </a:ext>
            </a:extLst>
          </p:cNvPr>
          <p:cNvCxnSpPr>
            <a:stCxn id="21" idx="6"/>
            <a:endCxn id="37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stCxn id="44" idx="2"/>
            <a:endCxn id="19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D9F1DB-C4DA-4432-B3DB-B7805863D384}"/>
              </a:ext>
            </a:extLst>
          </p:cNvPr>
          <p:cNvCxnSpPr>
            <a:stCxn id="32" idx="2"/>
            <a:endCxn id="19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E2E67B7-4079-41FB-AE91-2D563230E85E}"/>
              </a:ext>
            </a:extLst>
          </p:cNvPr>
          <p:cNvCxnSpPr>
            <a:stCxn id="37" idx="1"/>
            <a:endCxn id="20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1D0FA62C-0FAF-4B28-92E8-407F9FED0AA8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2DF3FB9-6B3E-4130-81C1-D1981DBC75A7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7D1403-8F05-43EF-AB0E-68922BC1F60E}"/>
              </a:ext>
            </a:extLst>
          </p:cNvPr>
          <p:cNvCxnSpPr>
            <a:cxnSpLocks/>
            <a:stCxn id="44" idx="1"/>
            <a:endCxn id="20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089D377-E506-4B90-9CC2-338F217EE25A}"/>
              </a:ext>
            </a:extLst>
          </p:cNvPr>
          <p:cNvCxnSpPr>
            <a:cxnSpLocks/>
            <a:stCxn id="21" idx="7"/>
            <a:endCxn id="44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22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Планарность.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Общий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88161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Подразбиение ребра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Подразбиением ребра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называется операция удаления ребра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добавлением новой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двух ребер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12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76120" y="2240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cxnSpLocks/>
            <a:stCxn id="44" idx="2"/>
            <a:endCxn id="19" idx="6"/>
          </p:cNvCxnSpPr>
          <p:nvPr/>
        </p:nvCxnSpPr>
        <p:spPr>
          <a:xfrm flipH="1">
            <a:off x="7536160" y="2420888"/>
            <a:ext cx="2374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9910666" y="2240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F843573-35D5-4F88-9E38-8754D1AC1199}"/>
              </a:ext>
            </a:extLst>
          </p:cNvPr>
          <p:cNvSpPr/>
          <p:nvPr/>
        </p:nvSpPr>
        <p:spPr>
          <a:xfrm>
            <a:off x="7176120" y="31089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9C3EAD-D755-46A8-BC81-9BD33E56AC5A}"/>
              </a:ext>
            </a:extLst>
          </p:cNvPr>
          <p:cNvSpPr/>
          <p:nvPr/>
        </p:nvSpPr>
        <p:spPr>
          <a:xfrm>
            <a:off x="9910666" y="31089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F58BA19-013A-43B8-930F-0DFBAD37D435}"/>
              </a:ext>
            </a:extLst>
          </p:cNvPr>
          <p:cNvSpPr/>
          <p:nvPr/>
        </p:nvSpPr>
        <p:spPr>
          <a:xfrm>
            <a:off x="7176120" y="39832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B011B88-9295-482C-A8CC-729DDF38C371}"/>
              </a:ext>
            </a:extLst>
          </p:cNvPr>
          <p:cNvSpPr/>
          <p:nvPr/>
        </p:nvSpPr>
        <p:spPr>
          <a:xfrm>
            <a:off x="9910666" y="39832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DC4B0FC-6F48-4D36-B8A8-E13FD0A2404B}"/>
              </a:ext>
            </a:extLst>
          </p:cNvPr>
          <p:cNvSpPr/>
          <p:nvPr/>
        </p:nvSpPr>
        <p:spPr>
          <a:xfrm>
            <a:off x="7176120" y="48586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4561FE1-8DDC-4623-AF75-43F42C620AD8}"/>
              </a:ext>
            </a:extLst>
          </p:cNvPr>
          <p:cNvSpPr/>
          <p:nvPr/>
        </p:nvSpPr>
        <p:spPr>
          <a:xfrm>
            <a:off x="9910666" y="48586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05F9E20-B32A-4145-A60C-46BA710BE051}"/>
              </a:ext>
            </a:extLst>
          </p:cNvPr>
          <p:cNvSpPr/>
          <p:nvPr/>
        </p:nvSpPr>
        <p:spPr>
          <a:xfrm>
            <a:off x="8543393" y="3996984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842074F-7825-440C-8A9D-1E3718FFEFEE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>
            <a:off x="7536160" y="5038694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2673AAD-A4EC-410E-AC24-60264A1BF484}"/>
              </a:ext>
            </a:extLst>
          </p:cNvPr>
          <p:cNvCxnSpPr>
            <a:cxnSpLocks/>
            <a:stCxn id="41" idx="2"/>
            <a:endCxn id="46" idx="6"/>
          </p:cNvCxnSpPr>
          <p:nvPr/>
        </p:nvCxnSpPr>
        <p:spPr>
          <a:xfrm flipH="1">
            <a:off x="8903433" y="5038694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80F3031D-8E2C-4207-B8EB-69713ADAD52D}"/>
              </a:ext>
            </a:extLst>
          </p:cNvPr>
          <p:cNvSpPr/>
          <p:nvPr/>
        </p:nvSpPr>
        <p:spPr>
          <a:xfrm>
            <a:off x="8543393" y="4872422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7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Гомеоморфный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Два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называются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гомеоморфными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они могут быть получены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одного и того же графа подразбиением его ребер.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D31D3F80-4EEF-4012-860F-E6F21F3DDD85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225BA0-0DE8-485B-9806-C21736C62096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9785C9C-6E8C-4803-8560-F8C250AB8198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54F7673-1003-4019-9123-DC6DAD22CC0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E2BD83-C7DF-48D0-A0F8-19D125664252}"/>
              </a:ext>
            </a:extLst>
          </p:cNvPr>
          <p:cNvCxnSpPr>
            <a:cxnSpLocks/>
            <a:stCxn id="11" idx="5"/>
            <a:endCxn id="2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FFDF99-4B6E-4937-A790-D81747969370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F230DB-E32A-4F07-9A59-B8477008AC24}"/>
              </a:ext>
            </a:extLst>
          </p:cNvPr>
          <p:cNvCxnSpPr>
            <a:stCxn id="12" idx="6"/>
            <a:endCxn id="23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E2F7EB-4A27-493B-8F45-F8365207DB0D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1B73852-5878-41F9-B4B7-6C13D9ECC921}"/>
              </a:ext>
            </a:extLst>
          </p:cNvPr>
          <p:cNvCxnSpPr>
            <a:stCxn id="22" idx="2"/>
            <a:endCxn id="10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B96325-CCF3-4EFE-A894-F36DCA411F3E}"/>
              </a:ext>
            </a:extLst>
          </p:cNvPr>
          <p:cNvCxnSpPr>
            <a:stCxn id="23" idx="1"/>
            <a:endCxn id="11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84374548-38F4-42F6-875A-A3E3DAD9EB80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4342ADA-2098-4B81-A944-C92E0CE8C806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B3BBD13-EE89-4452-8CD8-4BA51C5E759E}"/>
              </a:ext>
            </a:extLst>
          </p:cNvPr>
          <p:cNvCxnSpPr>
            <a:cxnSpLocks/>
            <a:stCxn id="27" idx="1"/>
            <a:endCxn id="11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67ED7A1-5EC3-41AB-8041-41C91DE0BA60}"/>
              </a:ext>
            </a:extLst>
          </p:cNvPr>
          <p:cNvCxnSpPr>
            <a:cxnSpLocks/>
            <a:stCxn id="12" idx="7"/>
            <a:endCxn id="27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5252E09B-EB76-44E5-A89A-531FEAAB27DF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25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Гомеоморфный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Понтрягина-</a:t>
                </a:r>
                <a:r>
                  <a:rPr lang="ru-RU" sz="2800" b="1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Куратовского</a:t>
                </a:r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является планарным тогда и только тогда, когда он не содержит подграф, гомеоморфный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blipFill>
                <a:blip r:embed="rId2"/>
                <a:stretch>
                  <a:fillRect l="-1290" t="-432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2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Петерсона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4FB56F4-CB9A-452A-A3B7-F452299FDE38}"/>
              </a:ext>
            </a:extLst>
          </p:cNvPr>
          <p:cNvSpPr/>
          <p:nvPr/>
        </p:nvSpPr>
        <p:spPr>
          <a:xfrm>
            <a:off x="6960096" y="38090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AA3BC1E-57A3-4218-AC0B-9772B012EAE2}"/>
              </a:ext>
            </a:extLst>
          </p:cNvPr>
          <p:cNvSpPr/>
          <p:nvPr/>
        </p:nvSpPr>
        <p:spPr>
          <a:xfrm>
            <a:off x="6960096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AB715B3-4584-4A26-BCC1-C7AAA20B54D3}"/>
              </a:ext>
            </a:extLst>
          </p:cNvPr>
          <p:cNvSpPr/>
          <p:nvPr/>
        </p:nvSpPr>
        <p:spPr>
          <a:xfrm>
            <a:off x="6960096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99D7ED2-2C08-414E-BF2E-4BD7CBBB917F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320136" y="3989075"/>
            <a:ext cx="23369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FD8463C-20E0-4CEA-8B4E-578F54C932DC}"/>
              </a:ext>
            </a:extLst>
          </p:cNvPr>
          <p:cNvCxnSpPr>
            <a:cxnSpLocks/>
            <a:stCxn id="26" idx="4"/>
            <a:endCxn id="36" idx="0"/>
          </p:cNvCxnSpPr>
          <p:nvPr/>
        </p:nvCxnSpPr>
        <p:spPr>
          <a:xfrm>
            <a:off x="7140116" y="2449071"/>
            <a:ext cx="2696953" cy="29244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9D26D83-5C98-4786-8460-54B201E54A90}"/>
              </a:ext>
            </a:extLst>
          </p:cNvPr>
          <p:cNvCxnSpPr>
            <a:cxnSpLocks/>
            <a:stCxn id="36" idx="2"/>
            <a:endCxn id="44" idx="6"/>
          </p:cNvCxnSpPr>
          <p:nvPr/>
        </p:nvCxnSpPr>
        <p:spPr>
          <a:xfrm flipH="1">
            <a:off x="8668612" y="5553525"/>
            <a:ext cx="9884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88D8DE3-A045-4E7D-8032-0DC7CEA6BD3E}"/>
              </a:ext>
            </a:extLst>
          </p:cNvPr>
          <p:cNvCxnSpPr>
            <a:cxnSpLocks/>
            <a:stCxn id="28" idx="7"/>
            <a:endCxn id="37" idx="3"/>
          </p:cNvCxnSpPr>
          <p:nvPr/>
        </p:nvCxnSpPr>
        <p:spPr>
          <a:xfrm flipV="1">
            <a:off x="7267409" y="4116368"/>
            <a:ext cx="2442367" cy="1309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02BAD0F-4617-48FB-A52D-43094897D18E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9024517" y="2397208"/>
            <a:ext cx="685259" cy="3538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3D2FC8E-AF70-457C-A61F-28A9E3A01BB2}"/>
              </a:ext>
            </a:extLst>
          </p:cNvPr>
          <p:cNvCxnSpPr>
            <a:cxnSpLocks/>
            <a:stCxn id="36" idx="1"/>
            <a:endCxn id="45" idx="6"/>
          </p:cNvCxnSpPr>
          <p:nvPr/>
        </p:nvCxnSpPr>
        <p:spPr>
          <a:xfrm flipH="1" flipV="1">
            <a:off x="8866464" y="4977445"/>
            <a:ext cx="843312" cy="4487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57A1BE3-B55B-46CC-B7CA-BE41564E1D72}"/>
              </a:ext>
            </a:extLst>
          </p:cNvPr>
          <p:cNvCxnSpPr>
            <a:cxnSpLocks/>
            <a:stCxn id="28" idx="0"/>
            <a:endCxn id="43" idx="3"/>
          </p:cNvCxnSpPr>
          <p:nvPr/>
        </p:nvCxnSpPr>
        <p:spPr>
          <a:xfrm flipV="1">
            <a:off x="7140116" y="3796193"/>
            <a:ext cx="1467307" cy="15773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37161E54-7DAE-4E68-9460-FA07C6CACFCE}"/>
              </a:ext>
            </a:extLst>
          </p:cNvPr>
          <p:cNvSpPr/>
          <p:nvPr/>
        </p:nvSpPr>
        <p:spPr>
          <a:xfrm>
            <a:off x="9657049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713969-8769-416F-97CD-F28978B83B96}"/>
              </a:ext>
            </a:extLst>
          </p:cNvPr>
          <p:cNvSpPr/>
          <p:nvPr/>
        </p:nvSpPr>
        <p:spPr>
          <a:xfrm>
            <a:off x="9657049" y="38090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09FF16D-07ED-4725-8565-D43B2A5C78C1}"/>
              </a:ext>
            </a:extLst>
          </p:cNvPr>
          <p:cNvCxnSpPr>
            <a:stCxn id="40" idx="2"/>
            <a:endCxn id="26" idx="6"/>
          </p:cNvCxnSpPr>
          <p:nvPr/>
        </p:nvCxnSpPr>
        <p:spPr>
          <a:xfrm flipH="1" flipV="1">
            <a:off x="7320136" y="2269051"/>
            <a:ext cx="2336913" cy="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FA73B4A-8526-4FE7-8AF7-583CDD949AB1}"/>
              </a:ext>
            </a:extLst>
          </p:cNvPr>
          <p:cNvCxnSpPr>
            <a:cxnSpLocks/>
            <a:stCxn id="43" idx="7"/>
            <a:endCxn id="40" idx="4"/>
          </p:cNvCxnSpPr>
          <p:nvPr/>
        </p:nvCxnSpPr>
        <p:spPr>
          <a:xfrm flipV="1">
            <a:off x="8862009" y="2449935"/>
            <a:ext cx="975060" cy="109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4D0E4EFD-6C44-430D-9B07-8C9DDEA4DA5C}"/>
              </a:ext>
            </a:extLst>
          </p:cNvPr>
          <p:cNvSpPr/>
          <p:nvPr/>
        </p:nvSpPr>
        <p:spPr>
          <a:xfrm>
            <a:off x="9657049" y="20898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E72C83-E86F-4AD3-B344-090B2BB0FD9D}"/>
              </a:ext>
            </a:extLst>
          </p:cNvPr>
          <p:cNvSpPr/>
          <p:nvPr/>
        </p:nvSpPr>
        <p:spPr>
          <a:xfrm>
            <a:off x="8717204" y="26983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A6C1FE4-AE10-40DB-B379-6DFBC02AB877}"/>
              </a:ext>
            </a:extLst>
          </p:cNvPr>
          <p:cNvCxnSpPr>
            <a:stCxn id="41" idx="3"/>
            <a:endCxn id="19" idx="7"/>
          </p:cNvCxnSpPr>
          <p:nvPr/>
        </p:nvCxnSpPr>
        <p:spPr>
          <a:xfrm flipH="1">
            <a:off x="7267409" y="3005615"/>
            <a:ext cx="1502522" cy="856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3EA311D8-329E-435B-9633-1647B1DD4369}"/>
              </a:ext>
            </a:extLst>
          </p:cNvPr>
          <p:cNvSpPr/>
          <p:nvPr/>
        </p:nvSpPr>
        <p:spPr>
          <a:xfrm>
            <a:off x="8554696" y="34888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9C58A2-0F3D-43CB-B769-EA105A09F4C8}"/>
              </a:ext>
            </a:extLst>
          </p:cNvPr>
          <p:cNvSpPr/>
          <p:nvPr/>
        </p:nvSpPr>
        <p:spPr>
          <a:xfrm>
            <a:off x="8308572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F4A55E8-A296-4F8F-8A90-8505995F289F}"/>
              </a:ext>
            </a:extLst>
          </p:cNvPr>
          <p:cNvSpPr/>
          <p:nvPr/>
        </p:nvSpPr>
        <p:spPr>
          <a:xfrm>
            <a:off x="8506424" y="479742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A7B099-10BA-4337-8E95-AEAAEC2F0FAD}"/>
              </a:ext>
            </a:extLst>
          </p:cNvPr>
          <p:cNvCxnSpPr>
            <a:cxnSpLocks/>
            <a:stCxn id="37" idx="1"/>
            <a:endCxn id="26" idx="5"/>
          </p:cNvCxnSpPr>
          <p:nvPr/>
        </p:nvCxnSpPr>
        <p:spPr>
          <a:xfrm flipH="1" flipV="1">
            <a:off x="7267409" y="2396344"/>
            <a:ext cx="2442367" cy="1465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C2D46A6-A80A-4FD7-9EB8-DA46AEAA5EBD}"/>
              </a:ext>
            </a:extLst>
          </p:cNvPr>
          <p:cNvCxnSpPr>
            <a:cxnSpLocks/>
            <a:stCxn id="45" idx="1"/>
            <a:endCxn id="19" idx="5"/>
          </p:cNvCxnSpPr>
          <p:nvPr/>
        </p:nvCxnSpPr>
        <p:spPr>
          <a:xfrm flipH="1" flipV="1">
            <a:off x="7267409" y="4116368"/>
            <a:ext cx="1291742" cy="733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9835254-4E98-4EFA-B6D3-80F35B1EE6CC}"/>
              </a:ext>
            </a:extLst>
          </p:cNvPr>
          <p:cNvCxnSpPr>
            <a:stCxn id="44" idx="2"/>
            <a:endCxn id="28" idx="6"/>
          </p:cNvCxnSpPr>
          <p:nvPr/>
        </p:nvCxnSpPr>
        <p:spPr>
          <a:xfrm flipH="1">
            <a:off x="7320136" y="5553525"/>
            <a:ext cx="988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0C75AF99-09E7-407F-91F3-CB20935A9E6B}"/>
              </a:ext>
            </a:extLst>
          </p:cNvPr>
          <p:cNvSpPr/>
          <p:nvPr/>
        </p:nvSpPr>
        <p:spPr>
          <a:xfrm>
            <a:off x="2637648" y="47540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23A550-C977-48E3-9702-DBC23BBA8D1F}"/>
              </a:ext>
            </a:extLst>
          </p:cNvPr>
          <p:cNvSpPr/>
          <p:nvPr/>
        </p:nvSpPr>
        <p:spPr>
          <a:xfrm>
            <a:off x="3270294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1FF68D4-C8E2-412F-BF6A-885E477699B5}"/>
              </a:ext>
            </a:extLst>
          </p:cNvPr>
          <p:cNvSpPr/>
          <p:nvPr/>
        </p:nvSpPr>
        <p:spPr>
          <a:xfrm>
            <a:off x="4033550" y="4791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67F22E1-2CC7-47CA-9895-1D594026CF7B}"/>
              </a:ext>
            </a:extLst>
          </p:cNvPr>
          <p:cNvCxnSpPr>
            <a:cxnSpLocks/>
            <a:stCxn id="49" idx="7"/>
            <a:endCxn id="60" idx="3"/>
          </p:cNvCxnSpPr>
          <p:nvPr/>
        </p:nvCxnSpPr>
        <p:spPr>
          <a:xfrm flipV="1">
            <a:off x="2944961" y="3126026"/>
            <a:ext cx="378060" cy="1680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30C71F2-5D0A-49DA-B80C-DF333288469F}"/>
              </a:ext>
            </a:extLst>
          </p:cNvPr>
          <p:cNvCxnSpPr>
            <a:stCxn id="50" idx="5"/>
            <a:endCxn id="59" idx="1"/>
          </p:cNvCxnSpPr>
          <p:nvPr/>
        </p:nvCxnSpPr>
        <p:spPr>
          <a:xfrm>
            <a:off x="3577607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E688761-D49B-404C-88CE-99E1A578795B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 flipH="1">
            <a:off x="4803203" y="3498017"/>
            <a:ext cx="481823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7A9BD9A-1BFE-4911-B955-E35D41D67339}"/>
              </a:ext>
            </a:extLst>
          </p:cNvPr>
          <p:cNvCxnSpPr>
            <a:stCxn id="51" idx="1"/>
            <a:endCxn id="60" idx="5"/>
          </p:cNvCxnSpPr>
          <p:nvPr/>
        </p:nvCxnSpPr>
        <p:spPr>
          <a:xfrm flipH="1" flipV="1">
            <a:off x="3577607" y="3126026"/>
            <a:ext cx="508670" cy="17179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04F4B3A-720B-40C6-9FAC-C21DAA12136E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1615602" y="3498017"/>
            <a:ext cx="442127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0AEB279-1661-489C-A7FF-9206F97DAFF0}"/>
              </a:ext>
            </a:extLst>
          </p:cNvPr>
          <p:cNvCxnSpPr>
            <a:stCxn id="59" idx="3"/>
            <a:endCxn id="68" idx="7"/>
          </p:cNvCxnSpPr>
          <p:nvPr/>
        </p:nvCxnSpPr>
        <p:spPr>
          <a:xfrm flipH="1">
            <a:off x="4494963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35D8C80-8C8A-4C18-8FE0-31AE2F58201F}"/>
              </a:ext>
            </a:extLst>
          </p:cNvPr>
          <p:cNvCxnSpPr>
            <a:stCxn id="60" idx="0"/>
            <a:endCxn id="50" idx="4"/>
          </p:cNvCxnSpPr>
          <p:nvPr/>
        </p:nvCxnSpPr>
        <p:spPr>
          <a:xfrm flipV="1">
            <a:off x="3450314" y="2449071"/>
            <a:ext cx="0" cy="369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63DD0E45-754F-40C2-B513-4B6DD5100716}"/>
              </a:ext>
            </a:extLst>
          </p:cNvPr>
          <p:cNvSpPr/>
          <p:nvPr/>
        </p:nvSpPr>
        <p:spPr>
          <a:xfrm>
            <a:off x="5105006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09F4A00D-13CF-4F71-B581-A6109017E4FF}"/>
              </a:ext>
            </a:extLst>
          </p:cNvPr>
          <p:cNvSpPr/>
          <p:nvPr/>
        </p:nvSpPr>
        <p:spPr>
          <a:xfrm>
            <a:off x="3270294" y="28187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76C394F-A498-4FC2-8628-48C980FE2CF0}"/>
              </a:ext>
            </a:extLst>
          </p:cNvPr>
          <p:cNvCxnSpPr>
            <a:stCxn id="63" idx="7"/>
            <a:endCxn id="50" idx="3"/>
          </p:cNvCxnSpPr>
          <p:nvPr/>
        </p:nvCxnSpPr>
        <p:spPr>
          <a:xfrm flipV="1">
            <a:off x="1742895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99F0A5-2CFF-48BB-81E4-5CC73D1F92E5}"/>
              </a:ext>
            </a:extLst>
          </p:cNvPr>
          <p:cNvCxnSpPr>
            <a:stCxn id="66" idx="1"/>
            <a:endCxn id="63" idx="5"/>
          </p:cNvCxnSpPr>
          <p:nvPr/>
        </p:nvCxnSpPr>
        <p:spPr>
          <a:xfrm flipH="1" flipV="1">
            <a:off x="1742895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810F5A4F-571D-4DC2-8198-A80ABD4D75BA}"/>
              </a:ext>
            </a:extLst>
          </p:cNvPr>
          <p:cNvSpPr/>
          <p:nvPr/>
        </p:nvSpPr>
        <p:spPr>
          <a:xfrm>
            <a:off x="1435582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2B8F380-5FDB-472D-A20B-638EEBCD2171}"/>
              </a:ext>
            </a:extLst>
          </p:cNvPr>
          <p:cNvSpPr/>
          <p:nvPr/>
        </p:nvSpPr>
        <p:spPr>
          <a:xfrm>
            <a:off x="1877709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F9AF08-10DE-4711-8CA2-82ADA0E89896}"/>
              </a:ext>
            </a:extLst>
          </p:cNvPr>
          <p:cNvCxnSpPr>
            <a:stCxn id="64" idx="7"/>
            <a:endCxn id="49" idx="3"/>
          </p:cNvCxnSpPr>
          <p:nvPr/>
        </p:nvCxnSpPr>
        <p:spPr>
          <a:xfrm flipV="1">
            <a:off x="2185022" y="5061322"/>
            <a:ext cx="505353" cy="364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9A2A6AC8-6791-4943-8CDD-BAACFE3CA2BF}"/>
              </a:ext>
            </a:extLst>
          </p:cNvPr>
          <p:cNvSpPr/>
          <p:nvPr/>
        </p:nvSpPr>
        <p:spPr>
          <a:xfrm>
            <a:off x="2352938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570213E-C8A8-4B48-88F4-2A7566624096}"/>
              </a:ext>
            </a:extLst>
          </p:cNvPr>
          <p:cNvSpPr/>
          <p:nvPr/>
        </p:nvSpPr>
        <p:spPr>
          <a:xfrm>
            <a:off x="4623183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8E76B2E-DC7E-42DD-A41B-92B3D1F8C9EB}"/>
              </a:ext>
            </a:extLst>
          </p:cNvPr>
          <p:cNvSpPr/>
          <p:nvPr/>
        </p:nvSpPr>
        <p:spPr>
          <a:xfrm>
            <a:off x="4187650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E3ECFB-29DA-40D5-A53F-EA49E83AB2FE}"/>
              </a:ext>
            </a:extLst>
          </p:cNvPr>
          <p:cNvCxnSpPr>
            <a:stCxn id="51" idx="1"/>
            <a:endCxn id="66" idx="5"/>
          </p:cNvCxnSpPr>
          <p:nvPr/>
        </p:nvCxnSpPr>
        <p:spPr>
          <a:xfrm flipH="1" flipV="1">
            <a:off x="2660251" y="3932295"/>
            <a:ext cx="1426026" cy="911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37442D3-D842-45E2-9B14-B7CAF9B37F8D}"/>
              </a:ext>
            </a:extLst>
          </p:cNvPr>
          <p:cNvCxnSpPr>
            <a:stCxn id="68" idx="3"/>
            <a:endCxn id="49" idx="7"/>
          </p:cNvCxnSpPr>
          <p:nvPr/>
        </p:nvCxnSpPr>
        <p:spPr>
          <a:xfrm flipH="1">
            <a:off x="2944961" y="3932295"/>
            <a:ext cx="1295416" cy="874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0C173E3-5A77-4AE7-A197-E8AD8D0A9F49}"/>
              </a:ext>
            </a:extLst>
          </p:cNvPr>
          <p:cNvCxnSpPr>
            <a:stCxn id="67" idx="1"/>
            <a:endCxn id="51" idx="5"/>
          </p:cNvCxnSpPr>
          <p:nvPr/>
        </p:nvCxnSpPr>
        <p:spPr>
          <a:xfrm flipH="1" flipV="1">
            <a:off x="4340863" y="5098605"/>
            <a:ext cx="335047" cy="3268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74708D0-F893-4CAB-8EC9-378E59263600}"/>
              </a:ext>
            </a:extLst>
          </p:cNvPr>
          <p:cNvCxnSpPr>
            <a:stCxn id="64" idx="6"/>
            <a:endCxn id="67" idx="2"/>
          </p:cNvCxnSpPr>
          <p:nvPr/>
        </p:nvCxnSpPr>
        <p:spPr>
          <a:xfrm>
            <a:off x="2237749" y="5552706"/>
            <a:ext cx="238543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F7B90C-6995-425F-B6C1-8C58A592DCF0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>
            <a:off x="2712978" y="3805002"/>
            <a:ext cx="14746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9FCC6E-294F-492E-ADD2-A6D63A60C762}"/>
              </a:ext>
            </a:extLst>
          </p:cNvPr>
          <p:cNvSpPr txBox="1"/>
          <p:nvPr/>
        </p:nvSpPr>
        <p:spPr>
          <a:xfrm>
            <a:off x="4570977" y="537350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C0D18A-B38A-448C-AED0-BA9830F1BBA8}"/>
              </a:ext>
            </a:extLst>
          </p:cNvPr>
          <p:cNvSpPr txBox="1"/>
          <p:nvPr/>
        </p:nvSpPr>
        <p:spPr>
          <a:xfrm>
            <a:off x="8282470" y="53811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8410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702555" y="2564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032086" y="41541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7032730" y="25661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208777" y="34071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149605" y="34929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652284" y="41569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9537876" y="5064227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10433335" y="4519030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7392770" y="2744924"/>
            <a:ext cx="1309785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 flipH="1">
            <a:off x="7212106" y="2926201"/>
            <a:ext cx="644" cy="12279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442CCEEB-E5A9-4397-A4AE-8A2B31B888B6}"/>
              </a:ext>
            </a:extLst>
          </p:cNvPr>
          <p:cNvCxnSpPr>
            <a:cxnSpLocks/>
            <a:stCxn id="107" idx="5"/>
            <a:endCxn id="111" idx="1"/>
          </p:cNvCxnSpPr>
          <p:nvPr/>
        </p:nvCxnSpPr>
        <p:spPr>
          <a:xfrm>
            <a:off x="7340043" y="2873474"/>
            <a:ext cx="1364968" cy="13362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959597" y="3714502"/>
            <a:ext cx="301907" cy="495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2"/>
            <a:endCxn id="108" idx="6"/>
          </p:cNvCxnSpPr>
          <p:nvPr/>
        </p:nvCxnSpPr>
        <p:spPr>
          <a:xfrm flipH="1" flipV="1">
            <a:off x="9568817" y="3587209"/>
            <a:ext cx="580788" cy="8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4"/>
            <a:endCxn id="111" idx="0"/>
          </p:cNvCxnSpPr>
          <p:nvPr/>
        </p:nvCxnSpPr>
        <p:spPr>
          <a:xfrm flipH="1">
            <a:off x="8832304" y="2924944"/>
            <a:ext cx="50271" cy="1232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5"/>
            <a:endCxn id="115" idx="0"/>
          </p:cNvCxnSpPr>
          <p:nvPr/>
        </p:nvCxnSpPr>
        <p:spPr>
          <a:xfrm>
            <a:off x="10456918" y="3800307"/>
            <a:ext cx="156417" cy="718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06" idx="6"/>
          </p:cNvCxnSpPr>
          <p:nvPr/>
        </p:nvCxnSpPr>
        <p:spPr>
          <a:xfrm flipH="1" flipV="1">
            <a:off x="7392126" y="4334123"/>
            <a:ext cx="1260158" cy="28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2"/>
            <a:endCxn id="111" idx="4"/>
          </p:cNvCxnSpPr>
          <p:nvPr/>
        </p:nvCxnSpPr>
        <p:spPr>
          <a:xfrm flipH="1" flipV="1">
            <a:off x="8832304" y="4517037"/>
            <a:ext cx="705572" cy="727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9897916" y="4826343"/>
            <a:ext cx="588140" cy="4178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266DE6B-F5AE-4539-86AD-4D0B56F0490F}"/>
              </a:ext>
            </a:extLst>
          </p:cNvPr>
          <p:cNvCxnSpPr>
            <a:cxnSpLocks/>
            <a:stCxn id="105" idx="3"/>
            <a:endCxn id="106" idx="7"/>
          </p:cNvCxnSpPr>
          <p:nvPr/>
        </p:nvCxnSpPr>
        <p:spPr>
          <a:xfrm flipH="1">
            <a:off x="7339399" y="2872217"/>
            <a:ext cx="1415883" cy="1334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91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Стягивание вершин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Стягивание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смежных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–удаление ребра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замена двух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одной вершиной, которая соединяется ребрами со всеми вершинами графа, с которыми были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смежны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76120" y="38250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cxnSpLocks/>
            <a:stCxn id="44" idx="2"/>
            <a:endCxn id="19" idx="6"/>
          </p:cNvCxnSpPr>
          <p:nvPr/>
        </p:nvCxnSpPr>
        <p:spPr>
          <a:xfrm flipH="1">
            <a:off x="7536160" y="4005064"/>
            <a:ext cx="2374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9910666" y="38250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DC4B0FC-6F48-4D36-B8A8-E13FD0A2404B}"/>
              </a:ext>
            </a:extLst>
          </p:cNvPr>
          <p:cNvSpPr/>
          <p:nvPr/>
        </p:nvSpPr>
        <p:spPr>
          <a:xfrm>
            <a:off x="7176120" y="26729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4561FE1-8DDC-4623-AF75-43F42C620AD8}"/>
              </a:ext>
            </a:extLst>
          </p:cNvPr>
          <p:cNvSpPr/>
          <p:nvPr/>
        </p:nvSpPr>
        <p:spPr>
          <a:xfrm>
            <a:off x="9910666" y="26729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842074F-7825-440C-8A9D-1E3718FFEFEE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>
            <a:off x="7536160" y="2852936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2673AAD-A4EC-410E-AC24-60264A1BF484}"/>
              </a:ext>
            </a:extLst>
          </p:cNvPr>
          <p:cNvCxnSpPr>
            <a:cxnSpLocks/>
            <a:stCxn id="41" idx="2"/>
            <a:endCxn id="46" idx="6"/>
          </p:cNvCxnSpPr>
          <p:nvPr/>
        </p:nvCxnSpPr>
        <p:spPr>
          <a:xfrm flipH="1">
            <a:off x="8903433" y="2852936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80F3031D-8E2C-4207-B8EB-69713ADAD52D}"/>
              </a:ext>
            </a:extLst>
          </p:cNvPr>
          <p:cNvSpPr/>
          <p:nvPr/>
        </p:nvSpPr>
        <p:spPr>
          <a:xfrm>
            <a:off x="8543393" y="2686664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3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Стягиваемый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стягиваемым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графу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получить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последовательностью операций стягивания ребер.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r="-24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D31D3F80-4EEF-4012-860F-E6F21F3DDD85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225BA0-0DE8-485B-9806-C21736C62096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9785C9C-6E8C-4803-8560-F8C250AB8198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54F7673-1003-4019-9123-DC6DAD22CC0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E2BD83-C7DF-48D0-A0F8-19D125664252}"/>
              </a:ext>
            </a:extLst>
          </p:cNvPr>
          <p:cNvCxnSpPr>
            <a:cxnSpLocks/>
            <a:stCxn id="11" idx="5"/>
            <a:endCxn id="2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FFDF99-4B6E-4937-A790-D81747969370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F230DB-E32A-4F07-9A59-B8477008AC24}"/>
              </a:ext>
            </a:extLst>
          </p:cNvPr>
          <p:cNvCxnSpPr>
            <a:stCxn id="12" idx="6"/>
            <a:endCxn id="23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E2F7EB-4A27-493B-8F45-F8365207DB0D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1B73852-5878-41F9-B4B7-6C13D9ECC921}"/>
              </a:ext>
            </a:extLst>
          </p:cNvPr>
          <p:cNvCxnSpPr>
            <a:stCxn id="22" idx="2"/>
            <a:endCxn id="10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B96325-CCF3-4EFE-A894-F36DCA411F3E}"/>
              </a:ext>
            </a:extLst>
          </p:cNvPr>
          <p:cNvCxnSpPr>
            <a:stCxn id="23" idx="1"/>
            <a:endCxn id="11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84374548-38F4-42F6-875A-A3E3DAD9EB80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4342ADA-2098-4B81-A944-C92E0CE8C806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B3BBD13-EE89-4452-8CD8-4BA51C5E759E}"/>
              </a:ext>
            </a:extLst>
          </p:cNvPr>
          <p:cNvCxnSpPr>
            <a:cxnSpLocks/>
            <a:stCxn id="27" idx="1"/>
            <a:endCxn id="11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67ED7A1-5EC3-41AB-8041-41C91DE0BA60}"/>
              </a:ext>
            </a:extLst>
          </p:cNvPr>
          <p:cNvCxnSpPr>
            <a:cxnSpLocks/>
            <a:stCxn id="12" idx="7"/>
            <a:endCxn id="27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5252E09B-EB76-44E5-A89A-531FEAAB27DF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50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Стягиваемый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Вагнера.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является планарным тогда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только тогда, когда у него нет подграфов, стягиваемых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blipFill>
                <a:blip r:embed="rId2"/>
                <a:stretch>
                  <a:fillRect l="-1290" t="-432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37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Петерсона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C75AF99-09E7-407F-91F3-CB20935A9E6B}"/>
              </a:ext>
            </a:extLst>
          </p:cNvPr>
          <p:cNvSpPr/>
          <p:nvPr/>
        </p:nvSpPr>
        <p:spPr>
          <a:xfrm>
            <a:off x="2637648" y="47540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23A550-C977-48E3-9702-DBC23BBA8D1F}"/>
              </a:ext>
            </a:extLst>
          </p:cNvPr>
          <p:cNvSpPr/>
          <p:nvPr/>
        </p:nvSpPr>
        <p:spPr>
          <a:xfrm>
            <a:off x="3270294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1FF68D4-C8E2-412F-BF6A-885E477699B5}"/>
              </a:ext>
            </a:extLst>
          </p:cNvPr>
          <p:cNvSpPr/>
          <p:nvPr/>
        </p:nvSpPr>
        <p:spPr>
          <a:xfrm>
            <a:off x="4033550" y="4791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67F22E1-2CC7-47CA-9895-1D594026CF7B}"/>
              </a:ext>
            </a:extLst>
          </p:cNvPr>
          <p:cNvCxnSpPr>
            <a:cxnSpLocks/>
            <a:stCxn id="49" idx="7"/>
            <a:endCxn id="60" idx="3"/>
          </p:cNvCxnSpPr>
          <p:nvPr/>
        </p:nvCxnSpPr>
        <p:spPr>
          <a:xfrm flipV="1">
            <a:off x="2944961" y="3126026"/>
            <a:ext cx="378060" cy="1680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30C71F2-5D0A-49DA-B80C-DF333288469F}"/>
              </a:ext>
            </a:extLst>
          </p:cNvPr>
          <p:cNvCxnSpPr>
            <a:stCxn id="50" idx="5"/>
            <a:endCxn id="59" idx="1"/>
          </p:cNvCxnSpPr>
          <p:nvPr/>
        </p:nvCxnSpPr>
        <p:spPr>
          <a:xfrm>
            <a:off x="3577607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E688761-D49B-404C-88CE-99E1A578795B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 flipH="1">
            <a:off x="4803203" y="3498017"/>
            <a:ext cx="481823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7A9BD9A-1BFE-4911-B955-E35D41D67339}"/>
              </a:ext>
            </a:extLst>
          </p:cNvPr>
          <p:cNvCxnSpPr>
            <a:stCxn id="51" idx="1"/>
            <a:endCxn id="60" idx="5"/>
          </p:cNvCxnSpPr>
          <p:nvPr/>
        </p:nvCxnSpPr>
        <p:spPr>
          <a:xfrm flipH="1" flipV="1">
            <a:off x="3577607" y="3126026"/>
            <a:ext cx="508670" cy="17179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04F4B3A-720B-40C6-9FAC-C21DAA12136E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1615602" y="3498017"/>
            <a:ext cx="442127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0AEB279-1661-489C-A7FF-9206F97DAFF0}"/>
              </a:ext>
            </a:extLst>
          </p:cNvPr>
          <p:cNvCxnSpPr>
            <a:stCxn id="59" idx="3"/>
            <a:endCxn id="68" idx="7"/>
          </p:cNvCxnSpPr>
          <p:nvPr/>
        </p:nvCxnSpPr>
        <p:spPr>
          <a:xfrm flipH="1">
            <a:off x="4494963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35D8C80-8C8A-4C18-8FE0-31AE2F58201F}"/>
              </a:ext>
            </a:extLst>
          </p:cNvPr>
          <p:cNvCxnSpPr>
            <a:stCxn id="60" idx="0"/>
            <a:endCxn id="50" idx="4"/>
          </p:cNvCxnSpPr>
          <p:nvPr/>
        </p:nvCxnSpPr>
        <p:spPr>
          <a:xfrm flipV="1">
            <a:off x="3450314" y="2449071"/>
            <a:ext cx="0" cy="369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63DD0E45-754F-40C2-B513-4B6DD5100716}"/>
              </a:ext>
            </a:extLst>
          </p:cNvPr>
          <p:cNvSpPr/>
          <p:nvPr/>
        </p:nvSpPr>
        <p:spPr>
          <a:xfrm>
            <a:off x="5105006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09F4A00D-13CF-4F71-B581-A6109017E4FF}"/>
              </a:ext>
            </a:extLst>
          </p:cNvPr>
          <p:cNvSpPr/>
          <p:nvPr/>
        </p:nvSpPr>
        <p:spPr>
          <a:xfrm>
            <a:off x="3270294" y="28187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76C394F-A498-4FC2-8628-48C980FE2CF0}"/>
              </a:ext>
            </a:extLst>
          </p:cNvPr>
          <p:cNvCxnSpPr>
            <a:stCxn id="63" idx="7"/>
            <a:endCxn id="50" idx="3"/>
          </p:cNvCxnSpPr>
          <p:nvPr/>
        </p:nvCxnSpPr>
        <p:spPr>
          <a:xfrm flipV="1">
            <a:off x="1742895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99F0A5-2CFF-48BB-81E4-5CC73D1F92E5}"/>
              </a:ext>
            </a:extLst>
          </p:cNvPr>
          <p:cNvCxnSpPr>
            <a:stCxn id="66" idx="1"/>
            <a:endCxn id="63" idx="5"/>
          </p:cNvCxnSpPr>
          <p:nvPr/>
        </p:nvCxnSpPr>
        <p:spPr>
          <a:xfrm flipH="1" flipV="1">
            <a:off x="1742895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810F5A4F-571D-4DC2-8198-A80ABD4D75BA}"/>
              </a:ext>
            </a:extLst>
          </p:cNvPr>
          <p:cNvSpPr/>
          <p:nvPr/>
        </p:nvSpPr>
        <p:spPr>
          <a:xfrm>
            <a:off x="1435582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2B8F380-5FDB-472D-A20B-638EEBCD2171}"/>
              </a:ext>
            </a:extLst>
          </p:cNvPr>
          <p:cNvSpPr/>
          <p:nvPr/>
        </p:nvSpPr>
        <p:spPr>
          <a:xfrm>
            <a:off x="1877709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F9AF08-10DE-4711-8CA2-82ADA0E89896}"/>
              </a:ext>
            </a:extLst>
          </p:cNvPr>
          <p:cNvCxnSpPr>
            <a:stCxn id="64" idx="7"/>
            <a:endCxn id="49" idx="3"/>
          </p:cNvCxnSpPr>
          <p:nvPr/>
        </p:nvCxnSpPr>
        <p:spPr>
          <a:xfrm flipV="1">
            <a:off x="2185022" y="5061322"/>
            <a:ext cx="505353" cy="364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9A2A6AC8-6791-4943-8CDD-BAACFE3CA2BF}"/>
              </a:ext>
            </a:extLst>
          </p:cNvPr>
          <p:cNvSpPr/>
          <p:nvPr/>
        </p:nvSpPr>
        <p:spPr>
          <a:xfrm>
            <a:off x="2352938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570213E-C8A8-4B48-88F4-2A7566624096}"/>
              </a:ext>
            </a:extLst>
          </p:cNvPr>
          <p:cNvSpPr/>
          <p:nvPr/>
        </p:nvSpPr>
        <p:spPr>
          <a:xfrm>
            <a:off x="4623183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8E76B2E-DC7E-42DD-A41B-92B3D1F8C9EB}"/>
              </a:ext>
            </a:extLst>
          </p:cNvPr>
          <p:cNvSpPr/>
          <p:nvPr/>
        </p:nvSpPr>
        <p:spPr>
          <a:xfrm>
            <a:off x="4187650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E3ECFB-29DA-40D5-A53F-EA49E83AB2FE}"/>
              </a:ext>
            </a:extLst>
          </p:cNvPr>
          <p:cNvCxnSpPr>
            <a:stCxn id="51" idx="1"/>
            <a:endCxn id="66" idx="5"/>
          </p:cNvCxnSpPr>
          <p:nvPr/>
        </p:nvCxnSpPr>
        <p:spPr>
          <a:xfrm flipH="1" flipV="1">
            <a:off x="2660251" y="3932295"/>
            <a:ext cx="1426026" cy="911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37442D3-D842-45E2-9B14-B7CAF9B37F8D}"/>
              </a:ext>
            </a:extLst>
          </p:cNvPr>
          <p:cNvCxnSpPr>
            <a:stCxn id="68" idx="3"/>
            <a:endCxn id="49" idx="7"/>
          </p:cNvCxnSpPr>
          <p:nvPr/>
        </p:nvCxnSpPr>
        <p:spPr>
          <a:xfrm flipH="1">
            <a:off x="2944961" y="3932295"/>
            <a:ext cx="1295416" cy="874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0C173E3-5A77-4AE7-A197-E8AD8D0A9F49}"/>
              </a:ext>
            </a:extLst>
          </p:cNvPr>
          <p:cNvCxnSpPr>
            <a:stCxn id="67" idx="1"/>
            <a:endCxn id="51" idx="5"/>
          </p:cNvCxnSpPr>
          <p:nvPr/>
        </p:nvCxnSpPr>
        <p:spPr>
          <a:xfrm flipH="1" flipV="1">
            <a:off x="4340863" y="5098605"/>
            <a:ext cx="335047" cy="3268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74708D0-F893-4CAB-8EC9-378E59263600}"/>
              </a:ext>
            </a:extLst>
          </p:cNvPr>
          <p:cNvCxnSpPr>
            <a:stCxn id="64" idx="6"/>
            <a:endCxn id="67" idx="2"/>
          </p:cNvCxnSpPr>
          <p:nvPr/>
        </p:nvCxnSpPr>
        <p:spPr>
          <a:xfrm>
            <a:off x="2237749" y="5552706"/>
            <a:ext cx="23854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F7B90C-6995-425F-B6C1-8C58A592DCF0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>
            <a:off x="2712978" y="3805002"/>
            <a:ext cx="14746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9FCC6E-294F-492E-ADD2-A6D63A60C762}"/>
              </a:ext>
            </a:extLst>
          </p:cNvPr>
          <p:cNvSpPr txBox="1"/>
          <p:nvPr/>
        </p:nvSpPr>
        <p:spPr>
          <a:xfrm>
            <a:off x="4570977" y="537350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10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8B9B11C-3801-4122-A485-6848DA426EE7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1953F846-B6EB-439B-BDC2-EF81220F0530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1850192D-3C0B-4CFE-A5D9-5784C4EC96C7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F5A9FD8-C36A-4E46-8F84-6E5D415A9E04}"/>
              </a:ext>
            </a:extLst>
          </p:cNvPr>
          <p:cNvCxnSpPr>
            <a:stCxn id="76" idx="6"/>
            <a:endCxn id="88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1DC609B-6DF9-4990-8A0A-F233BC7CB99F}"/>
              </a:ext>
            </a:extLst>
          </p:cNvPr>
          <p:cNvCxnSpPr>
            <a:cxnSpLocks/>
            <a:stCxn id="77" idx="5"/>
            <a:endCxn id="87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C302102C-DAD3-447F-A3FC-55946C944663}"/>
              </a:ext>
            </a:extLst>
          </p:cNvPr>
          <p:cNvCxnSpPr>
            <a:cxnSpLocks/>
            <a:stCxn id="87" idx="3"/>
            <a:endCxn id="78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3AE16BF-BE09-4AD4-BA62-3B18B35F0A34}"/>
              </a:ext>
            </a:extLst>
          </p:cNvPr>
          <p:cNvCxnSpPr>
            <a:cxnSpLocks/>
            <a:stCxn id="78" idx="6"/>
            <a:endCxn id="88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095ED91-F6C4-4B83-A5DF-C5D7EE2F8608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1B37C6D-88F3-4EB6-BFBE-79BFA432588C}"/>
              </a:ext>
            </a:extLst>
          </p:cNvPr>
          <p:cNvCxnSpPr>
            <a:stCxn id="77" idx="2"/>
            <a:endCxn id="76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281AD6BF-64BE-45D9-AD85-6C1122159CB9}"/>
              </a:ext>
            </a:extLst>
          </p:cNvPr>
          <p:cNvCxnSpPr>
            <a:cxnSpLocks/>
            <a:stCxn id="87" idx="2"/>
            <a:endCxn id="76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0F5816E5-C59A-4907-A386-E862DED43109}"/>
              </a:ext>
            </a:extLst>
          </p:cNvPr>
          <p:cNvCxnSpPr>
            <a:stCxn id="88" idx="1"/>
            <a:endCxn id="77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CA4FBDFB-70A1-455C-9EB9-81627F116594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E4F33B6-450C-41C4-84BA-09C781992FE4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A550E2C8-0EC9-4515-AFAF-D9F1D952408F}"/>
              </a:ext>
            </a:extLst>
          </p:cNvPr>
          <p:cNvCxnSpPr>
            <a:stCxn id="87" idx="7"/>
            <a:endCxn id="88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5182177-5225-40FF-B367-FD6474C7F9B2}"/>
              </a:ext>
            </a:extLst>
          </p:cNvPr>
          <p:cNvCxnSpPr>
            <a:cxnSpLocks/>
            <a:stCxn id="78" idx="7"/>
            <a:endCxn id="77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0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Задача о плоской укладке графа</a:t>
            </a:r>
          </a:p>
        </p:txBody>
      </p:sp>
    </p:spTree>
    <p:extLst>
      <p:ext uri="{BB962C8B-B14F-4D97-AF65-F5344CB8AC3E}">
        <p14:creationId xmlns:p14="http://schemas.microsoft.com/office/powerpoint/2010/main" val="1861233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Определить, является ли граф планарным,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и, если да, произвести его плоскую укладку.</a:t>
            </a:r>
          </a:p>
        </p:txBody>
      </p:sp>
    </p:spTree>
    <p:extLst>
      <p:ext uri="{BB962C8B-B14F-4D97-AF65-F5344CB8AC3E}">
        <p14:creationId xmlns:p14="http://schemas.microsoft.com/office/powerpoint/2010/main" val="3869141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Определить, является ли граф планарным,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и, если да, произвести его плоскую укладку.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Использование критерия Понтрягина-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Куратовского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критерия Вагнера. Требует времени не менее чем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915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плоской укладки графа и попутной проверки, планарен ли он, удобно пользоваться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гамма-алгоритмом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требующего времени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06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Гамма-алгоритм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6424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Условия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Будем только рассматривать графы, обладающие следующими свойствами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Граф связен.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Граф имеет хотя бы один цикл.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Граф не имеет мостов.</a:t>
            </a:r>
          </a:p>
        </p:txBody>
      </p:sp>
    </p:spTree>
    <p:extLst>
      <p:ext uri="{BB962C8B-B14F-4D97-AF65-F5344CB8AC3E}">
        <p14:creationId xmlns:p14="http://schemas.microsoft.com/office/powerpoint/2010/main" val="401087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702555" y="2564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032086" y="41541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7032730" y="25661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208777" y="34071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149605" y="34929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652284" y="41569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9537876" y="5064227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10433335" y="4519030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7392770" y="2744924"/>
            <a:ext cx="1309785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 flipH="1">
            <a:off x="7212106" y="2926201"/>
            <a:ext cx="644" cy="12279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959597" y="3714502"/>
            <a:ext cx="301907" cy="495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2"/>
            <a:endCxn id="108" idx="6"/>
          </p:cNvCxnSpPr>
          <p:nvPr/>
        </p:nvCxnSpPr>
        <p:spPr>
          <a:xfrm flipH="1" flipV="1">
            <a:off x="9568817" y="3587209"/>
            <a:ext cx="580788" cy="8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4"/>
            <a:endCxn id="111" idx="0"/>
          </p:cNvCxnSpPr>
          <p:nvPr/>
        </p:nvCxnSpPr>
        <p:spPr>
          <a:xfrm flipH="1">
            <a:off x="8832304" y="2924944"/>
            <a:ext cx="50271" cy="1232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5"/>
            <a:endCxn id="115" idx="0"/>
          </p:cNvCxnSpPr>
          <p:nvPr/>
        </p:nvCxnSpPr>
        <p:spPr>
          <a:xfrm>
            <a:off x="10456918" y="3800307"/>
            <a:ext cx="156417" cy="718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06" idx="6"/>
          </p:cNvCxnSpPr>
          <p:nvPr/>
        </p:nvCxnSpPr>
        <p:spPr>
          <a:xfrm flipH="1" flipV="1">
            <a:off x="7392126" y="4334123"/>
            <a:ext cx="1260158" cy="28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2"/>
            <a:endCxn id="111" idx="4"/>
          </p:cNvCxnSpPr>
          <p:nvPr/>
        </p:nvCxnSpPr>
        <p:spPr>
          <a:xfrm flipH="1" flipV="1">
            <a:off x="8832304" y="4517037"/>
            <a:ext cx="705572" cy="727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9897916" y="4826343"/>
            <a:ext cx="588140" cy="4178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266DE6B-F5AE-4539-86AD-4D0B56F0490F}"/>
              </a:ext>
            </a:extLst>
          </p:cNvPr>
          <p:cNvCxnSpPr>
            <a:cxnSpLocks/>
            <a:stCxn id="105" idx="3"/>
            <a:endCxn id="106" idx="7"/>
          </p:cNvCxnSpPr>
          <p:nvPr/>
        </p:nvCxnSpPr>
        <p:spPr>
          <a:xfrm flipH="1">
            <a:off x="7339399" y="2872217"/>
            <a:ext cx="1415883" cy="1334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оединитель: изогнутый 3">
            <a:extLst>
              <a:ext uri="{FF2B5EF4-FFF2-40B4-BE49-F238E27FC236}">
                <a16:creationId xmlns:a16="http://schemas.microsoft.com/office/drawing/2014/main" id="{40909972-A0EB-45C8-8366-671837D12F0D}"/>
              </a:ext>
            </a:extLst>
          </p:cNvPr>
          <p:cNvCxnSpPr>
            <a:cxnSpLocks/>
            <a:stCxn id="107" idx="2"/>
            <a:endCxn id="111" idx="3"/>
          </p:cNvCxnSpPr>
          <p:nvPr/>
        </p:nvCxnSpPr>
        <p:spPr>
          <a:xfrm rot="10800000" flipH="1" flipV="1">
            <a:off x="7032729" y="2746180"/>
            <a:ext cx="1672281" cy="1718129"/>
          </a:xfrm>
          <a:prstGeom prst="curvedConnector4">
            <a:avLst>
              <a:gd name="adj1" fmla="val -35314"/>
              <a:gd name="adj2" fmla="val 13189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39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Уже уложенную часть планарного графа будем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обозначать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88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каждом шаге будем строить множество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сегментов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Каждый сегмент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представляет собой: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оба конца которого принадлежат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∉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связную компоненту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дополненную всеми ребрами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один из концов которых принадлежит связной компоненте, а второй из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192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Вершины, которые одновременно принадлежат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какому-то сегменту, назовем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контактными вершинами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1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все контактные вершины сегмента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имеют номера вершин какой-то грани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будем говорить, что грань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вмещает этот сегмент.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110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3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Может быть так, что не одна грань вмещает в себя сегмент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несколько.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таких граней обозначим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их число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1904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46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Выделяются все сегменты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определяются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 dirty="0" err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8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хоть одно из них равно 0, то граф не планарен.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r="-184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17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Иначе, выбираем сегмент, для которого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минимально, или любой из них, если таких сегментов несколько.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этом сегменте найдем произвольную цепь между двумя контактными вершинами и уложим ее в любую из граней 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При этом данная грань разобьется на две.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430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85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Уже уложенная часть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 укладки цепи увеличится, а сегмент, из которого вынута цепь,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исчезнет или развалится на меньшие с новыми контактными вершинами, ведущими к вершинам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40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80A73BD-3915-4608-90F1-0FAB84D28C63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2ADCF9-B340-49FF-878A-5CBD9FBB4280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52206A7-A55B-4AC5-9A0C-7C81F2238F6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F5AD2D-1AFE-46F1-9AFF-85980E3A22A0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DE6E63-06D4-44C7-BB95-5B4F0C6B9704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9AF0849-A77D-40EE-9C27-8CD45F87297D}"/>
              </a:ext>
            </a:extLst>
          </p:cNvPr>
          <p:cNvSpPr txBox="1"/>
          <p:nvPr/>
        </p:nvSpPr>
        <p:spPr>
          <a:xfrm>
            <a:off x="1138465" y="2068361"/>
            <a:ext cx="491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Требуется уложить граф.</a:t>
            </a:r>
          </a:p>
        </p:txBody>
      </p:sp>
    </p:spTree>
    <p:extLst>
      <p:ext uri="{BB962C8B-B14F-4D97-AF65-F5344CB8AC3E}">
        <p14:creationId xmlns:p14="http://schemas.microsoft.com/office/powerpoint/2010/main" val="1835782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80A73BD-3915-4608-90F1-0FAB84D28C63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2ADCF9-B340-49FF-878A-5CBD9FBB4280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52206A7-A55B-4AC5-9A0C-7C81F2238F6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F5AD2D-1AFE-46F1-9AFF-85980E3A22A0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DE6E63-06D4-44C7-BB95-5B4F0C6B9704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9AF0849-A77D-40EE-9C27-8CD45F87297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172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Выберем любой простой цикл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9AF0849-A77D-40EE-9C27-8CD45F87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17201" cy="954107"/>
              </a:xfrm>
              <a:prstGeom prst="rect">
                <a:avLst/>
              </a:prstGeom>
              <a:blipFill>
                <a:blip r:embed="rId2"/>
                <a:stretch>
                  <a:fillRect l="-2605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 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28ED7DF-5D9D-4400-A0CF-994B0BE02CB9}"/>
              </a:ext>
            </a:extLst>
          </p:cNvPr>
          <p:cNvSpPr/>
          <p:nvPr/>
        </p:nvSpPr>
        <p:spPr>
          <a:xfrm>
            <a:off x="8569160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4744FC3-4BEC-453F-B361-C469760EDF6D}"/>
              </a:ext>
            </a:extLst>
          </p:cNvPr>
          <p:cNvSpPr/>
          <p:nvPr/>
        </p:nvSpPr>
        <p:spPr>
          <a:xfrm>
            <a:off x="6857357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7531F88-5A7A-4CB7-8F16-07BF25A357D8}"/>
              </a:ext>
            </a:extLst>
          </p:cNvPr>
          <p:cNvSpPr/>
          <p:nvPr/>
        </p:nvSpPr>
        <p:spPr>
          <a:xfrm>
            <a:off x="6857357" y="38298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174B0BB-732F-4CF6-9504-D411574C781E}"/>
              </a:ext>
            </a:extLst>
          </p:cNvPr>
          <p:cNvSpPr/>
          <p:nvPr/>
        </p:nvSpPr>
        <p:spPr>
          <a:xfrm>
            <a:off x="9698060" y="53740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FF0868A-C07A-45F5-A26F-AA6F39B8FE57}"/>
              </a:ext>
            </a:extLst>
          </p:cNvPr>
          <p:cNvSpPr/>
          <p:nvPr/>
        </p:nvSpPr>
        <p:spPr>
          <a:xfrm>
            <a:off x="9878080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F4E2D88-38FB-4E37-8470-0C8D7C170CF3}"/>
              </a:ext>
            </a:extLst>
          </p:cNvPr>
          <p:cNvSpPr/>
          <p:nvPr/>
        </p:nvSpPr>
        <p:spPr>
          <a:xfrm>
            <a:off x="10704835" y="38482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7C3F32B-1AA1-4C22-AF13-3627752961AC}"/>
              </a:ext>
            </a:extLst>
          </p:cNvPr>
          <p:cNvSpPr/>
          <p:nvPr/>
        </p:nvSpPr>
        <p:spPr>
          <a:xfrm>
            <a:off x="749464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721FBD9-8ADC-41E8-9E61-02A89B274240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>
            <a:off x="7217397" y="2590432"/>
            <a:ext cx="13517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03FCB3-1BDD-498E-BF23-9977ED63136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7164670" y="2717725"/>
            <a:ext cx="1457217" cy="11648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9BEE873-A759-4DC8-81D5-3983A671E619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 flipH="1">
            <a:off x="9878080" y="2770452"/>
            <a:ext cx="180020" cy="26035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1DF49CE-A873-4D3E-ABC6-0C7B1FD6BE21}"/>
              </a:ext>
            </a:extLst>
          </p:cNvPr>
          <p:cNvCxnSpPr>
            <a:cxnSpLocks/>
            <a:stCxn id="26" idx="3"/>
            <a:endCxn id="29" idx="5"/>
          </p:cNvCxnSpPr>
          <p:nvPr/>
        </p:nvCxnSpPr>
        <p:spPr>
          <a:xfrm flipH="1" flipV="1">
            <a:off x="7801955" y="5680529"/>
            <a:ext cx="1948832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7EAA1F4-2977-4F94-B444-91419948BE65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>
            <a:off x="8929200" y="2590432"/>
            <a:ext cx="9488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0CF943A-774B-45B3-B930-14F1C755C231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7037377" y="2770452"/>
            <a:ext cx="2713410" cy="2656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1B7111BE-D014-4BB2-8E73-19246E738C7D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7164670" y="2717725"/>
            <a:ext cx="3592892" cy="11832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DF8DBA7-604E-4A93-9725-84177D5EB1DC}"/>
              </a:ext>
            </a:extLst>
          </p:cNvPr>
          <p:cNvCxnSpPr>
            <a:cxnSpLocks/>
            <a:stCxn id="28" idx="3"/>
            <a:endCxn id="29" idx="6"/>
          </p:cNvCxnSpPr>
          <p:nvPr/>
        </p:nvCxnSpPr>
        <p:spPr>
          <a:xfrm flipH="1">
            <a:off x="7854682" y="4155525"/>
            <a:ext cx="2902880" cy="1397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55E9F7B-46FC-49EE-BF47-B899C32842D5}"/>
              </a:ext>
            </a:extLst>
          </p:cNvPr>
          <p:cNvCxnSpPr>
            <a:cxnSpLocks/>
            <a:stCxn id="27" idx="5"/>
            <a:endCxn id="28" idx="0"/>
          </p:cNvCxnSpPr>
          <p:nvPr/>
        </p:nvCxnSpPr>
        <p:spPr>
          <a:xfrm>
            <a:off x="10185393" y="2717725"/>
            <a:ext cx="699462" cy="1130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BC283F1-C8B2-41DE-8608-501DE93B31C9}"/>
              </a:ext>
            </a:extLst>
          </p:cNvPr>
          <p:cNvCxnSpPr>
            <a:cxnSpLocks/>
            <a:stCxn id="23" idx="4"/>
            <a:endCxn id="29" idx="7"/>
          </p:cNvCxnSpPr>
          <p:nvPr/>
        </p:nvCxnSpPr>
        <p:spPr>
          <a:xfrm flipH="1">
            <a:off x="7801955" y="2770452"/>
            <a:ext cx="947225" cy="2655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B74BB74-31B1-44C5-8E4C-985B958CBFB3}"/>
              </a:ext>
            </a:extLst>
          </p:cNvPr>
          <p:cNvCxnSpPr>
            <a:stCxn id="28" idx="2"/>
            <a:endCxn id="25" idx="6"/>
          </p:cNvCxnSpPr>
          <p:nvPr/>
        </p:nvCxnSpPr>
        <p:spPr>
          <a:xfrm flipH="1" flipV="1">
            <a:off x="7217397" y="4009909"/>
            <a:ext cx="3487438" cy="183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2D509A4-C203-4789-8CA0-F1B7EF03DC18}"/>
              </a:ext>
            </a:extLst>
          </p:cNvPr>
          <p:cNvCxnSpPr>
            <a:cxnSpLocks/>
            <a:stCxn id="26" idx="2"/>
            <a:endCxn id="25" idx="5"/>
          </p:cNvCxnSpPr>
          <p:nvPr/>
        </p:nvCxnSpPr>
        <p:spPr>
          <a:xfrm flipH="1" flipV="1">
            <a:off x="7164670" y="4137202"/>
            <a:ext cx="2533390" cy="1416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C747BEAC-DEA4-410A-A3F2-8C9A9E1B5C46}"/>
              </a:ext>
            </a:extLst>
          </p:cNvPr>
          <p:cNvCxnSpPr>
            <a:cxnSpLocks/>
            <a:stCxn id="24" idx="7"/>
            <a:endCxn id="27" idx="1"/>
          </p:cNvCxnSpPr>
          <p:nvPr/>
        </p:nvCxnSpPr>
        <p:spPr>
          <a:xfrm rot="5400000" flipH="1" flipV="1">
            <a:off x="8547738" y="1080071"/>
            <a:ext cx="12700" cy="2766137"/>
          </a:xfrm>
          <a:prstGeom prst="curvedConnector3">
            <a:avLst>
              <a:gd name="adj1" fmla="val 277517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3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08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56E8B6DC-5B73-4027-97E4-C89AC6A76E0F}"/>
              </a:ext>
            </a:extLst>
          </p:cNvPr>
          <p:cNvSpPr txBox="1">
            <a:spLocks/>
          </p:cNvSpPr>
          <p:nvPr/>
        </p:nvSpPr>
        <p:spPr>
          <a:xfrm>
            <a:off x="1137608" y="1136557"/>
            <a:ext cx="651076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Контактные вершины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19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18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34791" y="4218590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5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019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1954" y="4218590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62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49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69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98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2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160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0215" y="4223236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98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77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004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32869" y="422323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Связный плоский 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картой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а части, на которые он разбивает плоскость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странами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46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75258" y="50014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0982" y="4224352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8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9123" y="4256693"/>
            <a:ext cx="434734" cy="329039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CD21713-4D2D-4B16-8045-ED78076A61E1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852F7E4-5A86-4BA2-81F6-7598E4CDEEE6}"/>
              </a:ext>
            </a:extLst>
          </p:cNvPr>
          <p:cNvSpPr/>
          <p:nvPr/>
        </p:nvSpPr>
        <p:spPr>
          <a:xfrm>
            <a:off x="215902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5EF624-CBE3-42B8-87F0-7CF64DA82879}"/>
              </a:ext>
            </a:extLst>
          </p:cNvPr>
          <p:cNvSpPr txBox="1"/>
          <p:nvPr/>
        </p:nvSpPr>
        <p:spPr>
          <a:xfrm>
            <a:off x="2131265" y="42185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21D511A-79E1-4807-8C4E-38844CA46C82}"/>
              </a:ext>
            </a:extLst>
          </p:cNvPr>
          <p:cNvCxnSpPr>
            <a:cxnSpLocks/>
            <a:stCxn id="49" idx="4"/>
            <a:endCxn id="62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4CA2B6D-C414-41BC-B8F3-CA4580A92047}"/>
              </a:ext>
            </a:extLst>
          </p:cNvPr>
          <p:cNvCxnSpPr>
            <a:cxnSpLocks/>
            <a:stCxn id="80" idx="6"/>
            <a:endCxn id="62" idx="2"/>
          </p:cNvCxnSpPr>
          <p:nvPr/>
        </p:nvCxnSpPr>
        <p:spPr>
          <a:xfrm flipV="1">
            <a:off x="2519061" y="4402063"/>
            <a:ext cx="165914" cy="5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04295700-BAA7-4421-A2A0-44321EABC4B8}"/>
              </a:ext>
            </a:extLst>
          </p:cNvPr>
          <p:cNvCxnSpPr>
            <a:cxnSpLocks/>
            <a:stCxn id="55" idx="6"/>
            <a:endCxn id="80" idx="2"/>
          </p:cNvCxnSpPr>
          <p:nvPr/>
        </p:nvCxnSpPr>
        <p:spPr>
          <a:xfrm>
            <a:off x="1939341" y="4407902"/>
            <a:ext cx="2196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895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411" y="536763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5932" y="53388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48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8653" y="5364455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7675" y="5352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51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65128" y="5345939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63246" y="53341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047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596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3858" y="43054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8968" y="42234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8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smtClean="0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5567" y="42252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E6227C4-34E8-4B59-9210-068677F2C7E8}"/>
              </a:ext>
            </a:extLst>
          </p:cNvPr>
          <p:cNvCxnSpPr>
            <a:cxnSpLocks/>
            <a:stCxn id="71" idx="0"/>
            <a:endCxn id="89" idx="4"/>
          </p:cNvCxnSpPr>
          <p:nvPr/>
        </p:nvCxnSpPr>
        <p:spPr>
          <a:xfrm flipV="1">
            <a:off x="2305101" y="4582117"/>
            <a:ext cx="5654" cy="2291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D151E6E-B43A-4F52-AF6A-54C7A727204C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44E30BB-4344-49D7-B756-29645C591CAD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CDCDEEE8-58F9-4FB3-B866-813A1FF00B9B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A07F44A-B1E8-497A-BAD8-BCEFDA91B507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A4635988-119F-4051-8147-A655AFFEA62A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C884F9B6-8CB4-4D9C-B650-D93EF15DF22D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D45CA0EF-FDB8-45DD-820F-FE57520535FA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550882A6-3B3C-465B-BE43-1291CB34AC27}"/>
              </a:ext>
            </a:extLst>
          </p:cNvPr>
          <p:cNvCxnSpPr>
            <a:stCxn id="93" idx="1"/>
            <a:endCxn id="91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2F9ED9E-6021-48DD-A2A9-1071ABE7E49A}"/>
              </a:ext>
            </a:extLst>
          </p:cNvPr>
          <p:cNvCxnSpPr>
            <a:cxnSpLocks/>
            <a:stCxn id="92" idx="1"/>
            <a:endCxn id="82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F8A286E-92DA-4EEA-92F1-9D4527F8ADF3}"/>
              </a:ext>
            </a:extLst>
          </p:cNvPr>
          <p:cNvCxnSpPr>
            <a:cxnSpLocks/>
            <a:stCxn id="110" idx="5"/>
            <a:endCxn id="107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FAFEDD6A-815E-4556-A190-48A89355C26C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AC418DF1-46EA-4F47-9292-0534D8939AEB}"/>
              </a:ext>
            </a:extLst>
          </p:cNvPr>
          <p:cNvCxnSpPr>
            <a:cxnSpLocks/>
            <a:stCxn id="83" idx="6"/>
            <a:endCxn id="92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95F636A9-AB10-4F6F-827E-E5E58672BD9F}"/>
              </a:ext>
            </a:extLst>
          </p:cNvPr>
          <p:cNvCxnSpPr>
            <a:cxnSpLocks/>
            <a:stCxn id="92" idx="0"/>
            <a:endCxn id="93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FF57A0A-13E7-438E-B219-E7ADF576946B}"/>
              </a:ext>
            </a:extLst>
          </p:cNvPr>
          <p:cNvCxnSpPr>
            <a:cxnSpLocks/>
            <a:stCxn id="83" idx="7"/>
            <a:endCxn id="93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DCE4DADC-842F-4540-9C08-BC99D9213860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09561618-1D8B-4DC4-9618-1C540C49902D}"/>
              </a:ext>
            </a:extLst>
          </p:cNvPr>
          <p:cNvCxnSpPr>
            <a:stCxn id="90" idx="3"/>
            <a:endCxn id="111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5499A524-9B81-437B-9425-EB52623B8BB8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E72DE36-94A5-44F7-8B58-E66C3A719E4A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8585A5-B15F-4FC9-9E0E-DFABDB4CBA19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731E2652-29E5-4900-B02E-E9E2D4085076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9B3AE14-148B-4DC1-9B4B-7C045CF10F5E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E53AF7B7-B7D8-4DEF-AB5D-24EB330C16D9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ABE7E3A3-C175-427D-955A-D0AF8B4E5F9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A886EE2-862E-43D2-BCF1-77C4F22E37C9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2D92750D-7F99-4627-8B22-45C82E613111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81FBD5F-74C0-4B6A-AAC9-EFD4125937FF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65B609DF-99AE-480C-8BB3-FC3C52176CA6}"/>
              </a:ext>
            </a:extLst>
          </p:cNvPr>
          <p:cNvCxnSpPr>
            <a:cxnSpLocks/>
            <a:stCxn id="93" idx="3"/>
            <a:endCxn id="106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22D6B957-B453-4852-904F-1B3BC5A518DD}"/>
              </a:ext>
            </a:extLst>
          </p:cNvPr>
          <p:cNvCxnSpPr>
            <a:cxnSpLocks/>
            <a:stCxn id="106" idx="4"/>
            <a:endCxn id="109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A3ED9501-ED00-48D2-9807-877C2FC42058}"/>
              </a:ext>
            </a:extLst>
          </p:cNvPr>
          <p:cNvCxnSpPr>
            <a:cxnSpLocks/>
            <a:stCxn id="109" idx="3"/>
            <a:endCxn id="104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5530F4FC-C042-4221-A8C5-A073FB0E1DA2}"/>
              </a:ext>
            </a:extLst>
          </p:cNvPr>
          <p:cNvCxnSpPr>
            <a:cxnSpLocks/>
            <a:stCxn id="105" idx="1"/>
            <a:endCxn id="83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84FA267-9860-49A5-B94D-4DE355B65E18}"/>
              </a:ext>
            </a:extLst>
          </p:cNvPr>
          <p:cNvCxnSpPr>
            <a:cxnSpLocks/>
            <a:stCxn id="105" idx="4"/>
            <a:endCxn id="104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E4DB05C-5F68-4341-8E4B-6B82B9444D46}"/>
              </a:ext>
            </a:extLst>
          </p:cNvPr>
          <p:cNvCxnSpPr>
            <a:cxnSpLocks/>
            <a:stCxn id="105" idx="3"/>
            <a:endCxn id="110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CB4A2035-4BE6-4D61-BB7D-784C6F8CF714}"/>
              </a:ext>
            </a:extLst>
          </p:cNvPr>
          <p:cNvCxnSpPr>
            <a:cxnSpLocks/>
            <a:stCxn id="104" idx="0"/>
            <a:endCxn id="83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419C128-F1A3-4856-9E5E-6DF41A8EDB46}"/>
              </a:ext>
            </a:extLst>
          </p:cNvPr>
          <p:cNvCxnSpPr>
            <a:stCxn id="111" idx="5"/>
            <a:endCxn id="104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D268FDD-2692-4BEE-A6E7-9EFF15EF52E1}"/>
              </a:ext>
            </a:extLst>
          </p:cNvPr>
          <p:cNvCxnSpPr>
            <a:cxnSpLocks/>
            <a:stCxn id="111" idx="6"/>
            <a:endCxn id="109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48321B3C-5BAB-46A2-901F-F6B14AD8FB0B}"/>
              </a:ext>
            </a:extLst>
          </p:cNvPr>
          <p:cNvCxnSpPr>
            <a:cxnSpLocks/>
            <a:stCxn id="104" idx="3"/>
            <a:endCxn id="110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9A186EE-5D6D-467C-841D-038A819C9364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0EDF1-11AE-42E4-8D03-4F3AD8055370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F25A74-A235-4A00-A133-B643711F04C9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7F6048-3CFA-48CB-9B2E-C37FF749E07E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A7176E0-35DC-469B-B373-42AE4BB599F2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81864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 Инициализация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Выберем любой простой цикл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изобразим его на плоскости в виде грани, которую примем за уже уложенную часть G'; сформируем сегменты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множество сегментов пусто, то перейти к п. 3.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противном случае перейти к п. 2.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377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Общий шаг: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каждого сегмента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найти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существует сегмент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для которого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граф не планарный, конец;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Выбираем один из сегментов с минимальным числом, вмещающих его граней;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Выбираем одну из подходящих граней для выбранного сегмента;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536" t="-1721" r="-246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87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Гранью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плоского графа называется максимальное множество точек плоскости, каждую пару из которой можно соединить кривой, не пересекающей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ребра графа.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015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Общий шаг: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сегменте выбираем цепь между двумя контактными вершинами и укладываем ее в выбранной грани. Учтем изменения в структуре сегментов, и если множество образовавшихся сегментов не пусто, перейдем к п. a). В противном случае перейдем к п. 3.</a:t>
            </a:r>
          </a:p>
        </p:txBody>
      </p:sp>
    </p:spTree>
    <p:extLst>
      <p:ext uri="{BB962C8B-B14F-4D97-AF65-F5344CB8AC3E}">
        <p14:creationId xmlns:p14="http://schemas.microsoft.com/office/powerpoint/2010/main" val="2342506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 Завершение.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Построена плоская укладка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635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Провести триангуляцию Делоне для заданного множества точек на плоскости.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классы «Точка» (вершина), «Отрезок» (ребро), «Треугольник» (грань), «Триангуляция».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5980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Произвести укладку графа, используя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гамма-алгоритм.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 «Граф» с сущностями, вершина, ребро, грань. Написать функцию, находящую простой цикл в графе, поиском в глубину, из которого образовывается первая грань.</a:t>
            </a:r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 Раскрасить заданный планарный граф, используя алгоритм Ершова. Для раскраски создайте двойственный граф. Проверьте, что выполняется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не выполняется гипотеза четырех красок.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 «Граф» с сущностями, вершина, ребро, грань.</a:t>
            </a:r>
          </a:p>
        </p:txBody>
      </p:sp>
    </p:spTree>
    <p:extLst>
      <p:ext uri="{BB962C8B-B14F-4D97-AF65-F5344CB8AC3E}">
        <p14:creationId xmlns:p14="http://schemas.microsoft.com/office/powerpoint/2010/main" val="941057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Планарные графы. Укладка</a:t>
            </a:r>
          </a:p>
        </p:txBody>
      </p:sp>
    </p:spTree>
    <p:extLst>
      <p:ext uri="{BB962C8B-B14F-4D97-AF65-F5344CB8AC3E}">
        <p14:creationId xmlns:p14="http://schemas.microsoft.com/office/powerpoint/2010/main" val="31331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Грань, которая имеет бесконечную площадь,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внешней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остальные грани называются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внутренними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67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13187</TotalTime>
  <Words>2115</Words>
  <Application>Microsoft Office PowerPoint</Application>
  <PresentationFormat>Широкоэкранный</PresentationFormat>
  <Paragraphs>636</Paragraphs>
  <Slides>85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85</vt:i4>
      </vt:variant>
    </vt:vector>
  </HeadingPairs>
  <TitlesOfParts>
    <vt:vector size="97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397</cp:revision>
  <dcterms:created xsi:type="dcterms:W3CDTF">2016-01-11T07:19:05Z</dcterms:created>
  <dcterms:modified xsi:type="dcterms:W3CDTF">2025-03-19T10:04:36Z</dcterms:modified>
</cp:coreProperties>
</file>