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75"/>
  </p:notesMasterIdLst>
  <p:sldIdLst>
    <p:sldId id="733" r:id="rId5"/>
    <p:sldId id="865" r:id="rId6"/>
    <p:sldId id="795" r:id="rId7"/>
    <p:sldId id="866" r:id="rId8"/>
    <p:sldId id="867" r:id="rId9"/>
    <p:sldId id="868" r:id="rId10"/>
    <p:sldId id="869" r:id="rId11"/>
    <p:sldId id="870" r:id="rId12"/>
    <p:sldId id="871" r:id="rId13"/>
    <p:sldId id="872" r:id="rId14"/>
    <p:sldId id="873" r:id="rId15"/>
    <p:sldId id="874" r:id="rId16"/>
    <p:sldId id="875" r:id="rId17"/>
    <p:sldId id="877" r:id="rId18"/>
    <p:sldId id="878" r:id="rId19"/>
    <p:sldId id="879" r:id="rId20"/>
    <p:sldId id="880" r:id="rId21"/>
    <p:sldId id="881" r:id="rId22"/>
    <p:sldId id="882" r:id="rId23"/>
    <p:sldId id="887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5" r:id="rId32"/>
    <p:sldId id="896" r:id="rId33"/>
    <p:sldId id="897" r:id="rId34"/>
    <p:sldId id="898" r:id="rId35"/>
    <p:sldId id="899" r:id="rId36"/>
    <p:sldId id="900" r:id="rId37"/>
    <p:sldId id="901" r:id="rId38"/>
    <p:sldId id="902" r:id="rId39"/>
    <p:sldId id="903" r:id="rId40"/>
    <p:sldId id="905" r:id="rId41"/>
    <p:sldId id="906" r:id="rId42"/>
    <p:sldId id="907" r:id="rId43"/>
    <p:sldId id="908" r:id="rId44"/>
    <p:sldId id="909" r:id="rId45"/>
    <p:sldId id="910" r:id="rId46"/>
    <p:sldId id="911" r:id="rId47"/>
    <p:sldId id="912" r:id="rId48"/>
    <p:sldId id="913" r:id="rId49"/>
    <p:sldId id="914" r:id="rId50"/>
    <p:sldId id="915" r:id="rId51"/>
    <p:sldId id="916" r:id="rId52"/>
    <p:sldId id="917" r:id="rId53"/>
    <p:sldId id="918" r:id="rId54"/>
    <p:sldId id="919" r:id="rId55"/>
    <p:sldId id="920" r:id="rId56"/>
    <p:sldId id="921" r:id="rId57"/>
    <p:sldId id="922" r:id="rId58"/>
    <p:sldId id="923" r:id="rId59"/>
    <p:sldId id="924" r:id="rId60"/>
    <p:sldId id="925" r:id="rId61"/>
    <p:sldId id="926" r:id="rId62"/>
    <p:sldId id="927" r:id="rId63"/>
    <p:sldId id="928" r:id="rId64"/>
    <p:sldId id="929" r:id="rId65"/>
    <p:sldId id="930" r:id="rId66"/>
    <p:sldId id="931" r:id="rId67"/>
    <p:sldId id="932" r:id="rId68"/>
    <p:sldId id="933" r:id="rId69"/>
    <p:sldId id="934" r:id="rId70"/>
    <p:sldId id="935" r:id="rId71"/>
    <p:sldId id="936" r:id="rId72"/>
    <p:sldId id="938" r:id="rId73"/>
    <p:sldId id="939" r:id="rId74"/>
  </p:sldIdLst>
  <p:sldSz cx="12192000" cy="6858000"/>
  <p:notesSz cx="6858000" cy="9144000"/>
  <p:custDataLst>
    <p:tags r:id="rId7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5867DD"/>
    <a:srgbClr val="FF55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1183" autoAdjust="0"/>
  </p:normalViewPr>
  <p:slideViewPr>
    <p:cSldViewPr>
      <p:cViewPr varScale="1">
        <p:scale>
          <a:sx n="93" d="100"/>
          <a:sy n="93" d="100"/>
        </p:scale>
        <p:origin x="109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9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479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16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402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16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862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82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С точки зрения реализации, надо просто поддерживать в списке смежности каждой вершины указатель на первое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неудалённое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ребро, и увеличивать этот указать в цикле внутри обхода в глубину.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42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05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14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5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3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8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orient="horz" pos="3612" userDrawn="1">
          <p15:clr>
            <a:srgbClr val="FBAE40"/>
          </p15:clr>
        </p15:guide>
        <p15:guide id="3" orient="horz" pos="1298" userDrawn="1">
          <p15:clr>
            <a:srgbClr val="FBAE40"/>
          </p15:clr>
        </p15:guide>
        <p15:guide id="4" orient="horz" pos="3022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  <p15:guide id="8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338166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Поиск максимального потока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Закон сохранения потока: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2"/>
                <a:stretch>
                  <a:fillRect l="-2583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D0584210-8A5A-4B48-9FFD-AB4C6DC313BE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FA09FD6-5D08-44B9-AADD-2C20376700BB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89AD071-669B-4398-A042-C506069E06AC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8D9F2EB-89F1-4345-A6CA-C5C6BED65ADD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555F654-F26B-4964-971C-9A4AEB1228E5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2993286B-8FEA-4694-9434-55B93206703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48B994-0325-4EEB-BB6C-C305674C93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0C54641-5BE0-4793-9E1A-5F99106D6372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90A182-D2DD-4FC4-9667-E2382D564A6A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0DE5C-B572-4CE0-AAAB-46E1A3DFD09F}"/>
              </a:ext>
            </a:extLst>
          </p:cNvPr>
          <p:cNvCxnSpPr>
            <a:cxnSpLocks/>
            <a:stCxn id="53" idx="0"/>
            <a:endCxn id="52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9DAFDCE-D5EF-48D9-9C59-FA707407AF05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DD72B25-E2F2-4D0D-9499-DAC9F49FA50F}"/>
              </a:ext>
            </a:extLst>
          </p:cNvPr>
          <p:cNvCxnSpPr>
            <a:cxnSpLocks/>
            <a:stCxn id="58" idx="7"/>
            <a:endCxn id="79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8CE6C6A-1D6D-4750-96A3-6D303F6D52B7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95D1227-7F0E-4ADA-BC8F-B22495B636A5}"/>
              </a:ext>
            </a:extLst>
          </p:cNvPr>
          <p:cNvCxnSpPr>
            <a:cxnSpLocks/>
            <a:stCxn id="54" idx="6"/>
            <a:endCxn id="55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4C1B6E7-5616-4D74-9C2A-9DA8A0190C0C}"/>
              </a:ext>
            </a:extLst>
          </p:cNvPr>
          <p:cNvCxnSpPr>
            <a:cxnSpLocks/>
            <a:stCxn id="55" idx="5"/>
            <a:endCxn id="79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2EFE162-D701-488F-B676-6A91A727B419}"/>
              </a:ext>
            </a:extLst>
          </p:cNvPr>
          <p:cNvCxnSpPr>
            <a:stCxn id="80" idx="4"/>
            <a:endCxn id="60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D81AF7-CB32-401B-9849-450CF6F71B33}"/>
              </a:ext>
            </a:extLst>
          </p:cNvPr>
          <p:cNvCxnSpPr>
            <a:cxnSpLocks/>
            <a:stCxn id="56" idx="6"/>
            <a:endCxn id="55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31CD248-E882-4439-BD23-F741CA705A01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20B065-DA46-4E9D-8002-9CECD17C68A5}"/>
              </a:ext>
            </a:extLst>
          </p:cNvPr>
          <p:cNvCxnSpPr>
            <a:stCxn id="56" idx="5"/>
            <a:endCxn id="79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7BD59B5-A52D-4826-9B73-7749AFFEE8A3}"/>
              </a:ext>
            </a:extLst>
          </p:cNvPr>
          <p:cNvCxnSpPr>
            <a:stCxn id="52" idx="7"/>
            <a:endCxn id="54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E08E4E4B-9E42-4E08-85CE-49A7C0D3419B}"/>
              </a:ext>
            </a:extLst>
          </p:cNvPr>
          <p:cNvCxnSpPr>
            <a:cxnSpLocks/>
            <a:stCxn id="57" idx="6"/>
            <a:endCxn id="79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2958F5E-87C4-4E18-B438-B08D52FBA39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2B07577-E827-4F61-A0CA-5DCFEE1DA95C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0396D26-1425-4C9D-9403-A122728AE155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295F82F-D393-4067-9336-EF26469D36B8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0F307C-E57C-4920-A3DA-464DE39D83AC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3CF144FC-1D7F-4E70-A6AB-BD32A066421F}"/>
              </a:ext>
            </a:extLst>
          </p:cNvPr>
          <p:cNvCxnSpPr>
            <a:stCxn id="80" idx="0"/>
            <a:endCxn id="52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4ACA8FBC-3C86-4D46-A236-45C85E0D3C37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75534C8-9C49-451A-B144-C359EBA05181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744C2-E339-4FB5-BE7A-32AF7DE9FFAA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50F5B74-4084-40F7-BAE8-E28ADAE25349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3C6A187-EB9F-43C3-8A2B-07B62EC822F1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C44364C-F0E1-41DC-87C7-B6EAD6359975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EAA4383-ADCE-4FD7-A05A-E41E130E6D1C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448A5-6B92-4281-B295-0A1FA30135B1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22FC7D-BF83-47CC-9134-7BD4DF1CCE0A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BA8DCB-A4F9-498C-8DF9-7D6D76F53BA4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AAF7-7CF6-44C4-A10C-3C887C0F90D5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873D27-5E25-4967-891C-C04BB4DF72A7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5649F-EE16-4977-97BE-FC2E1560500F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DC77CA-2379-43E7-A4C1-5A6B5782E2C6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C19A4-941A-4E3C-B0FA-6B84EBDFBEB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AA182F-AAB3-42AF-A31D-8DFB5032403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C9265C-9146-4856-A255-4E15CE614C3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033B41-60AA-48DB-A483-ADC1804161A5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37F648-E24F-40EE-8A2F-9E24A87A2F0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3619C3-844F-4272-9DE6-EBA3E02EF75C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5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 потока</a:t>
            </a: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D0584210-8A5A-4B48-9FFD-AB4C6DC313BE}"/>
              </a:ext>
            </a:extLst>
          </p:cNvPr>
          <p:cNvSpPr/>
          <p:nvPr/>
        </p:nvSpPr>
        <p:spPr>
          <a:xfrm>
            <a:off x="7067262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FA09FD6-5D08-44B9-AADD-2C20376700BB}"/>
              </a:ext>
            </a:extLst>
          </p:cNvPr>
          <p:cNvSpPr/>
          <p:nvPr/>
        </p:nvSpPr>
        <p:spPr>
          <a:xfrm>
            <a:off x="7876919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89AD071-669B-4398-A042-C506069E06AC}"/>
              </a:ext>
            </a:extLst>
          </p:cNvPr>
          <p:cNvSpPr/>
          <p:nvPr/>
        </p:nvSpPr>
        <p:spPr>
          <a:xfrm>
            <a:off x="8784156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8D9F2EB-89F1-4345-A6CA-C5C6BED65ADD}"/>
              </a:ext>
            </a:extLst>
          </p:cNvPr>
          <p:cNvSpPr/>
          <p:nvPr/>
        </p:nvSpPr>
        <p:spPr>
          <a:xfrm>
            <a:off x="10377828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555F654-F26B-4964-971C-9A4AEB1228E5}"/>
              </a:ext>
            </a:extLst>
          </p:cNvPr>
          <p:cNvSpPr/>
          <p:nvPr/>
        </p:nvSpPr>
        <p:spPr>
          <a:xfrm>
            <a:off x="9166296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2993286B-8FEA-4694-9434-55B93206703A}"/>
              </a:ext>
            </a:extLst>
          </p:cNvPr>
          <p:cNvSpPr/>
          <p:nvPr/>
        </p:nvSpPr>
        <p:spPr>
          <a:xfrm>
            <a:off x="9597056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48B994-0325-4EEB-BB6C-C305674C9374}"/>
              </a:ext>
            </a:extLst>
          </p:cNvPr>
          <p:cNvSpPr/>
          <p:nvPr/>
        </p:nvSpPr>
        <p:spPr>
          <a:xfrm>
            <a:off x="10409957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0C54641-5BE0-4793-9E1A-5F99106D6372}"/>
              </a:ext>
            </a:extLst>
          </p:cNvPr>
          <p:cNvSpPr/>
          <p:nvPr/>
        </p:nvSpPr>
        <p:spPr>
          <a:xfrm>
            <a:off x="9088287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90A182-D2DD-4FC4-9667-E2382D564A6A}"/>
              </a:ext>
            </a:extLst>
          </p:cNvPr>
          <p:cNvSpPr/>
          <p:nvPr/>
        </p:nvSpPr>
        <p:spPr>
          <a:xfrm>
            <a:off x="7067262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0DE5C-B572-4CE0-AAAB-46E1A3DFD09F}"/>
              </a:ext>
            </a:extLst>
          </p:cNvPr>
          <p:cNvCxnSpPr>
            <a:cxnSpLocks/>
            <a:stCxn id="53" idx="0"/>
            <a:endCxn id="52" idx="5"/>
          </p:cNvCxnSpPr>
          <p:nvPr/>
        </p:nvCxnSpPr>
        <p:spPr>
          <a:xfrm flipH="1" flipV="1">
            <a:off x="7374575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9DAFDCE-D5EF-48D9-9C59-FA707407AF05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6779703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DD72B25-E2F2-4D0D-9499-DAC9F49FA50F}"/>
              </a:ext>
            </a:extLst>
          </p:cNvPr>
          <p:cNvCxnSpPr>
            <a:cxnSpLocks/>
            <a:stCxn id="58" idx="7"/>
            <a:endCxn id="79" idx="4"/>
          </p:cNvCxnSpPr>
          <p:nvPr/>
        </p:nvCxnSpPr>
        <p:spPr>
          <a:xfrm flipV="1">
            <a:off x="10717270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8CE6C6A-1D6D-4750-96A3-6D303F6D52B7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7427302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95D1227-7F0E-4ADA-BC8F-B22495B636A5}"/>
              </a:ext>
            </a:extLst>
          </p:cNvPr>
          <p:cNvCxnSpPr>
            <a:cxnSpLocks/>
            <a:stCxn id="54" idx="6"/>
            <a:endCxn id="55" idx="1"/>
          </p:cNvCxnSpPr>
          <p:nvPr/>
        </p:nvCxnSpPr>
        <p:spPr>
          <a:xfrm>
            <a:off x="9144196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4C1B6E7-5616-4D74-9C2A-9DA8A0190C0C}"/>
              </a:ext>
            </a:extLst>
          </p:cNvPr>
          <p:cNvCxnSpPr>
            <a:cxnSpLocks/>
            <a:stCxn id="55" idx="5"/>
            <a:endCxn id="79" idx="0"/>
          </p:cNvCxnSpPr>
          <p:nvPr/>
        </p:nvCxnSpPr>
        <p:spPr>
          <a:xfrm>
            <a:off x="10685141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2EFE162-D701-488F-B676-6A91A727B419}"/>
              </a:ext>
            </a:extLst>
          </p:cNvPr>
          <p:cNvCxnSpPr>
            <a:stCxn id="80" idx="4"/>
            <a:endCxn id="60" idx="0"/>
          </p:cNvCxnSpPr>
          <p:nvPr/>
        </p:nvCxnSpPr>
        <p:spPr>
          <a:xfrm>
            <a:off x="6599683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D81AF7-CB32-401B-9849-450CF6F71B33}"/>
              </a:ext>
            </a:extLst>
          </p:cNvPr>
          <p:cNvCxnSpPr>
            <a:cxnSpLocks/>
            <a:stCxn id="56" idx="6"/>
            <a:endCxn id="55" idx="3"/>
          </p:cNvCxnSpPr>
          <p:nvPr/>
        </p:nvCxnSpPr>
        <p:spPr>
          <a:xfrm flipV="1">
            <a:off x="9526336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31CD248-E882-4439-BD23-F741CA705A01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8184232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20B065-DA46-4E9D-8002-9CECD17C68A5}"/>
              </a:ext>
            </a:extLst>
          </p:cNvPr>
          <p:cNvCxnSpPr>
            <a:stCxn id="56" idx="5"/>
            <a:endCxn id="79" idx="2"/>
          </p:cNvCxnSpPr>
          <p:nvPr/>
        </p:nvCxnSpPr>
        <p:spPr>
          <a:xfrm>
            <a:off x="9473609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7BD59B5-A52D-4826-9B73-7749AFFEE8A3}"/>
              </a:ext>
            </a:extLst>
          </p:cNvPr>
          <p:cNvCxnSpPr>
            <a:stCxn id="52" idx="7"/>
            <a:endCxn id="54" idx="2"/>
          </p:cNvCxnSpPr>
          <p:nvPr/>
        </p:nvCxnSpPr>
        <p:spPr>
          <a:xfrm flipV="1">
            <a:off x="7374575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E08E4E4B-9E42-4E08-85CE-49A7C0D3419B}"/>
              </a:ext>
            </a:extLst>
          </p:cNvPr>
          <p:cNvCxnSpPr>
            <a:cxnSpLocks/>
            <a:stCxn id="57" idx="6"/>
            <a:endCxn id="79" idx="3"/>
          </p:cNvCxnSpPr>
          <p:nvPr/>
        </p:nvCxnSpPr>
        <p:spPr>
          <a:xfrm flipV="1">
            <a:off x="9957096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2958F5E-87C4-4E18-B438-B08D52FBA39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8236959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2B07577-E827-4F61-A0CA-5DCFEE1DA95C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904369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0396D26-1425-4C9D-9403-A122728AE155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7427302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295F82F-D393-4067-9336-EF26469D36B8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9395600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0F307C-E57C-4920-A3DA-464DE39D83AC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7374575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3CF144FC-1D7F-4E70-A6AB-BD32A066421F}"/>
              </a:ext>
            </a:extLst>
          </p:cNvPr>
          <p:cNvCxnSpPr>
            <a:stCxn id="80" idx="0"/>
            <a:endCxn id="52" idx="3"/>
          </p:cNvCxnSpPr>
          <p:nvPr/>
        </p:nvCxnSpPr>
        <p:spPr>
          <a:xfrm flipV="1">
            <a:off x="6599683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4ACA8FBC-3C86-4D46-A236-45C85E0D3C37}"/>
              </a:ext>
            </a:extLst>
          </p:cNvPr>
          <p:cNvSpPr/>
          <p:nvPr/>
        </p:nvSpPr>
        <p:spPr>
          <a:xfrm>
            <a:off x="1101715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75534C8-9C49-451A-B144-C359EBA05181}"/>
              </a:ext>
            </a:extLst>
          </p:cNvPr>
          <p:cNvSpPr/>
          <p:nvPr/>
        </p:nvSpPr>
        <p:spPr>
          <a:xfrm>
            <a:off x="641966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744C2-E339-4FB5-BE7A-32AF7DE9FFAA}"/>
              </a:ext>
            </a:extLst>
          </p:cNvPr>
          <p:cNvSpPr txBox="1"/>
          <p:nvPr/>
        </p:nvSpPr>
        <p:spPr>
          <a:xfrm>
            <a:off x="8041454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50F5B74-4084-40F7-BAE8-E28ADAE25349}"/>
              </a:ext>
            </a:extLst>
          </p:cNvPr>
          <p:cNvSpPr/>
          <p:nvPr/>
        </p:nvSpPr>
        <p:spPr>
          <a:xfrm>
            <a:off x="6795722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3C6A187-EB9F-43C3-8A2B-07B62EC822F1}"/>
              </a:ext>
            </a:extLst>
          </p:cNvPr>
          <p:cNvSpPr/>
          <p:nvPr/>
        </p:nvSpPr>
        <p:spPr>
          <a:xfrm>
            <a:off x="10522490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C44364C-F0E1-41DC-87C7-B6EAD6359975}"/>
              </a:ext>
            </a:extLst>
          </p:cNvPr>
          <p:cNvSpPr/>
          <p:nvPr/>
        </p:nvSpPr>
        <p:spPr>
          <a:xfrm>
            <a:off x="10238671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EAA4383-ADCE-4FD7-A05A-E41E130E6D1C}"/>
              </a:ext>
            </a:extLst>
          </p:cNvPr>
          <p:cNvSpPr/>
          <p:nvPr/>
        </p:nvSpPr>
        <p:spPr>
          <a:xfrm>
            <a:off x="9570008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448A5-6B92-4281-B295-0A1FA30135B1}"/>
              </a:ext>
            </a:extLst>
          </p:cNvPr>
          <p:cNvSpPr txBox="1"/>
          <p:nvPr/>
        </p:nvSpPr>
        <p:spPr>
          <a:xfrm>
            <a:off x="9688314" y="27019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22FC7D-BF83-47CC-9134-7BD4DF1CCE0A}"/>
              </a:ext>
            </a:extLst>
          </p:cNvPr>
          <p:cNvSpPr txBox="1"/>
          <p:nvPr/>
        </p:nvSpPr>
        <p:spPr>
          <a:xfrm>
            <a:off x="7708708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BA8DCB-A4F9-498C-8DF9-7D6D76F53BA4}"/>
              </a:ext>
            </a:extLst>
          </p:cNvPr>
          <p:cNvSpPr txBox="1"/>
          <p:nvPr/>
        </p:nvSpPr>
        <p:spPr>
          <a:xfrm>
            <a:off x="7690778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AAF7-7CF6-44C4-A10C-3C887C0F90D5}"/>
              </a:ext>
            </a:extLst>
          </p:cNvPr>
          <p:cNvSpPr txBox="1"/>
          <p:nvPr/>
        </p:nvSpPr>
        <p:spPr>
          <a:xfrm>
            <a:off x="8662294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873D27-5E25-4967-891C-C04BB4DF72A7}"/>
              </a:ext>
            </a:extLst>
          </p:cNvPr>
          <p:cNvSpPr txBox="1"/>
          <p:nvPr/>
        </p:nvSpPr>
        <p:spPr>
          <a:xfrm>
            <a:off x="10571441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5649F-EE16-4977-97BE-FC2E1560500F}"/>
              </a:ext>
            </a:extLst>
          </p:cNvPr>
          <p:cNvSpPr txBox="1"/>
          <p:nvPr/>
        </p:nvSpPr>
        <p:spPr>
          <a:xfrm>
            <a:off x="8343278" y="34132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DC77CA-2379-43E7-A4C1-5A6B5782E2C6}"/>
              </a:ext>
            </a:extLst>
          </p:cNvPr>
          <p:cNvSpPr txBox="1"/>
          <p:nvPr/>
        </p:nvSpPr>
        <p:spPr>
          <a:xfrm>
            <a:off x="10054204" y="42730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C19A4-941A-4E3C-B0FA-6B84EBDFBEB6}"/>
              </a:ext>
            </a:extLst>
          </p:cNvPr>
          <p:cNvSpPr txBox="1"/>
          <p:nvPr/>
        </p:nvSpPr>
        <p:spPr>
          <a:xfrm>
            <a:off x="6856413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AA182F-AAB3-42AF-A31D-8DFB50324035}"/>
              </a:ext>
            </a:extLst>
          </p:cNvPr>
          <p:cNvSpPr txBox="1"/>
          <p:nvPr/>
        </p:nvSpPr>
        <p:spPr>
          <a:xfrm>
            <a:off x="8077399" y="25984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C9265C-9146-4856-A255-4E15CE614C3C}"/>
              </a:ext>
            </a:extLst>
          </p:cNvPr>
          <p:cNvSpPr txBox="1"/>
          <p:nvPr/>
        </p:nvSpPr>
        <p:spPr>
          <a:xfrm>
            <a:off x="8205551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033B41-60AA-48DB-A483-ADC1804161A5}"/>
              </a:ext>
            </a:extLst>
          </p:cNvPr>
          <p:cNvSpPr txBox="1"/>
          <p:nvPr/>
        </p:nvSpPr>
        <p:spPr>
          <a:xfrm>
            <a:off x="9523021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37F648-E24F-40EE-8A2F-9E24A87A2F08}"/>
              </a:ext>
            </a:extLst>
          </p:cNvPr>
          <p:cNvSpPr txBox="1"/>
          <p:nvPr/>
        </p:nvSpPr>
        <p:spPr>
          <a:xfrm>
            <a:off x="7093562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3619C3-844F-4272-9DE6-EBA3E02EF75C}"/>
              </a:ext>
            </a:extLst>
          </p:cNvPr>
          <p:cNvSpPr txBox="1"/>
          <p:nvPr/>
        </p:nvSpPr>
        <p:spPr>
          <a:xfrm>
            <a:off x="10077221" y="32479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Овал 192">
            <a:extLst>
              <a:ext uri="{FF2B5EF4-FFF2-40B4-BE49-F238E27FC236}">
                <a16:creationId xmlns:a16="http://schemas.microsoft.com/office/drawing/2014/main" id="{D416E365-ED46-4EE9-8D0F-EA0516AF58CE}"/>
              </a:ext>
            </a:extLst>
          </p:cNvPr>
          <p:cNvSpPr/>
          <p:nvPr/>
        </p:nvSpPr>
        <p:spPr>
          <a:xfrm>
            <a:off x="1644907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81A77B49-5DEE-4AB1-9DD9-6A99893AD690}"/>
              </a:ext>
            </a:extLst>
          </p:cNvPr>
          <p:cNvSpPr/>
          <p:nvPr/>
        </p:nvSpPr>
        <p:spPr>
          <a:xfrm>
            <a:off x="2454564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155A671A-6339-49CA-B1B0-F33AAD7FC3A8}"/>
              </a:ext>
            </a:extLst>
          </p:cNvPr>
          <p:cNvSpPr/>
          <p:nvPr/>
        </p:nvSpPr>
        <p:spPr>
          <a:xfrm>
            <a:off x="3361801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C6AD06BF-4FAF-444B-A4D7-38203730AA19}"/>
              </a:ext>
            </a:extLst>
          </p:cNvPr>
          <p:cNvSpPr/>
          <p:nvPr/>
        </p:nvSpPr>
        <p:spPr>
          <a:xfrm>
            <a:off x="4955473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88AA5405-D5A6-4632-A6DE-F109D1415CEF}"/>
              </a:ext>
            </a:extLst>
          </p:cNvPr>
          <p:cNvSpPr/>
          <p:nvPr/>
        </p:nvSpPr>
        <p:spPr>
          <a:xfrm>
            <a:off x="3743941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DA458115-370D-42C9-A0F1-409BFAB561F2}"/>
              </a:ext>
            </a:extLst>
          </p:cNvPr>
          <p:cNvSpPr/>
          <p:nvPr/>
        </p:nvSpPr>
        <p:spPr>
          <a:xfrm>
            <a:off x="417470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Овал 198">
            <a:extLst>
              <a:ext uri="{FF2B5EF4-FFF2-40B4-BE49-F238E27FC236}">
                <a16:creationId xmlns:a16="http://schemas.microsoft.com/office/drawing/2014/main" id="{98DEDB0A-F1C9-4E90-8DD1-250003635307}"/>
              </a:ext>
            </a:extLst>
          </p:cNvPr>
          <p:cNvSpPr/>
          <p:nvPr/>
        </p:nvSpPr>
        <p:spPr>
          <a:xfrm>
            <a:off x="4987602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Овал 199">
            <a:extLst>
              <a:ext uri="{FF2B5EF4-FFF2-40B4-BE49-F238E27FC236}">
                <a16:creationId xmlns:a16="http://schemas.microsoft.com/office/drawing/2014/main" id="{910B3E5B-1A13-4C0E-893F-2AD6F2295799}"/>
              </a:ext>
            </a:extLst>
          </p:cNvPr>
          <p:cNvSpPr/>
          <p:nvPr/>
        </p:nvSpPr>
        <p:spPr>
          <a:xfrm>
            <a:off x="3665932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Овал 200">
            <a:extLst>
              <a:ext uri="{FF2B5EF4-FFF2-40B4-BE49-F238E27FC236}">
                <a16:creationId xmlns:a16="http://schemas.microsoft.com/office/drawing/2014/main" id="{D073B547-B6A9-4F6D-9C55-CAFB0852B94F}"/>
              </a:ext>
            </a:extLst>
          </p:cNvPr>
          <p:cNvSpPr/>
          <p:nvPr/>
        </p:nvSpPr>
        <p:spPr>
          <a:xfrm>
            <a:off x="1644907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73B47936-5EE9-4494-82B4-4301F5AD00F1}"/>
              </a:ext>
            </a:extLst>
          </p:cNvPr>
          <p:cNvCxnSpPr>
            <a:cxnSpLocks/>
            <a:stCxn id="194" idx="0"/>
            <a:endCxn id="193" idx="5"/>
          </p:cNvCxnSpPr>
          <p:nvPr/>
        </p:nvCxnSpPr>
        <p:spPr>
          <a:xfrm flipH="1" flipV="1">
            <a:off x="1952220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CC015796-289F-44BA-992A-2CC66BD04414}"/>
              </a:ext>
            </a:extLst>
          </p:cNvPr>
          <p:cNvCxnSpPr>
            <a:cxnSpLocks/>
            <a:stCxn id="221" idx="6"/>
            <a:endCxn id="194" idx="2"/>
          </p:cNvCxnSpPr>
          <p:nvPr/>
        </p:nvCxnSpPr>
        <p:spPr>
          <a:xfrm>
            <a:off x="1357348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>
            <a:extLst>
              <a:ext uri="{FF2B5EF4-FFF2-40B4-BE49-F238E27FC236}">
                <a16:creationId xmlns:a16="http://schemas.microsoft.com/office/drawing/2014/main" id="{3379DD90-BACD-45EF-8FF1-38C9E9DC4D37}"/>
              </a:ext>
            </a:extLst>
          </p:cNvPr>
          <p:cNvCxnSpPr>
            <a:cxnSpLocks/>
            <a:stCxn id="199" idx="7"/>
            <a:endCxn id="220" idx="4"/>
          </p:cNvCxnSpPr>
          <p:nvPr/>
        </p:nvCxnSpPr>
        <p:spPr>
          <a:xfrm flipV="1">
            <a:off x="5294915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4513260C-CD11-4FB9-9EC7-B061370F8546}"/>
              </a:ext>
            </a:extLst>
          </p:cNvPr>
          <p:cNvCxnSpPr>
            <a:stCxn id="193" idx="6"/>
            <a:endCxn id="197" idx="2"/>
          </p:cNvCxnSpPr>
          <p:nvPr/>
        </p:nvCxnSpPr>
        <p:spPr>
          <a:xfrm>
            <a:off x="2004947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id="{2477C04C-2BC5-4710-A5A2-B321764D8784}"/>
              </a:ext>
            </a:extLst>
          </p:cNvPr>
          <p:cNvCxnSpPr>
            <a:cxnSpLocks/>
            <a:stCxn id="195" idx="6"/>
            <a:endCxn id="196" idx="1"/>
          </p:cNvCxnSpPr>
          <p:nvPr/>
        </p:nvCxnSpPr>
        <p:spPr>
          <a:xfrm>
            <a:off x="3721841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>
            <a:extLst>
              <a:ext uri="{FF2B5EF4-FFF2-40B4-BE49-F238E27FC236}">
                <a16:creationId xmlns:a16="http://schemas.microsoft.com/office/drawing/2014/main" id="{E8D65DE7-328F-4B0C-8A28-4B91CC11A25C}"/>
              </a:ext>
            </a:extLst>
          </p:cNvPr>
          <p:cNvCxnSpPr>
            <a:cxnSpLocks/>
            <a:stCxn id="196" idx="5"/>
            <a:endCxn id="220" idx="0"/>
          </p:cNvCxnSpPr>
          <p:nvPr/>
        </p:nvCxnSpPr>
        <p:spPr>
          <a:xfrm>
            <a:off x="5262786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>
            <a:extLst>
              <a:ext uri="{FF2B5EF4-FFF2-40B4-BE49-F238E27FC236}">
                <a16:creationId xmlns:a16="http://schemas.microsoft.com/office/drawing/2014/main" id="{BF8ADD46-0859-4AC1-AA5C-D5E214BB2323}"/>
              </a:ext>
            </a:extLst>
          </p:cNvPr>
          <p:cNvCxnSpPr>
            <a:stCxn id="221" idx="4"/>
            <a:endCxn id="201" idx="0"/>
          </p:cNvCxnSpPr>
          <p:nvPr/>
        </p:nvCxnSpPr>
        <p:spPr>
          <a:xfrm>
            <a:off x="1177328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9E58D046-8C80-419F-B298-7B47C2B3C68F}"/>
              </a:ext>
            </a:extLst>
          </p:cNvPr>
          <p:cNvCxnSpPr>
            <a:cxnSpLocks/>
            <a:stCxn id="197" idx="6"/>
            <a:endCxn id="196" idx="3"/>
          </p:cNvCxnSpPr>
          <p:nvPr/>
        </p:nvCxnSpPr>
        <p:spPr>
          <a:xfrm flipV="1">
            <a:off x="4103981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DDBEFAAA-4876-4E2A-8D25-68AEF34AF452}"/>
              </a:ext>
            </a:extLst>
          </p:cNvPr>
          <p:cNvCxnSpPr>
            <a:stCxn id="194" idx="7"/>
            <a:endCxn id="197" idx="3"/>
          </p:cNvCxnSpPr>
          <p:nvPr/>
        </p:nvCxnSpPr>
        <p:spPr>
          <a:xfrm flipV="1">
            <a:off x="2761877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41697835-D022-4E1E-8217-4D9B8EF6F7E0}"/>
              </a:ext>
            </a:extLst>
          </p:cNvPr>
          <p:cNvCxnSpPr>
            <a:stCxn id="197" idx="5"/>
            <a:endCxn id="220" idx="2"/>
          </p:cNvCxnSpPr>
          <p:nvPr/>
        </p:nvCxnSpPr>
        <p:spPr>
          <a:xfrm>
            <a:off x="4051254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17179006-3863-4952-9CED-661CD8173194}"/>
              </a:ext>
            </a:extLst>
          </p:cNvPr>
          <p:cNvCxnSpPr>
            <a:stCxn id="193" idx="7"/>
            <a:endCxn id="195" idx="2"/>
          </p:cNvCxnSpPr>
          <p:nvPr/>
        </p:nvCxnSpPr>
        <p:spPr>
          <a:xfrm flipV="1">
            <a:off x="1952220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2FDAAFD8-4269-4F72-B91C-02657579F9B7}"/>
              </a:ext>
            </a:extLst>
          </p:cNvPr>
          <p:cNvCxnSpPr>
            <a:cxnSpLocks/>
            <a:stCxn id="198" idx="6"/>
            <a:endCxn id="220" idx="3"/>
          </p:cNvCxnSpPr>
          <p:nvPr/>
        </p:nvCxnSpPr>
        <p:spPr>
          <a:xfrm flipV="1">
            <a:off x="4534741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>
            <a:extLst>
              <a:ext uri="{FF2B5EF4-FFF2-40B4-BE49-F238E27FC236}">
                <a16:creationId xmlns:a16="http://schemas.microsoft.com/office/drawing/2014/main" id="{64F40440-DF8F-4BD4-A15C-7C0B040F9C4E}"/>
              </a:ext>
            </a:extLst>
          </p:cNvPr>
          <p:cNvCxnSpPr>
            <a:cxnSpLocks/>
            <a:stCxn id="194" idx="6"/>
            <a:endCxn id="198" idx="2"/>
          </p:cNvCxnSpPr>
          <p:nvPr/>
        </p:nvCxnSpPr>
        <p:spPr>
          <a:xfrm>
            <a:off x="2814604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B92729ED-D8E4-4F23-859F-F3594AE6D18E}"/>
              </a:ext>
            </a:extLst>
          </p:cNvPr>
          <p:cNvCxnSpPr>
            <a:cxnSpLocks/>
            <a:stCxn id="198" idx="5"/>
            <a:endCxn id="199" idx="1"/>
          </p:cNvCxnSpPr>
          <p:nvPr/>
        </p:nvCxnSpPr>
        <p:spPr>
          <a:xfrm>
            <a:off x="4482014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4E45C1BA-42C9-4487-B8C1-F1C96211A272}"/>
              </a:ext>
            </a:extLst>
          </p:cNvPr>
          <p:cNvCxnSpPr>
            <a:stCxn id="201" idx="6"/>
            <a:endCxn id="200" idx="2"/>
          </p:cNvCxnSpPr>
          <p:nvPr/>
        </p:nvCxnSpPr>
        <p:spPr>
          <a:xfrm>
            <a:off x="2004947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>
            <a:extLst>
              <a:ext uri="{FF2B5EF4-FFF2-40B4-BE49-F238E27FC236}">
                <a16:creationId xmlns:a16="http://schemas.microsoft.com/office/drawing/2014/main" id="{8363E711-56C2-456A-AECA-B86FFB39EE14}"/>
              </a:ext>
            </a:extLst>
          </p:cNvPr>
          <p:cNvCxnSpPr>
            <a:stCxn id="200" idx="7"/>
            <a:endCxn id="199" idx="3"/>
          </p:cNvCxnSpPr>
          <p:nvPr/>
        </p:nvCxnSpPr>
        <p:spPr>
          <a:xfrm flipV="1">
            <a:off x="3973245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6D406F8F-D3E7-4DCA-8112-1BEC0CC28B7C}"/>
              </a:ext>
            </a:extLst>
          </p:cNvPr>
          <p:cNvCxnSpPr>
            <a:stCxn id="201" idx="7"/>
            <a:endCxn id="198" idx="3"/>
          </p:cNvCxnSpPr>
          <p:nvPr/>
        </p:nvCxnSpPr>
        <p:spPr>
          <a:xfrm flipV="1">
            <a:off x="1952220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DA966B54-270A-4036-8F0B-C8C413FB521F}"/>
              </a:ext>
            </a:extLst>
          </p:cNvPr>
          <p:cNvCxnSpPr>
            <a:stCxn id="221" idx="0"/>
            <a:endCxn id="193" idx="3"/>
          </p:cNvCxnSpPr>
          <p:nvPr/>
        </p:nvCxnSpPr>
        <p:spPr>
          <a:xfrm flipV="1">
            <a:off x="1177328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Овал 219">
            <a:extLst>
              <a:ext uri="{FF2B5EF4-FFF2-40B4-BE49-F238E27FC236}">
                <a16:creationId xmlns:a16="http://schemas.microsoft.com/office/drawing/2014/main" id="{01573272-9591-4FA2-B22B-28A9DB32417D}"/>
              </a:ext>
            </a:extLst>
          </p:cNvPr>
          <p:cNvSpPr/>
          <p:nvPr/>
        </p:nvSpPr>
        <p:spPr>
          <a:xfrm>
            <a:off x="559480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" name="Овал 220">
            <a:extLst>
              <a:ext uri="{FF2B5EF4-FFF2-40B4-BE49-F238E27FC236}">
                <a16:creationId xmlns:a16="http://schemas.microsoft.com/office/drawing/2014/main" id="{8750FBB1-E7A4-4BBF-8ADB-643CBE40832B}"/>
              </a:ext>
            </a:extLst>
          </p:cNvPr>
          <p:cNvSpPr/>
          <p:nvPr/>
        </p:nvSpPr>
        <p:spPr>
          <a:xfrm>
            <a:off x="99730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754DDC5-5012-43D4-AEA6-47FF476C286F}"/>
              </a:ext>
            </a:extLst>
          </p:cNvPr>
          <p:cNvSpPr txBox="1"/>
          <p:nvPr/>
        </p:nvSpPr>
        <p:spPr>
          <a:xfrm>
            <a:off x="2619099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A4082572-5CA9-47BE-984D-E6E2E840FC04}"/>
              </a:ext>
            </a:extLst>
          </p:cNvPr>
          <p:cNvSpPr/>
          <p:nvPr/>
        </p:nvSpPr>
        <p:spPr>
          <a:xfrm>
            <a:off x="1373367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A35017F6-EA42-4D9B-8588-AFB154DC1326}"/>
              </a:ext>
            </a:extLst>
          </p:cNvPr>
          <p:cNvSpPr/>
          <p:nvPr/>
        </p:nvSpPr>
        <p:spPr>
          <a:xfrm>
            <a:off x="5100135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58AA2EE7-7136-4501-9335-6CC0F63B3DAA}"/>
              </a:ext>
            </a:extLst>
          </p:cNvPr>
          <p:cNvSpPr/>
          <p:nvPr/>
        </p:nvSpPr>
        <p:spPr>
          <a:xfrm>
            <a:off x="4816316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8485F5F8-23BC-4792-B95C-FEB043D64E55}"/>
              </a:ext>
            </a:extLst>
          </p:cNvPr>
          <p:cNvSpPr/>
          <p:nvPr/>
        </p:nvSpPr>
        <p:spPr>
          <a:xfrm>
            <a:off x="4147653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ED855C8-F551-4903-866E-0AC4B73D9D59}"/>
              </a:ext>
            </a:extLst>
          </p:cNvPr>
          <p:cNvSpPr txBox="1"/>
          <p:nvPr/>
        </p:nvSpPr>
        <p:spPr>
          <a:xfrm>
            <a:off x="2286353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F5578C-1989-4077-9BD5-CBD1568823D3}"/>
              </a:ext>
            </a:extLst>
          </p:cNvPr>
          <p:cNvSpPr txBox="1"/>
          <p:nvPr/>
        </p:nvSpPr>
        <p:spPr>
          <a:xfrm>
            <a:off x="2268423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A0494AC-682B-49DF-93DD-C5570AE54EF5}"/>
              </a:ext>
            </a:extLst>
          </p:cNvPr>
          <p:cNvSpPr txBox="1"/>
          <p:nvPr/>
        </p:nvSpPr>
        <p:spPr>
          <a:xfrm>
            <a:off x="3239939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1050BEE-2B89-40B1-99B5-C46BC9CB0393}"/>
              </a:ext>
            </a:extLst>
          </p:cNvPr>
          <p:cNvSpPr txBox="1"/>
          <p:nvPr/>
        </p:nvSpPr>
        <p:spPr>
          <a:xfrm>
            <a:off x="5149086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DA96870-ED8D-4408-A223-0741B0ECA5D3}"/>
              </a:ext>
            </a:extLst>
          </p:cNvPr>
          <p:cNvSpPr txBox="1"/>
          <p:nvPr/>
        </p:nvSpPr>
        <p:spPr>
          <a:xfrm>
            <a:off x="1434058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70F6277-F2ED-49AD-8971-D74C5CC13A23}"/>
              </a:ext>
            </a:extLst>
          </p:cNvPr>
          <p:cNvSpPr txBox="1"/>
          <p:nvPr/>
        </p:nvSpPr>
        <p:spPr>
          <a:xfrm>
            <a:off x="2655044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D558BB0-09C3-41AE-8653-1539C52CBA66}"/>
              </a:ext>
            </a:extLst>
          </p:cNvPr>
          <p:cNvSpPr txBox="1"/>
          <p:nvPr/>
        </p:nvSpPr>
        <p:spPr>
          <a:xfrm>
            <a:off x="2783196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2E5955-10B7-41C5-B483-041F705DB370}"/>
              </a:ext>
            </a:extLst>
          </p:cNvPr>
          <p:cNvSpPr txBox="1"/>
          <p:nvPr/>
        </p:nvSpPr>
        <p:spPr>
          <a:xfrm>
            <a:off x="4100666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6728E88-2B51-46F2-B853-F0DD4955BE2E}"/>
              </a:ext>
            </a:extLst>
          </p:cNvPr>
          <p:cNvSpPr txBox="1"/>
          <p:nvPr/>
        </p:nvSpPr>
        <p:spPr>
          <a:xfrm>
            <a:off x="1671207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00FD483-0A65-4330-A49D-B46A8C4B0387}"/>
              </a:ext>
            </a:extLst>
          </p:cNvPr>
          <p:cNvSpPr txBox="1"/>
          <p:nvPr/>
        </p:nvSpPr>
        <p:spPr>
          <a:xfrm>
            <a:off x="4654866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0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Величина потока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D16545E-EE64-4E71-8670-A570BDA5BB22}"/>
              </a:ext>
            </a:extLst>
          </p:cNvPr>
          <p:cNvSpPr/>
          <p:nvPr/>
        </p:nvSpPr>
        <p:spPr>
          <a:xfrm>
            <a:off x="6738964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35231-04C5-43D2-BAA3-457225A13F30}"/>
              </a:ext>
            </a:extLst>
          </p:cNvPr>
          <p:cNvSpPr/>
          <p:nvPr/>
        </p:nvSpPr>
        <p:spPr>
          <a:xfrm>
            <a:off x="754862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2722A54-764D-496A-9601-1116D66A5B25}"/>
              </a:ext>
            </a:extLst>
          </p:cNvPr>
          <p:cNvSpPr/>
          <p:nvPr/>
        </p:nvSpPr>
        <p:spPr>
          <a:xfrm>
            <a:off x="8455858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F1D6D098-AF0E-4AEA-AF40-2CDD01E5AA8C}"/>
              </a:ext>
            </a:extLst>
          </p:cNvPr>
          <p:cNvSpPr/>
          <p:nvPr/>
        </p:nvSpPr>
        <p:spPr>
          <a:xfrm>
            <a:off x="10049530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AC1DAFA7-AA9A-46A0-BF6D-B5E1D8AB1AA1}"/>
              </a:ext>
            </a:extLst>
          </p:cNvPr>
          <p:cNvSpPr/>
          <p:nvPr/>
        </p:nvSpPr>
        <p:spPr>
          <a:xfrm>
            <a:off x="8837998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69C985B-AE1B-4512-83EE-874DEA485AE4}"/>
              </a:ext>
            </a:extLst>
          </p:cNvPr>
          <p:cNvSpPr/>
          <p:nvPr/>
        </p:nvSpPr>
        <p:spPr>
          <a:xfrm>
            <a:off x="9268758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6D005BB8-898A-4F78-A742-75D135A5664E}"/>
              </a:ext>
            </a:extLst>
          </p:cNvPr>
          <p:cNvSpPr/>
          <p:nvPr/>
        </p:nvSpPr>
        <p:spPr>
          <a:xfrm>
            <a:off x="10081659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A4A0483-810A-459D-B335-770E5A73270D}"/>
              </a:ext>
            </a:extLst>
          </p:cNvPr>
          <p:cNvSpPr/>
          <p:nvPr/>
        </p:nvSpPr>
        <p:spPr>
          <a:xfrm>
            <a:off x="8759989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329D6A0-3DCB-4BBF-8C35-74D4AB413058}"/>
              </a:ext>
            </a:extLst>
          </p:cNvPr>
          <p:cNvSpPr/>
          <p:nvPr/>
        </p:nvSpPr>
        <p:spPr>
          <a:xfrm>
            <a:off x="6738964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4AAD8C0-9432-4B4E-80ED-17E5D923B5BB}"/>
              </a:ext>
            </a:extLst>
          </p:cNvPr>
          <p:cNvCxnSpPr>
            <a:cxnSpLocks/>
            <a:stCxn id="100" idx="0"/>
            <a:endCxn id="99" idx="5"/>
          </p:cNvCxnSpPr>
          <p:nvPr/>
        </p:nvCxnSpPr>
        <p:spPr>
          <a:xfrm flipH="1" flipV="1">
            <a:off x="7046277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50E5B5E-0152-439C-B759-9629FDDD81FA}"/>
              </a:ext>
            </a:extLst>
          </p:cNvPr>
          <p:cNvCxnSpPr>
            <a:cxnSpLocks/>
            <a:stCxn id="127" idx="6"/>
            <a:endCxn id="100" idx="2"/>
          </p:cNvCxnSpPr>
          <p:nvPr/>
        </p:nvCxnSpPr>
        <p:spPr>
          <a:xfrm>
            <a:off x="6451405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0626D4C0-D82C-47A8-8327-099F8DA6F83E}"/>
              </a:ext>
            </a:extLst>
          </p:cNvPr>
          <p:cNvCxnSpPr>
            <a:cxnSpLocks/>
            <a:stCxn id="105" idx="7"/>
            <a:endCxn id="126" idx="4"/>
          </p:cNvCxnSpPr>
          <p:nvPr/>
        </p:nvCxnSpPr>
        <p:spPr>
          <a:xfrm flipV="1">
            <a:off x="10388972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9960C359-D655-4FD7-A513-2850A4641681}"/>
              </a:ext>
            </a:extLst>
          </p:cNvPr>
          <p:cNvCxnSpPr>
            <a:stCxn id="99" idx="6"/>
            <a:endCxn id="103" idx="2"/>
          </p:cNvCxnSpPr>
          <p:nvPr/>
        </p:nvCxnSpPr>
        <p:spPr>
          <a:xfrm>
            <a:off x="7099004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35D9D-8E85-4F3C-B899-7916240F2897}"/>
              </a:ext>
            </a:extLst>
          </p:cNvPr>
          <p:cNvCxnSpPr>
            <a:cxnSpLocks/>
            <a:stCxn id="101" idx="6"/>
            <a:endCxn id="102" idx="1"/>
          </p:cNvCxnSpPr>
          <p:nvPr/>
        </p:nvCxnSpPr>
        <p:spPr>
          <a:xfrm>
            <a:off x="8815898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349167FF-CB45-4E3B-8CFD-17D0655DC9F7}"/>
              </a:ext>
            </a:extLst>
          </p:cNvPr>
          <p:cNvCxnSpPr>
            <a:cxnSpLocks/>
            <a:stCxn id="102" idx="5"/>
            <a:endCxn id="126" idx="0"/>
          </p:cNvCxnSpPr>
          <p:nvPr/>
        </p:nvCxnSpPr>
        <p:spPr>
          <a:xfrm>
            <a:off x="10356843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15059748-6A9F-41F2-91FB-6676D5A7ACC2}"/>
              </a:ext>
            </a:extLst>
          </p:cNvPr>
          <p:cNvCxnSpPr>
            <a:stCxn id="127" idx="4"/>
            <a:endCxn id="107" idx="0"/>
          </p:cNvCxnSpPr>
          <p:nvPr/>
        </p:nvCxnSpPr>
        <p:spPr>
          <a:xfrm>
            <a:off x="6271385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202389C-0A5B-4DFE-BA0F-BBD5A5C3F012}"/>
              </a:ext>
            </a:extLst>
          </p:cNvPr>
          <p:cNvCxnSpPr>
            <a:cxnSpLocks/>
            <a:stCxn id="103" idx="6"/>
            <a:endCxn id="102" idx="3"/>
          </p:cNvCxnSpPr>
          <p:nvPr/>
        </p:nvCxnSpPr>
        <p:spPr>
          <a:xfrm flipV="1">
            <a:off x="9198038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942AEE8-BAB5-4FB7-AF4C-1E500A730BC0}"/>
              </a:ext>
            </a:extLst>
          </p:cNvPr>
          <p:cNvCxnSpPr>
            <a:stCxn id="100" idx="7"/>
            <a:endCxn id="103" idx="3"/>
          </p:cNvCxnSpPr>
          <p:nvPr/>
        </p:nvCxnSpPr>
        <p:spPr>
          <a:xfrm flipV="1">
            <a:off x="7855934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AD54BE73-46FC-42CA-9467-034ADEEA5984}"/>
              </a:ext>
            </a:extLst>
          </p:cNvPr>
          <p:cNvCxnSpPr>
            <a:stCxn id="103" idx="5"/>
            <a:endCxn id="126" idx="2"/>
          </p:cNvCxnSpPr>
          <p:nvPr/>
        </p:nvCxnSpPr>
        <p:spPr>
          <a:xfrm>
            <a:off x="9145311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E29680C3-7F46-4A20-B905-40210747EA86}"/>
              </a:ext>
            </a:extLst>
          </p:cNvPr>
          <p:cNvCxnSpPr>
            <a:stCxn id="99" idx="7"/>
            <a:endCxn id="101" idx="2"/>
          </p:cNvCxnSpPr>
          <p:nvPr/>
        </p:nvCxnSpPr>
        <p:spPr>
          <a:xfrm flipV="1">
            <a:off x="7046277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9D4950BA-8FD2-4891-AA0F-91807687C93D}"/>
              </a:ext>
            </a:extLst>
          </p:cNvPr>
          <p:cNvCxnSpPr>
            <a:cxnSpLocks/>
            <a:stCxn id="104" idx="6"/>
            <a:endCxn id="126" idx="3"/>
          </p:cNvCxnSpPr>
          <p:nvPr/>
        </p:nvCxnSpPr>
        <p:spPr>
          <a:xfrm flipV="1">
            <a:off x="9628798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65EFFD2-2642-4544-BE91-20A776BC3E82}"/>
              </a:ext>
            </a:extLst>
          </p:cNvPr>
          <p:cNvCxnSpPr>
            <a:cxnSpLocks/>
            <a:stCxn id="100" idx="6"/>
            <a:endCxn id="104" idx="2"/>
          </p:cNvCxnSpPr>
          <p:nvPr/>
        </p:nvCxnSpPr>
        <p:spPr>
          <a:xfrm>
            <a:off x="7908661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5E14E48-F723-4DAE-87F3-10C8EF6B8F8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9576071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B9D5936-35D7-48B2-B2D4-22623F9FD077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099004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BBCECC46-4DFC-47AF-B049-4A1425D78BFE}"/>
              </a:ext>
            </a:extLst>
          </p:cNvPr>
          <p:cNvCxnSpPr>
            <a:stCxn id="106" idx="7"/>
            <a:endCxn id="105" idx="3"/>
          </p:cNvCxnSpPr>
          <p:nvPr/>
        </p:nvCxnSpPr>
        <p:spPr>
          <a:xfrm flipV="1">
            <a:off x="9067302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4455368D-D3F0-4823-AFE8-7C76232154F9}"/>
              </a:ext>
            </a:extLst>
          </p:cNvPr>
          <p:cNvCxnSpPr>
            <a:stCxn id="107" idx="7"/>
            <a:endCxn id="104" idx="3"/>
          </p:cNvCxnSpPr>
          <p:nvPr/>
        </p:nvCxnSpPr>
        <p:spPr>
          <a:xfrm flipV="1">
            <a:off x="7046277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7C609F22-6A3A-421B-9CC2-A07E48A33C3B}"/>
              </a:ext>
            </a:extLst>
          </p:cNvPr>
          <p:cNvCxnSpPr>
            <a:stCxn id="127" idx="0"/>
            <a:endCxn id="99" idx="3"/>
          </p:cNvCxnSpPr>
          <p:nvPr/>
        </p:nvCxnSpPr>
        <p:spPr>
          <a:xfrm flipV="1">
            <a:off x="6271385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>
            <a:extLst>
              <a:ext uri="{FF2B5EF4-FFF2-40B4-BE49-F238E27FC236}">
                <a16:creationId xmlns:a16="http://schemas.microsoft.com/office/drawing/2014/main" id="{CBB41822-69DB-4348-AC4F-E06E75F9A679}"/>
              </a:ext>
            </a:extLst>
          </p:cNvPr>
          <p:cNvSpPr/>
          <p:nvPr/>
        </p:nvSpPr>
        <p:spPr>
          <a:xfrm>
            <a:off x="10688860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F8E0CAF-EB91-4CA3-9D90-D93FDD2DF616}"/>
              </a:ext>
            </a:extLst>
          </p:cNvPr>
          <p:cNvSpPr/>
          <p:nvPr/>
        </p:nvSpPr>
        <p:spPr>
          <a:xfrm>
            <a:off x="6091365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01E72-455F-4A31-BC9A-26ED69D25CF2}"/>
              </a:ext>
            </a:extLst>
          </p:cNvPr>
          <p:cNvSpPr txBox="1"/>
          <p:nvPr/>
        </p:nvSpPr>
        <p:spPr>
          <a:xfrm>
            <a:off x="7713156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313A0A7C-2AA3-4E12-A085-F844C498264F}"/>
              </a:ext>
            </a:extLst>
          </p:cNvPr>
          <p:cNvSpPr/>
          <p:nvPr/>
        </p:nvSpPr>
        <p:spPr>
          <a:xfrm>
            <a:off x="6467424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9E870261-C94B-4389-8426-1A1BE5904D6D}"/>
              </a:ext>
            </a:extLst>
          </p:cNvPr>
          <p:cNvSpPr/>
          <p:nvPr/>
        </p:nvSpPr>
        <p:spPr>
          <a:xfrm>
            <a:off x="10194192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510E84D9-8318-4082-B260-5BBB97573897}"/>
              </a:ext>
            </a:extLst>
          </p:cNvPr>
          <p:cNvSpPr/>
          <p:nvPr/>
        </p:nvSpPr>
        <p:spPr>
          <a:xfrm>
            <a:off x="9910373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BC5338C2-1A71-4BDB-892C-E97FB78B4C71}"/>
              </a:ext>
            </a:extLst>
          </p:cNvPr>
          <p:cNvSpPr/>
          <p:nvPr/>
        </p:nvSpPr>
        <p:spPr>
          <a:xfrm>
            <a:off x="9241710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782C375-F5F6-4018-A5A4-DA27942520FD}"/>
              </a:ext>
            </a:extLst>
          </p:cNvPr>
          <p:cNvSpPr txBox="1"/>
          <p:nvPr/>
        </p:nvSpPr>
        <p:spPr>
          <a:xfrm>
            <a:off x="7380410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809ADC-934F-4EDF-A050-70819C508741}"/>
              </a:ext>
            </a:extLst>
          </p:cNvPr>
          <p:cNvSpPr txBox="1"/>
          <p:nvPr/>
        </p:nvSpPr>
        <p:spPr>
          <a:xfrm>
            <a:off x="7362480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4FB86D-CD90-4D96-AEC5-70DB6A60E30F}"/>
              </a:ext>
            </a:extLst>
          </p:cNvPr>
          <p:cNvSpPr txBox="1"/>
          <p:nvPr/>
        </p:nvSpPr>
        <p:spPr>
          <a:xfrm>
            <a:off x="8333996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85D3A6-EE52-4713-8A02-A281ADF6BE8F}"/>
              </a:ext>
            </a:extLst>
          </p:cNvPr>
          <p:cNvSpPr txBox="1"/>
          <p:nvPr/>
        </p:nvSpPr>
        <p:spPr>
          <a:xfrm>
            <a:off x="10243143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F9B0ED-B7F0-4D05-BBA7-43E28F41502F}"/>
              </a:ext>
            </a:extLst>
          </p:cNvPr>
          <p:cNvSpPr txBox="1"/>
          <p:nvPr/>
        </p:nvSpPr>
        <p:spPr>
          <a:xfrm>
            <a:off x="6528115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E00DBC-834C-49DB-9893-848A6D7EB0AD}"/>
              </a:ext>
            </a:extLst>
          </p:cNvPr>
          <p:cNvSpPr txBox="1"/>
          <p:nvPr/>
        </p:nvSpPr>
        <p:spPr>
          <a:xfrm>
            <a:off x="7749101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54D68D-BABF-468F-918B-029CBBDD491D}"/>
              </a:ext>
            </a:extLst>
          </p:cNvPr>
          <p:cNvSpPr txBox="1"/>
          <p:nvPr/>
        </p:nvSpPr>
        <p:spPr>
          <a:xfrm>
            <a:off x="7877253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088FEC3-BBAD-45E5-B291-FC10F3D2185E}"/>
              </a:ext>
            </a:extLst>
          </p:cNvPr>
          <p:cNvSpPr txBox="1"/>
          <p:nvPr/>
        </p:nvSpPr>
        <p:spPr>
          <a:xfrm>
            <a:off x="9194723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B8B2E9-D1D2-4CF2-BDA1-304BDB9C995B}"/>
              </a:ext>
            </a:extLst>
          </p:cNvPr>
          <p:cNvSpPr txBox="1"/>
          <p:nvPr/>
        </p:nvSpPr>
        <p:spPr>
          <a:xfrm>
            <a:off x="6765264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37EEA5-80F2-4387-B0ED-05F8E8FBC9B6}"/>
              </a:ext>
            </a:extLst>
          </p:cNvPr>
          <p:cNvSpPr txBox="1"/>
          <p:nvPr/>
        </p:nvSpPr>
        <p:spPr>
          <a:xfrm>
            <a:off x="9748923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Величиной потока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назовем число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2"/>
                <a:stretch>
                  <a:fillRect l="-2583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5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максимальном потоке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заданной сети найти поток максимальной величины.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25C60851-0614-4BA6-B6CF-497064ED2307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D5A6172-99D5-4075-A1AF-F8EA419EAD01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266D7A16-6EA1-4BF2-8FA6-9821AE28E974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3A2C95A-C2E0-469F-AAC4-A081D79F80D4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FB15A34-5C40-4172-BA91-879112A3A954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5DE3CA36-3412-4D95-8F54-114364348567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9D6A31C-018D-4563-A941-5B322034B91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F363524A-9DFC-43A8-9642-811D624418EC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AF993969-3223-4A81-8577-009133D66036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4B6997A-D643-4257-A239-D07E54CB09DE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578EA20-8D74-4003-A570-A2AA6966A038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BB62A27-888F-4D0E-B6A5-8CA7F7211571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E091B18-C404-4AFA-ABD4-7130EAD864C7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A4AA672-1B94-41A7-84FB-29ED53946E4F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9A72CBA7-4967-463C-98C9-0858F3F02FB7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7BB86D0-0E13-44B6-99EB-C615D0B06096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2FABF0A-B545-4213-97E5-2845509AB818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DBA1C8C6-B519-446D-8841-A819BBB0F770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9A3BF79-AF17-47BA-BA90-77D1DDE96D7E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840B1B6-ADC0-4D6D-8397-B54EECF0E103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C0F85E88-77CD-4E08-ACD4-36BADFDF90FA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4B2263D-9090-485F-8D3E-BE50C1B63CAD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9B6717AA-C5DD-4B16-8AAB-7DF5E539518C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426CB8A3-D0C2-4294-84FE-37BC41949CF7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3DE646DE-E7F2-4B9D-8C7B-2FDAA78E66DD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22586BC-C3E9-4B23-B9E3-033159D6498F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B968C9B5-FF7E-4C6C-84B5-43B0CCC40FCE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1FA4D916-5211-477B-A424-BB6511B30AFA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5BD952DB-CCEF-473D-BAB5-A8E65E709F8C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49522C-0720-4406-9D5C-5947F92979D7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C11B0A7-5CA6-430E-BA96-FC61BD7E1F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2579DEE5-6743-4EC1-8D72-DF1E44D1B841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FE871BB-8269-4D54-96ED-0D3D509805BD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8ADF733-7898-43F8-B4FD-504D34476717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66A4A9-B1BE-41D7-9AAF-6B245B269BF7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76CE66-0853-4FB7-AB4D-770A0783F7B0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B134D7-7BA9-4946-B1E9-BF2AE37EA495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073890-0288-4E71-8D22-9978E709735D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F65B84-4324-46E9-A3D7-B15D57BC4FCF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528BD2-68FF-4F6D-A8F0-3366B2B64D29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889BB3-D643-4E47-AB42-1B69366A1B90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6B75BB-7B5F-4874-8244-6CDEB64CEFE3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DB73C3-467D-4A50-87FC-D0FB72E294E0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9912D5-5A93-4B09-B6A1-F0BD0E675795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D654D7-87D1-4DE7-BDE8-5DEA67B1E0A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FDEC4A-CD44-4FCA-852E-833A4F97C1D9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F24A3D-7B6A-4691-AAC2-626031C7178D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5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максимальном потоке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Невозможность полного перебора.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A9733ECE-8D27-47F8-9386-303EF64970A4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72DEF16-73F8-4A63-8C0E-C4976FE9B194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AB04EFBE-216A-4052-BD42-D63904AF802B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A6833161-1AB6-4FE8-9D39-44E51D11B1D3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099B730-3D27-441F-B972-6DF963ECABF8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5A98E8B7-33B2-49E7-82CB-E31E02C3795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DB92F45-E3D2-4B48-8838-F846606950AA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02988EE4-6F24-477E-92BC-4AD08C068E5B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E0DC11ED-1FD9-4745-9BFC-4D1418FB22BA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2E2BB7B2-98BF-43B7-AF33-F7211E25C835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8EBE1FFC-E4F3-4062-8177-3AC1D44746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68C5E7D-5D7D-42AC-B9E1-C4D73E738E28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DBA8F6D-D1B2-4294-A368-93A89EF8761E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309D2E7-33F0-41FC-B36A-77F1838F3766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B9C7C9FA-A44A-4577-95FB-894A48A4155F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7268AA4-26DC-481F-94D7-CA939F1263A9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CB11248-77A2-440C-A645-26747A7E1399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CA861BFB-C52E-4D2C-813E-F854D8F7B90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DAB6E208-B44B-4FE1-B16F-6A2145CAE373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8ABCA123-F87D-4161-BF1A-4AF5E29FEA72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127E6CEC-27D9-4445-AFDF-573F094486CC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17945D4-4BA3-4774-883F-BD8B92078E10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3DD09036-365F-4574-9C7C-F37822AE758C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182084F3-8244-42C2-988A-601B041CA801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7098A44-10BC-49C4-BF7A-49775715190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3BB49CD-12F2-4D1E-A552-5254CAE12BA9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E66A647-3977-4CA8-8922-7333031FA751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EC6CBF96-8258-4638-8971-1788B1A03547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3DBB60D5-E471-447A-BE5C-B7A0D95A6F52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243875-120A-4B19-BE1F-4C9FADEA4963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8CB49F64-701C-4180-89A1-0FD30815E4A8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BAF2D90-4769-4954-A456-7E25D4AA4F8E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A2F4B0B1-EF00-4F45-8E44-B83A7ABA22EE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3105BE9-622F-4DFA-A127-CDA28393C44F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9AA26F-9195-43CA-A28A-451A08F44E9A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411864-9263-4277-805B-EAD2F2632A10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3C9B6C-DBD3-4428-8437-B62A0D6125B2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90EA02-7805-4F17-AB74-32706AFF41A5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3500F-A6C2-4C5C-B6AF-DB81BA8C654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D386B6-4450-462D-B4E3-B71FAF21F5C6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CEB58E-8A30-458A-9CDF-5602B6F6FC52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4585D7-603A-47CF-8F62-8246EBF3873F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99E8F9-5383-47BB-818C-7438F93EEF40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08436-A567-46AF-B684-9022F3F0517B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EE330EB-4555-4173-8A1C-FDE5C3DAF959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D8177D-77CE-4A60-A0A7-277C754B92C2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B1B0B3-4D18-4F55-B562-9595D0EA128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максимальном потоке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В каждой сети существует максимальный поток.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0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Разрез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Разрезом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между заданными вершинами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ориентированном графе называют минимальное множество дуг, удаление которых из орграфа приводит к разрушению всех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-путей.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539430"/>
              </a:xfrm>
              <a:prstGeom prst="rect">
                <a:avLst/>
              </a:prstGeom>
              <a:blipFill>
                <a:blip r:embed="rId2"/>
                <a:stretch>
                  <a:fillRect l="-2583" t="-1721" r="-1722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62FBF1C6-470D-4A62-80F9-921C452D33DD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20548E3-FD16-430D-835E-F58641A4049E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3DBDE47D-2D24-41EC-BD74-5B80F27D7B7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57ACA5DF-89A3-4185-BFCB-2C3194DEB1DA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F47AA471-ED03-4BB8-B2BF-D3B16BADACBD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F8A2CA4A-4442-402A-9A93-507D70B74ED1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A2E54804-5F76-4C32-97F2-3E423BF5AFEE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3DF1D299-1708-4883-A7FE-6796C7495236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BF69AAB3-51B6-44BF-893F-EE59D4B7841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F61C4F4-FECB-48C8-B8DC-16946DB0176F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4DD993C-8E96-4264-918D-5414828C293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2D147B7-75DF-47EF-802B-EF660433A097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DB44583D-23AE-4A05-B717-A14037B7C9DB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30B0DA2-C928-40CB-9011-A416F56F697D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9D9ADF9-7A0E-4A1D-9EF6-F15975D8A913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87E6AAD-FDE1-492D-9349-6861B3EBF906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41F9952-B7A1-4ABC-BBAC-8569D77E560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101DB14-A7B7-4E89-926D-AA34F6716848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DCC1DB59-301C-45B9-BC45-6131A36E7D0E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CBF5221D-52FD-4658-A80A-3D59437B67D5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C1E5DF16-26CB-445E-9AB4-5FF2149A3A2E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3DFB2CE-E2B2-4CD1-8FB6-2DA50C24242D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2825EE9-FC0E-4FA9-A8F5-79F88E2F8521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31D3F90-0BC4-4055-A580-254E28D0A405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2F76E9D-31E0-41C5-B110-470E158233DA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A583A85-4F4E-4845-97BC-0D6151C18C76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608357B6-1253-41DD-A7F6-8427A6DD9EFC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77B9008-0681-49BE-BE8F-B86D5ABE448E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8982154F-EE85-480C-A53B-130D932C7A21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C775EA-78F1-4304-9F51-8E3836361E53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7330531-4458-445C-BFD6-6126A263A60E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02929D39-33F5-4A98-B65B-29C1D1C8AAEE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C3528B40-FC01-40D1-9761-B447ADB3AE71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78B5D2AD-C08C-4594-9AC9-BF4E454FB548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BF74D0-E880-4BAD-89EA-CB48BBB168A5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A01085-04ED-440E-A67D-BF8F2DB6E52E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0C9487-77A5-4EE9-A566-D71DDAB0541C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0002D2E-7CC4-4B54-B297-CAB7C56F7C0C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DAA9F7-FEBD-44E7-90B3-464CA74D80C3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283019E-C3A3-4AB9-8B38-33C92A69B0FF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467360-8AD7-4406-BD56-663EA13C1B14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108D625-919E-40C3-981F-9B52A7806CB4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463299-81E1-44C1-A5B6-0A55158B0436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E48182-E9DD-4A96-9F52-0F591234ABE9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968071-D927-41D2-B991-FB5B1D627DE3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0FCFD5-CE64-49F8-8432-0AB1A1DC668A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7F27E0-3E69-4048-B047-D395860D1035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1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𝒔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𝒕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-разрез</a:t>
                </a:r>
              </a:p>
              <a:p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dirty="0" err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en-US" sz="2800" dirty="0" err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dirty="0" err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en-US" sz="2800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разрезом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сети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пара множеств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удовлетворяющая условиям: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⋃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⋂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=∅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3"/>
                <a:stretch>
                  <a:fillRect l="-2583" t="-1961" r="-3567" b="-4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46F84C95-109C-43A3-96DF-12542F27D32F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132B5119-EA6F-46F4-862C-15A499223DBF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DE55E48-848C-46F5-9E77-08FA1F1D3C04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B06AE1CD-48C8-4B54-ABC3-7D503C10C300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88C3331-571F-4278-A8A6-C4140B359421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025F37A0-78B7-459A-9148-84D861B5D27E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40E0089-D28D-4E8D-9620-513764CB8648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262CA383-9843-47D1-B57E-EA58633467E9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A1E25F3-CC78-48E5-B8BB-B60B7DEC851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B6D36B6-99D3-43A0-969D-04A88CDC4205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2EE580E-2D76-432D-BA6E-E56378D0DFBB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65EB3B0E-2DA5-43B4-8683-417850F6454B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98CFB84B-9C56-4A4A-807A-8BE6CE96E6DF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9A0FADE-9B44-4625-A669-EB815D3F7803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D0F051A-7562-4C71-A659-0A4C4A6047BD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3023009B-025E-4CDB-9371-116B8F2FF21C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30F8E94E-C93A-4467-8C7A-28C2E747CB3F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DE33562-2CF1-4342-A090-84396A929756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D69582B-27A0-4D74-B6FC-D689CCBC4D5A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2D0D4C5-788D-4BDC-BECE-C0A07DC345B1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9A345E7-7F3F-4FA3-BD41-B8B8A2B14C15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8E21A85-05FD-4ACA-B9EC-840EEFBE2215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8353876-F7BD-484F-AB4A-DFE40052C00C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CF61608-4BE4-4A91-90A6-554458798AF1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65FDB111-7D23-4772-A54F-D15DFB7D0AE5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F848F64-6BF7-46A7-B613-D943CD5E0E0A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23F0491-E66C-40D2-B46F-9C716ABAD43D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76A71693-C44C-44CB-A38E-2A7E64DDE736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21E687E3-CB4C-4447-9B2F-A61951C23B0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306BA7-B4AA-4575-AF3A-097A703E25E5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05E7A82B-33CE-46F5-9770-AFFB1D0A162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D53EC2B-E98B-4EA3-9122-4B5145E7C03E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ED02AA5-A4FD-4313-965C-162CE869811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5DBDEE8-3249-43E8-98C6-724CC36331D8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670DD9-B270-4397-9151-32732206855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EE18E7-E163-44BA-97F8-41D7E69CDC23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EDC589-FD0C-42E3-931F-4E3186FD13C8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7D6F4-7BD1-4E9A-8F10-2E9ABCA66669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0B4C07-3DE7-477B-9034-A3B55D987F4D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899A1A-7C1C-4ED5-A37B-66FBA8F1D627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AB1171-5D62-4B68-8396-4387681DFB71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9CBA90-51CD-4B04-9EAB-131043AC3171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77BC0A-AE85-4099-B71B-9F7DB213C8E9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307CF0-8464-4788-959B-5CB1F0FB85D7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38400B9-43BE-4568-85C3-4668B47CF041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782FE-C39F-46A2-BEFA-3AD2398A19AE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F8E21C-AB2F-48C8-8855-92F41EA54A7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5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Потоки и разрезы</a:t>
            </a:r>
          </a:p>
          <a:p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разреза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обозначим через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sSub>
                        <m:sSubPr>
                          <m:ctrlP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</m:sSub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всех дуг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начала которых лежат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концы –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9D5A418B-898A-4733-8855-CDBDB8DAC023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9B85B9DD-393C-497B-B190-BD899D7888BA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9301A556-56CF-45E1-863D-96A492C822A0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D177F046-2AEB-4977-8223-03FBA4A67201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C0D21CBD-9C75-4CC6-9EA3-3B6EDBCA8F83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5F3C7AD2-CBFB-4F8E-B237-9FB812DF9E05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9271B3C3-0E78-45F9-9E50-C4802DE518AA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9D78873C-7702-4FEC-8B4A-296B43680204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D180F8AD-856C-427F-829E-FC964A6070B0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DEE382A6-7132-42E2-8BFE-29B445C1FF35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1D782444-3272-472C-8BA8-DBF0F62B5E9F}"/>
              </a:ext>
            </a:extLst>
          </p:cNvPr>
          <p:cNvCxnSpPr>
            <a:cxnSpLocks/>
            <a:stCxn id="168" idx="6"/>
            <a:endCxn id="9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5A902B99-FD1A-4580-BBA4-18BCC0FD07FB}"/>
              </a:ext>
            </a:extLst>
          </p:cNvPr>
          <p:cNvCxnSpPr>
            <a:cxnSpLocks/>
            <a:stCxn id="146" idx="7"/>
            <a:endCxn id="167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5DE8B417-9E83-412B-B883-A85FF070E2F0}"/>
              </a:ext>
            </a:extLst>
          </p:cNvPr>
          <p:cNvCxnSpPr>
            <a:stCxn id="95" idx="6"/>
            <a:endCxn id="144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0242B0AD-D663-46A6-92ED-E314559DDCC9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677FB376-02C5-45E4-8BC5-72D8184A6B9A}"/>
              </a:ext>
            </a:extLst>
          </p:cNvPr>
          <p:cNvCxnSpPr>
            <a:cxnSpLocks/>
            <a:stCxn id="98" idx="5"/>
            <a:endCxn id="167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900ACDF6-570A-4593-AC97-715D93AE78E2}"/>
              </a:ext>
            </a:extLst>
          </p:cNvPr>
          <p:cNvCxnSpPr>
            <a:stCxn id="168" idx="4"/>
            <a:endCxn id="148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220E83D8-BDBF-4A4A-886C-F4D6D0A4F970}"/>
              </a:ext>
            </a:extLst>
          </p:cNvPr>
          <p:cNvCxnSpPr>
            <a:cxnSpLocks/>
            <a:stCxn id="144" idx="6"/>
            <a:endCxn id="9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52343E92-4853-49A6-BC2A-DAC56EC734F8}"/>
              </a:ext>
            </a:extLst>
          </p:cNvPr>
          <p:cNvCxnSpPr>
            <a:stCxn id="96" idx="7"/>
            <a:endCxn id="144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9E7571B1-FA1C-4F83-9071-82359CE1EEE1}"/>
              </a:ext>
            </a:extLst>
          </p:cNvPr>
          <p:cNvCxnSpPr>
            <a:stCxn id="144" idx="5"/>
            <a:endCxn id="167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4A3D7181-1889-45BE-8513-4FE6584C3F56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7FE3BCB0-5C5D-43DC-AA6D-E90406AA882A}"/>
              </a:ext>
            </a:extLst>
          </p:cNvPr>
          <p:cNvCxnSpPr>
            <a:cxnSpLocks/>
            <a:stCxn id="145" idx="6"/>
            <a:endCxn id="167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6F8C7044-F83A-4880-A137-815CA28E7BEF}"/>
              </a:ext>
            </a:extLst>
          </p:cNvPr>
          <p:cNvCxnSpPr>
            <a:cxnSpLocks/>
            <a:stCxn id="96" idx="6"/>
            <a:endCxn id="145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ED2EA686-38ED-44BC-9FFE-5BB126FB90A2}"/>
              </a:ext>
            </a:extLst>
          </p:cNvPr>
          <p:cNvCxnSpPr>
            <a:cxnSpLocks/>
            <a:stCxn id="145" idx="5"/>
            <a:endCxn id="146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D2E98F48-065F-47F0-A82C-D1A5C77C3B4C}"/>
              </a:ext>
            </a:extLst>
          </p:cNvPr>
          <p:cNvCxnSpPr>
            <a:stCxn id="148" idx="6"/>
            <a:endCxn id="147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4A736AD0-1145-4C60-97F0-5A77BE44B67E}"/>
              </a:ext>
            </a:extLst>
          </p:cNvPr>
          <p:cNvCxnSpPr>
            <a:stCxn id="147" idx="7"/>
            <a:endCxn id="146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C1B68AF7-54A8-41A7-8745-ECA5F94111FE}"/>
              </a:ext>
            </a:extLst>
          </p:cNvPr>
          <p:cNvCxnSpPr>
            <a:stCxn id="148" idx="7"/>
            <a:endCxn id="145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75E644F6-F155-4B08-804E-4BB2DAFCAC1F}"/>
              </a:ext>
            </a:extLst>
          </p:cNvPr>
          <p:cNvCxnSpPr>
            <a:stCxn id="168" idx="0"/>
            <a:endCxn id="95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Овал 166">
            <a:extLst>
              <a:ext uri="{FF2B5EF4-FFF2-40B4-BE49-F238E27FC236}">
                <a16:creationId xmlns:a16="http://schemas.microsoft.com/office/drawing/2014/main" id="{F47FF4A4-1058-4AAC-99EB-B6019103B308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DF5E0130-DA4E-4932-9A65-A0936EF1C782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006CBC1-9BB8-49EE-9266-340BD1A1D83A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284FCEC7-4F6F-43A8-825F-90DD2FA6A395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AF3A9FBC-5D76-4E9F-8365-C6F5D358A345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EC5B1A87-6038-4F07-BB09-8B97ABA24F92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77B99B79-3698-4C1A-8668-7E20419C54B6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35319C0-B8C8-4F54-9925-2F204E256792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578BC99-96A5-45CE-ADB8-9C62BCA27509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D2EC9C9-E02B-4D99-B1E6-1FC3579BACC4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D7836A-B611-4453-9319-0928B579B4DD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F9B6FEC-9D5C-497E-8CD2-D9FB29635DD9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4C5CA6D-1588-42D2-AC71-B50FBC1530BD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049FD7A-9D15-493B-A720-DE91079D5A38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60B1091-411E-422F-AF36-6E3427D2074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8F2447F-7BCF-4D61-82FC-21C8ED76C53B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DFEF1AF-2313-4E3D-9C9B-368509960131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5FD4D2A-1728-490C-892C-05FEE93C1112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B43F252-75FB-4A6D-A6CD-4196B37471E5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F3A19E0-5822-495C-8403-0F17EA34CA41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Потоки и разрезы</a:t>
            </a:r>
          </a:p>
          <a:p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Аналогично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 l="-2583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65453AFF-E2E1-4BD0-AADE-A96C1A63B400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CDC1038-A4ED-43F6-88AB-54E626148832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149F2DF7-ACD4-4557-B098-35D123DB64D5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06F5945C-8E70-4015-B829-934110BACEE8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77BA314A-A754-42B6-81E9-DC635BDA3102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4E43A9DE-19F1-44FA-969B-8F43F122051E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C68A2A9E-E27C-4C55-A454-A27B5E0625CB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32C96A38-BEB8-4593-B35C-FE03D9CE811D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1CA23D04-F8F6-4F77-946F-7F3B43F90140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711550F2-000F-4512-8A41-A2996ADA7FEE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7B9521BB-E70D-42B6-9AC2-C8113E10B763}"/>
              </a:ext>
            </a:extLst>
          </p:cNvPr>
          <p:cNvCxnSpPr>
            <a:cxnSpLocks/>
            <a:stCxn id="168" idx="6"/>
            <a:endCxn id="9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7624218A-5FAB-4819-98A1-4E2168E50DFE}"/>
              </a:ext>
            </a:extLst>
          </p:cNvPr>
          <p:cNvCxnSpPr>
            <a:cxnSpLocks/>
            <a:stCxn id="146" idx="7"/>
            <a:endCxn id="167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F924FDF5-3350-4D4A-9DE6-12E2617BCEE2}"/>
              </a:ext>
            </a:extLst>
          </p:cNvPr>
          <p:cNvCxnSpPr>
            <a:stCxn id="95" idx="6"/>
            <a:endCxn id="144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80ED4F8C-0D1E-443A-AA25-544746932238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30A888B8-E8B0-4C38-B569-3480150675C8}"/>
              </a:ext>
            </a:extLst>
          </p:cNvPr>
          <p:cNvCxnSpPr>
            <a:cxnSpLocks/>
            <a:stCxn id="98" idx="5"/>
            <a:endCxn id="167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544EE6E5-7D37-484C-BE3B-69DB1B3C6AAB}"/>
              </a:ext>
            </a:extLst>
          </p:cNvPr>
          <p:cNvCxnSpPr>
            <a:stCxn id="168" idx="4"/>
            <a:endCxn id="148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A3C0AA8A-77D9-4CEB-ABC4-DE180BBFA22C}"/>
              </a:ext>
            </a:extLst>
          </p:cNvPr>
          <p:cNvCxnSpPr>
            <a:cxnSpLocks/>
            <a:stCxn id="144" idx="6"/>
            <a:endCxn id="9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744E389B-C0E8-4696-93FB-1D03D532549C}"/>
              </a:ext>
            </a:extLst>
          </p:cNvPr>
          <p:cNvCxnSpPr>
            <a:stCxn id="96" idx="7"/>
            <a:endCxn id="144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6D96DADE-FB82-4682-9316-11C4B737679A}"/>
              </a:ext>
            </a:extLst>
          </p:cNvPr>
          <p:cNvCxnSpPr>
            <a:stCxn id="144" idx="5"/>
            <a:endCxn id="167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1CD2A1CB-217F-4009-95CA-FF32B3C30D8F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49A5FAB5-0A3C-4248-A23B-51E008ED4339}"/>
              </a:ext>
            </a:extLst>
          </p:cNvPr>
          <p:cNvCxnSpPr>
            <a:cxnSpLocks/>
            <a:stCxn id="145" idx="6"/>
            <a:endCxn id="167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9558E555-D2B3-4033-A9E1-D9AEC2022B9A}"/>
              </a:ext>
            </a:extLst>
          </p:cNvPr>
          <p:cNvCxnSpPr>
            <a:cxnSpLocks/>
            <a:stCxn id="96" idx="6"/>
            <a:endCxn id="145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8BA1E65F-B986-4024-95C5-B1A3855C8E85}"/>
              </a:ext>
            </a:extLst>
          </p:cNvPr>
          <p:cNvCxnSpPr>
            <a:cxnSpLocks/>
            <a:stCxn id="145" idx="5"/>
            <a:endCxn id="146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58946B5C-33AA-4614-9826-734B600629AA}"/>
              </a:ext>
            </a:extLst>
          </p:cNvPr>
          <p:cNvCxnSpPr>
            <a:stCxn id="148" idx="6"/>
            <a:endCxn id="147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8A42BB88-E1AE-443C-AB5B-7E3C0E81201D}"/>
              </a:ext>
            </a:extLst>
          </p:cNvPr>
          <p:cNvCxnSpPr>
            <a:stCxn id="147" idx="7"/>
            <a:endCxn id="146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20545220-FFA0-41B9-9B24-3E97649AE52A}"/>
              </a:ext>
            </a:extLst>
          </p:cNvPr>
          <p:cNvCxnSpPr>
            <a:stCxn id="148" idx="7"/>
            <a:endCxn id="145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787A3F90-F707-4B60-87D5-57A786593683}"/>
              </a:ext>
            </a:extLst>
          </p:cNvPr>
          <p:cNvCxnSpPr>
            <a:stCxn id="168" idx="0"/>
            <a:endCxn id="95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Овал 166">
            <a:extLst>
              <a:ext uri="{FF2B5EF4-FFF2-40B4-BE49-F238E27FC236}">
                <a16:creationId xmlns:a16="http://schemas.microsoft.com/office/drawing/2014/main" id="{F9A30E2C-0CD2-4212-BCEA-CFD89C532A7B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C957C4CF-8FD3-4710-B63E-C56533D260C7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7F50C8A-C84D-4497-90FD-1884781B6265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7D7EF052-D7E9-45C8-A809-83459A410E2E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A043867-09E5-4653-A718-1DEDE6FFB4D8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53AEF0A-9B6C-4C6A-A056-F6C99FE5A28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2041374E-9859-42F6-AC80-3FE077452C0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7BBBE32-42F9-4951-A490-C2138D3F41F6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0103506-FAB9-4D0F-A534-614FEABB8B35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39CF02A-A824-42F7-A5EB-38695ECCDB2B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472E0F-F61A-4B69-8F12-FE20704FF891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2F93409-3609-4FA8-A77F-5F1604E6D972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BF12CE2-24A6-43A7-9AC5-B9EC24591F46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53FF4EF-7B74-4DB6-BE0A-07071EA3B629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2CC271-010C-468F-A7AD-A6AE490C396A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A449DEE-7423-45D1-9EE6-9506E0CAE970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1A7C0BB-57B3-40FB-B668-9D34C4F9BE4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960ADCD-B9AD-4587-BD9F-81D4EED9E32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EC2337-3AF2-4272-B26E-2C85A99D1B0F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A8F7F0B-BC82-48D4-A08C-AF30177259B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6114264" cy="20134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39908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Потоки и разрезы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D16545E-EE64-4E71-8670-A570BDA5BB22}"/>
              </a:ext>
            </a:extLst>
          </p:cNvPr>
          <p:cNvSpPr/>
          <p:nvPr/>
        </p:nvSpPr>
        <p:spPr>
          <a:xfrm>
            <a:off x="6738964" y="25628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35231-04C5-43D2-BAA3-457225A13F30}"/>
              </a:ext>
            </a:extLst>
          </p:cNvPr>
          <p:cNvSpPr/>
          <p:nvPr/>
        </p:nvSpPr>
        <p:spPr>
          <a:xfrm>
            <a:off x="754862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2722A54-764D-496A-9601-1116D66A5B25}"/>
              </a:ext>
            </a:extLst>
          </p:cNvPr>
          <p:cNvSpPr/>
          <p:nvPr/>
        </p:nvSpPr>
        <p:spPr>
          <a:xfrm>
            <a:off x="8455858" y="2067861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F1D6D098-AF0E-4AEA-AF40-2CDD01E5AA8C}"/>
              </a:ext>
            </a:extLst>
          </p:cNvPr>
          <p:cNvSpPr/>
          <p:nvPr/>
        </p:nvSpPr>
        <p:spPr>
          <a:xfrm>
            <a:off x="10049530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AC1DAFA7-AA9A-46A0-BF6D-B5E1D8AB1AA1}"/>
              </a:ext>
            </a:extLst>
          </p:cNvPr>
          <p:cNvSpPr/>
          <p:nvPr/>
        </p:nvSpPr>
        <p:spPr>
          <a:xfrm>
            <a:off x="8837998" y="296560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69C985B-AE1B-4512-83EE-874DEA485AE4}"/>
              </a:ext>
            </a:extLst>
          </p:cNvPr>
          <p:cNvSpPr/>
          <p:nvPr/>
        </p:nvSpPr>
        <p:spPr>
          <a:xfrm>
            <a:off x="9268758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6D005BB8-898A-4F78-A742-75D135A5664E}"/>
              </a:ext>
            </a:extLst>
          </p:cNvPr>
          <p:cNvSpPr/>
          <p:nvPr/>
        </p:nvSpPr>
        <p:spPr>
          <a:xfrm>
            <a:off x="10081659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A4A0483-810A-459D-B335-770E5A73270D}"/>
              </a:ext>
            </a:extLst>
          </p:cNvPr>
          <p:cNvSpPr/>
          <p:nvPr/>
        </p:nvSpPr>
        <p:spPr>
          <a:xfrm>
            <a:off x="8759989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329D6A0-3DCB-4BBF-8C35-74D4AB413058}"/>
              </a:ext>
            </a:extLst>
          </p:cNvPr>
          <p:cNvSpPr/>
          <p:nvPr/>
        </p:nvSpPr>
        <p:spPr>
          <a:xfrm>
            <a:off x="6738964" y="537615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4AAD8C0-9432-4B4E-80ED-17E5D923B5BB}"/>
              </a:ext>
            </a:extLst>
          </p:cNvPr>
          <p:cNvCxnSpPr>
            <a:cxnSpLocks/>
            <a:stCxn id="100" idx="0"/>
            <a:endCxn id="99" idx="5"/>
          </p:cNvCxnSpPr>
          <p:nvPr/>
        </p:nvCxnSpPr>
        <p:spPr>
          <a:xfrm flipH="1" flipV="1">
            <a:off x="7046277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50E5B5E-0152-439C-B759-9629FDDD81FA}"/>
              </a:ext>
            </a:extLst>
          </p:cNvPr>
          <p:cNvCxnSpPr>
            <a:cxnSpLocks/>
            <a:stCxn id="127" idx="6"/>
            <a:endCxn id="100" idx="2"/>
          </p:cNvCxnSpPr>
          <p:nvPr/>
        </p:nvCxnSpPr>
        <p:spPr>
          <a:xfrm>
            <a:off x="6451405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0626D4C0-D82C-47A8-8327-099F8DA6F83E}"/>
              </a:ext>
            </a:extLst>
          </p:cNvPr>
          <p:cNvCxnSpPr>
            <a:cxnSpLocks/>
            <a:stCxn id="105" idx="7"/>
            <a:endCxn id="126" idx="4"/>
          </p:cNvCxnSpPr>
          <p:nvPr/>
        </p:nvCxnSpPr>
        <p:spPr>
          <a:xfrm flipV="1">
            <a:off x="10388972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9960C359-D655-4FD7-A513-2850A4641681}"/>
              </a:ext>
            </a:extLst>
          </p:cNvPr>
          <p:cNvCxnSpPr>
            <a:stCxn id="99" idx="6"/>
            <a:endCxn id="103" idx="2"/>
          </p:cNvCxnSpPr>
          <p:nvPr/>
        </p:nvCxnSpPr>
        <p:spPr>
          <a:xfrm>
            <a:off x="7099004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35D9D-8E85-4F3C-B899-7916240F2897}"/>
              </a:ext>
            </a:extLst>
          </p:cNvPr>
          <p:cNvCxnSpPr>
            <a:cxnSpLocks/>
            <a:stCxn id="101" idx="6"/>
            <a:endCxn id="102" idx="1"/>
          </p:cNvCxnSpPr>
          <p:nvPr/>
        </p:nvCxnSpPr>
        <p:spPr>
          <a:xfrm>
            <a:off x="8815898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349167FF-CB45-4E3B-8CFD-17D0655DC9F7}"/>
              </a:ext>
            </a:extLst>
          </p:cNvPr>
          <p:cNvCxnSpPr>
            <a:cxnSpLocks/>
            <a:stCxn id="102" idx="5"/>
            <a:endCxn id="126" idx="0"/>
          </p:cNvCxnSpPr>
          <p:nvPr/>
        </p:nvCxnSpPr>
        <p:spPr>
          <a:xfrm>
            <a:off x="10356843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15059748-6A9F-41F2-91FB-6676D5A7ACC2}"/>
              </a:ext>
            </a:extLst>
          </p:cNvPr>
          <p:cNvCxnSpPr>
            <a:stCxn id="127" idx="4"/>
            <a:endCxn id="107" idx="0"/>
          </p:cNvCxnSpPr>
          <p:nvPr/>
        </p:nvCxnSpPr>
        <p:spPr>
          <a:xfrm>
            <a:off x="6271385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202389C-0A5B-4DFE-BA0F-BBD5A5C3F012}"/>
              </a:ext>
            </a:extLst>
          </p:cNvPr>
          <p:cNvCxnSpPr>
            <a:cxnSpLocks/>
            <a:stCxn id="103" idx="6"/>
            <a:endCxn id="102" idx="3"/>
          </p:cNvCxnSpPr>
          <p:nvPr/>
        </p:nvCxnSpPr>
        <p:spPr>
          <a:xfrm flipV="1">
            <a:off x="9198038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942AEE8-BAB5-4FB7-AF4C-1E500A730BC0}"/>
              </a:ext>
            </a:extLst>
          </p:cNvPr>
          <p:cNvCxnSpPr>
            <a:stCxn id="100" idx="7"/>
            <a:endCxn id="103" idx="3"/>
          </p:cNvCxnSpPr>
          <p:nvPr/>
        </p:nvCxnSpPr>
        <p:spPr>
          <a:xfrm flipV="1">
            <a:off x="7855934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AD54BE73-46FC-42CA-9467-034ADEEA5984}"/>
              </a:ext>
            </a:extLst>
          </p:cNvPr>
          <p:cNvCxnSpPr>
            <a:stCxn id="103" idx="5"/>
            <a:endCxn id="126" idx="2"/>
          </p:cNvCxnSpPr>
          <p:nvPr/>
        </p:nvCxnSpPr>
        <p:spPr>
          <a:xfrm>
            <a:off x="9145311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E29680C3-7F46-4A20-B905-40210747EA86}"/>
              </a:ext>
            </a:extLst>
          </p:cNvPr>
          <p:cNvCxnSpPr>
            <a:stCxn id="99" idx="7"/>
            <a:endCxn id="101" idx="2"/>
          </p:cNvCxnSpPr>
          <p:nvPr/>
        </p:nvCxnSpPr>
        <p:spPr>
          <a:xfrm flipV="1">
            <a:off x="7046277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9D4950BA-8FD2-4891-AA0F-91807687C93D}"/>
              </a:ext>
            </a:extLst>
          </p:cNvPr>
          <p:cNvCxnSpPr>
            <a:cxnSpLocks/>
            <a:stCxn id="104" idx="6"/>
            <a:endCxn id="126" idx="3"/>
          </p:cNvCxnSpPr>
          <p:nvPr/>
        </p:nvCxnSpPr>
        <p:spPr>
          <a:xfrm flipV="1">
            <a:off x="9628798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65EFFD2-2642-4544-BE91-20A776BC3E82}"/>
              </a:ext>
            </a:extLst>
          </p:cNvPr>
          <p:cNvCxnSpPr>
            <a:cxnSpLocks/>
            <a:stCxn id="100" idx="6"/>
            <a:endCxn id="104" idx="2"/>
          </p:cNvCxnSpPr>
          <p:nvPr/>
        </p:nvCxnSpPr>
        <p:spPr>
          <a:xfrm>
            <a:off x="7908661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5E14E48-F723-4DAE-87F3-10C8EF6B8F8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9576071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B9D5936-35D7-48B2-B2D4-22623F9FD077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099004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BBCECC46-4DFC-47AF-B049-4A1425D78BFE}"/>
              </a:ext>
            </a:extLst>
          </p:cNvPr>
          <p:cNvCxnSpPr>
            <a:stCxn id="106" idx="7"/>
            <a:endCxn id="105" idx="3"/>
          </p:cNvCxnSpPr>
          <p:nvPr/>
        </p:nvCxnSpPr>
        <p:spPr>
          <a:xfrm flipV="1">
            <a:off x="9067302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4455368D-D3F0-4823-AFE8-7C76232154F9}"/>
              </a:ext>
            </a:extLst>
          </p:cNvPr>
          <p:cNvCxnSpPr>
            <a:stCxn id="107" idx="7"/>
            <a:endCxn id="104" idx="3"/>
          </p:cNvCxnSpPr>
          <p:nvPr/>
        </p:nvCxnSpPr>
        <p:spPr>
          <a:xfrm flipV="1">
            <a:off x="7046277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7C609F22-6A3A-421B-9CC2-A07E48A33C3B}"/>
              </a:ext>
            </a:extLst>
          </p:cNvPr>
          <p:cNvCxnSpPr>
            <a:stCxn id="127" idx="0"/>
            <a:endCxn id="99" idx="3"/>
          </p:cNvCxnSpPr>
          <p:nvPr/>
        </p:nvCxnSpPr>
        <p:spPr>
          <a:xfrm flipV="1">
            <a:off x="6271385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>
            <a:extLst>
              <a:ext uri="{FF2B5EF4-FFF2-40B4-BE49-F238E27FC236}">
                <a16:creationId xmlns:a16="http://schemas.microsoft.com/office/drawing/2014/main" id="{CBB41822-69DB-4348-AC4F-E06E75F9A679}"/>
              </a:ext>
            </a:extLst>
          </p:cNvPr>
          <p:cNvSpPr/>
          <p:nvPr/>
        </p:nvSpPr>
        <p:spPr>
          <a:xfrm>
            <a:off x="10688860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F8E0CAF-EB91-4CA3-9D90-D93FDD2DF616}"/>
              </a:ext>
            </a:extLst>
          </p:cNvPr>
          <p:cNvSpPr/>
          <p:nvPr/>
        </p:nvSpPr>
        <p:spPr>
          <a:xfrm>
            <a:off x="6091365" y="3711046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01E72-455F-4A31-BC9A-26ED69D25CF2}"/>
              </a:ext>
            </a:extLst>
          </p:cNvPr>
          <p:cNvSpPr txBox="1"/>
          <p:nvPr/>
        </p:nvSpPr>
        <p:spPr>
          <a:xfrm>
            <a:off x="7713156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313A0A7C-2AA3-4E12-A085-F844C498264F}"/>
              </a:ext>
            </a:extLst>
          </p:cNvPr>
          <p:cNvSpPr/>
          <p:nvPr/>
        </p:nvSpPr>
        <p:spPr>
          <a:xfrm>
            <a:off x="6467424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9E870261-C94B-4389-8426-1A1BE5904D6D}"/>
              </a:ext>
            </a:extLst>
          </p:cNvPr>
          <p:cNvSpPr/>
          <p:nvPr/>
        </p:nvSpPr>
        <p:spPr>
          <a:xfrm>
            <a:off x="10194192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510E84D9-8318-4082-B260-5BBB97573897}"/>
              </a:ext>
            </a:extLst>
          </p:cNvPr>
          <p:cNvSpPr/>
          <p:nvPr/>
        </p:nvSpPr>
        <p:spPr>
          <a:xfrm>
            <a:off x="9910373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BC5338C2-1A71-4BDB-892C-E97FB78B4C71}"/>
              </a:ext>
            </a:extLst>
          </p:cNvPr>
          <p:cNvSpPr/>
          <p:nvPr/>
        </p:nvSpPr>
        <p:spPr>
          <a:xfrm>
            <a:off x="9241710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782C375-F5F6-4018-A5A4-DA27942520FD}"/>
              </a:ext>
            </a:extLst>
          </p:cNvPr>
          <p:cNvSpPr txBox="1"/>
          <p:nvPr/>
        </p:nvSpPr>
        <p:spPr>
          <a:xfrm>
            <a:off x="7380410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809ADC-934F-4EDF-A050-70819C508741}"/>
              </a:ext>
            </a:extLst>
          </p:cNvPr>
          <p:cNvSpPr txBox="1"/>
          <p:nvPr/>
        </p:nvSpPr>
        <p:spPr>
          <a:xfrm>
            <a:off x="7362480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4FB86D-CD90-4D96-AEC5-70DB6A60E30F}"/>
              </a:ext>
            </a:extLst>
          </p:cNvPr>
          <p:cNvSpPr txBox="1"/>
          <p:nvPr/>
        </p:nvSpPr>
        <p:spPr>
          <a:xfrm>
            <a:off x="8333996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85D3A6-EE52-4713-8A02-A281ADF6BE8F}"/>
              </a:ext>
            </a:extLst>
          </p:cNvPr>
          <p:cNvSpPr txBox="1"/>
          <p:nvPr/>
        </p:nvSpPr>
        <p:spPr>
          <a:xfrm>
            <a:off x="10243143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F9B0ED-B7F0-4D05-BBA7-43E28F41502F}"/>
              </a:ext>
            </a:extLst>
          </p:cNvPr>
          <p:cNvSpPr txBox="1"/>
          <p:nvPr/>
        </p:nvSpPr>
        <p:spPr>
          <a:xfrm>
            <a:off x="6528115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E00DBC-834C-49DB-9893-848A6D7EB0AD}"/>
              </a:ext>
            </a:extLst>
          </p:cNvPr>
          <p:cNvSpPr txBox="1"/>
          <p:nvPr/>
        </p:nvSpPr>
        <p:spPr>
          <a:xfrm>
            <a:off x="7749101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54D68D-BABF-468F-918B-029CBBDD491D}"/>
              </a:ext>
            </a:extLst>
          </p:cNvPr>
          <p:cNvSpPr txBox="1"/>
          <p:nvPr/>
        </p:nvSpPr>
        <p:spPr>
          <a:xfrm>
            <a:off x="7877253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088FEC3-BBAD-45E5-B291-FC10F3D2185E}"/>
              </a:ext>
            </a:extLst>
          </p:cNvPr>
          <p:cNvSpPr txBox="1"/>
          <p:nvPr/>
        </p:nvSpPr>
        <p:spPr>
          <a:xfrm>
            <a:off x="9194723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B8B2E9-D1D2-4CF2-BDA1-304BDB9C995B}"/>
              </a:ext>
            </a:extLst>
          </p:cNvPr>
          <p:cNvSpPr txBox="1"/>
          <p:nvPr/>
        </p:nvSpPr>
        <p:spPr>
          <a:xfrm>
            <a:off x="6765264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37EEA5-80F2-4387-B0ED-05F8E8FBC9B6}"/>
              </a:ext>
            </a:extLst>
          </p:cNvPr>
          <p:cNvSpPr txBox="1"/>
          <p:nvPr/>
        </p:nvSpPr>
        <p:spPr>
          <a:xfrm>
            <a:off x="9748923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48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Обозначим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800" i="1" dirty="0" err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485873"/>
              </a:xfrm>
              <a:prstGeom prst="rect">
                <a:avLst/>
              </a:prstGeom>
              <a:blipFill>
                <a:blip r:embed="rId2"/>
                <a:stretch>
                  <a:fillRect l="-2583" t="-2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09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Потоки и разрезы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D16545E-EE64-4E71-8670-A570BDA5BB22}"/>
              </a:ext>
            </a:extLst>
          </p:cNvPr>
          <p:cNvSpPr/>
          <p:nvPr/>
        </p:nvSpPr>
        <p:spPr>
          <a:xfrm>
            <a:off x="6738964" y="25628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35231-04C5-43D2-BAA3-457225A13F30}"/>
              </a:ext>
            </a:extLst>
          </p:cNvPr>
          <p:cNvSpPr/>
          <p:nvPr/>
        </p:nvSpPr>
        <p:spPr>
          <a:xfrm>
            <a:off x="754862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2722A54-764D-496A-9601-1116D66A5B25}"/>
              </a:ext>
            </a:extLst>
          </p:cNvPr>
          <p:cNvSpPr/>
          <p:nvPr/>
        </p:nvSpPr>
        <p:spPr>
          <a:xfrm>
            <a:off x="8455858" y="2067861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F1D6D098-AF0E-4AEA-AF40-2CDD01E5AA8C}"/>
              </a:ext>
            </a:extLst>
          </p:cNvPr>
          <p:cNvSpPr/>
          <p:nvPr/>
        </p:nvSpPr>
        <p:spPr>
          <a:xfrm>
            <a:off x="10049530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AC1DAFA7-AA9A-46A0-BF6D-B5E1D8AB1AA1}"/>
              </a:ext>
            </a:extLst>
          </p:cNvPr>
          <p:cNvSpPr/>
          <p:nvPr/>
        </p:nvSpPr>
        <p:spPr>
          <a:xfrm>
            <a:off x="8837998" y="296560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69C985B-AE1B-4512-83EE-874DEA485AE4}"/>
              </a:ext>
            </a:extLst>
          </p:cNvPr>
          <p:cNvSpPr/>
          <p:nvPr/>
        </p:nvSpPr>
        <p:spPr>
          <a:xfrm>
            <a:off x="9268758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6D005BB8-898A-4F78-A742-75D135A5664E}"/>
              </a:ext>
            </a:extLst>
          </p:cNvPr>
          <p:cNvSpPr/>
          <p:nvPr/>
        </p:nvSpPr>
        <p:spPr>
          <a:xfrm>
            <a:off x="10081659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A4A0483-810A-459D-B335-770E5A73270D}"/>
              </a:ext>
            </a:extLst>
          </p:cNvPr>
          <p:cNvSpPr/>
          <p:nvPr/>
        </p:nvSpPr>
        <p:spPr>
          <a:xfrm>
            <a:off x="8759989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329D6A0-3DCB-4BBF-8C35-74D4AB413058}"/>
              </a:ext>
            </a:extLst>
          </p:cNvPr>
          <p:cNvSpPr/>
          <p:nvPr/>
        </p:nvSpPr>
        <p:spPr>
          <a:xfrm>
            <a:off x="6738964" y="537615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4AAD8C0-9432-4B4E-80ED-17E5D923B5BB}"/>
              </a:ext>
            </a:extLst>
          </p:cNvPr>
          <p:cNvCxnSpPr>
            <a:cxnSpLocks/>
            <a:stCxn id="100" idx="0"/>
            <a:endCxn id="99" idx="5"/>
          </p:cNvCxnSpPr>
          <p:nvPr/>
        </p:nvCxnSpPr>
        <p:spPr>
          <a:xfrm flipH="1" flipV="1">
            <a:off x="7046277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50E5B5E-0152-439C-B759-9629FDDD81FA}"/>
              </a:ext>
            </a:extLst>
          </p:cNvPr>
          <p:cNvCxnSpPr>
            <a:cxnSpLocks/>
            <a:stCxn id="127" idx="6"/>
            <a:endCxn id="100" idx="2"/>
          </p:cNvCxnSpPr>
          <p:nvPr/>
        </p:nvCxnSpPr>
        <p:spPr>
          <a:xfrm>
            <a:off x="6451405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0626D4C0-D82C-47A8-8327-099F8DA6F83E}"/>
              </a:ext>
            </a:extLst>
          </p:cNvPr>
          <p:cNvCxnSpPr>
            <a:cxnSpLocks/>
            <a:stCxn id="105" idx="7"/>
            <a:endCxn id="126" idx="4"/>
          </p:cNvCxnSpPr>
          <p:nvPr/>
        </p:nvCxnSpPr>
        <p:spPr>
          <a:xfrm flipV="1">
            <a:off x="10388972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9960C359-D655-4FD7-A513-2850A4641681}"/>
              </a:ext>
            </a:extLst>
          </p:cNvPr>
          <p:cNvCxnSpPr>
            <a:stCxn id="99" idx="6"/>
            <a:endCxn id="103" idx="2"/>
          </p:cNvCxnSpPr>
          <p:nvPr/>
        </p:nvCxnSpPr>
        <p:spPr>
          <a:xfrm>
            <a:off x="7099004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35D9D-8E85-4F3C-B899-7916240F2897}"/>
              </a:ext>
            </a:extLst>
          </p:cNvPr>
          <p:cNvCxnSpPr>
            <a:cxnSpLocks/>
            <a:stCxn id="101" idx="6"/>
            <a:endCxn id="102" idx="1"/>
          </p:cNvCxnSpPr>
          <p:nvPr/>
        </p:nvCxnSpPr>
        <p:spPr>
          <a:xfrm>
            <a:off x="8815898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349167FF-CB45-4E3B-8CFD-17D0655DC9F7}"/>
              </a:ext>
            </a:extLst>
          </p:cNvPr>
          <p:cNvCxnSpPr>
            <a:cxnSpLocks/>
            <a:stCxn id="102" idx="5"/>
            <a:endCxn id="126" idx="0"/>
          </p:cNvCxnSpPr>
          <p:nvPr/>
        </p:nvCxnSpPr>
        <p:spPr>
          <a:xfrm>
            <a:off x="10356843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15059748-6A9F-41F2-91FB-6676D5A7ACC2}"/>
              </a:ext>
            </a:extLst>
          </p:cNvPr>
          <p:cNvCxnSpPr>
            <a:stCxn id="127" idx="4"/>
            <a:endCxn id="107" idx="0"/>
          </p:cNvCxnSpPr>
          <p:nvPr/>
        </p:nvCxnSpPr>
        <p:spPr>
          <a:xfrm>
            <a:off x="6271385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202389C-0A5B-4DFE-BA0F-BBD5A5C3F012}"/>
              </a:ext>
            </a:extLst>
          </p:cNvPr>
          <p:cNvCxnSpPr>
            <a:cxnSpLocks/>
            <a:stCxn id="103" idx="6"/>
            <a:endCxn id="102" idx="3"/>
          </p:cNvCxnSpPr>
          <p:nvPr/>
        </p:nvCxnSpPr>
        <p:spPr>
          <a:xfrm flipV="1">
            <a:off x="9198038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942AEE8-BAB5-4FB7-AF4C-1E500A730BC0}"/>
              </a:ext>
            </a:extLst>
          </p:cNvPr>
          <p:cNvCxnSpPr>
            <a:stCxn id="100" idx="7"/>
            <a:endCxn id="103" idx="3"/>
          </p:cNvCxnSpPr>
          <p:nvPr/>
        </p:nvCxnSpPr>
        <p:spPr>
          <a:xfrm flipV="1">
            <a:off x="7855934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AD54BE73-46FC-42CA-9467-034ADEEA5984}"/>
              </a:ext>
            </a:extLst>
          </p:cNvPr>
          <p:cNvCxnSpPr>
            <a:stCxn id="103" idx="5"/>
            <a:endCxn id="126" idx="2"/>
          </p:cNvCxnSpPr>
          <p:nvPr/>
        </p:nvCxnSpPr>
        <p:spPr>
          <a:xfrm>
            <a:off x="9145311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E29680C3-7F46-4A20-B905-40210747EA86}"/>
              </a:ext>
            </a:extLst>
          </p:cNvPr>
          <p:cNvCxnSpPr>
            <a:stCxn id="99" idx="7"/>
            <a:endCxn id="101" idx="2"/>
          </p:cNvCxnSpPr>
          <p:nvPr/>
        </p:nvCxnSpPr>
        <p:spPr>
          <a:xfrm flipV="1">
            <a:off x="7046277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9D4950BA-8FD2-4891-AA0F-91807687C93D}"/>
              </a:ext>
            </a:extLst>
          </p:cNvPr>
          <p:cNvCxnSpPr>
            <a:cxnSpLocks/>
            <a:stCxn id="104" idx="6"/>
            <a:endCxn id="126" idx="3"/>
          </p:cNvCxnSpPr>
          <p:nvPr/>
        </p:nvCxnSpPr>
        <p:spPr>
          <a:xfrm flipV="1">
            <a:off x="9628798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65EFFD2-2642-4544-BE91-20A776BC3E82}"/>
              </a:ext>
            </a:extLst>
          </p:cNvPr>
          <p:cNvCxnSpPr>
            <a:cxnSpLocks/>
            <a:stCxn id="100" idx="6"/>
            <a:endCxn id="104" idx="2"/>
          </p:cNvCxnSpPr>
          <p:nvPr/>
        </p:nvCxnSpPr>
        <p:spPr>
          <a:xfrm>
            <a:off x="7908661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5E14E48-F723-4DAE-87F3-10C8EF6B8F8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9576071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B9D5936-35D7-48B2-B2D4-22623F9FD077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099004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BBCECC46-4DFC-47AF-B049-4A1425D78BFE}"/>
              </a:ext>
            </a:extLst>
          </p:cNvPr>
          <p:cNvCxnSpPr>
            <a:stCxn id="106" idx="7"/>
            <a:endCxn id="105" idx="3"/>
          </p:cNvCxnSpPr>
          <p:nvPr/>
        </p:nvCxnSpPr>
        <p:spPr>
          <a:xfrm flipV="1">
            <a:off x="9067302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4455368D-D3F0-4823-AFE8-7C76232154F9}"/>
              </a:ext>
            </a:extLst>
          </p:cNvPr>
          <p:cNvCxnSpPr>
            <a:stCxn id="107" idx="7"/>
            <a:endCxn id="104" idx="3"/>
          </p:cNvCxnSpPr>
          <p:nvPr/>
        </p:nvCxnSpPr>
        <p:spPr>
          <a:xfrm flipV="1">
            <a:off x="7046277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7C609F22-6A3A-421B-9CC2-A07E48A33C3B}"/>
              </a:ext>
            </a:extLst>
          </p:cNvPr>
          <p:cNvCxnSpPr>
            <a:stCxn id="127" idx="0"/>
            <a:endCxn id="99" idx="3"/>
          </p:cNvCxnSpPr>
          <p:nvPr/>
        </p:nvCxnSpPr>
        <p:spPr>
          <a:xfrm flipV="1">
            <a:off x="6271385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>
            <a:extLst>
              <a:ext uri="{FF2B5EF4-FFF2-40B4-BE49-F238E27FC236}">
                <a16:creationId xmlns:a16="http://schemas.microsoft.com/office/drawing/2014/main" id="{CBB41822-69DB-4348-AC4F-E06E75F9A679}"/>
              </a:ext>
            </a:extLst>
          </p:cNvPr>
          <p:cNvSpPr/>
          <p:nvPr/>
        </p:nvSpPr>
        <p:spPr>
          <a:xfrm>
            <a:off x="10688860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F8E0CAF-EB91-4CA3-9D90-D93FDD2DF616}"/>
              </a:ext>
            </a:extLst>
          </p:cNvPr>
          <p:cNvSpPr/>
          <p:nvPr/>
        </p:nvSpPr>
        <p:spPr>
          <a:xfrm>
            <a:off x="6091365" y="3711046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01E72-455F-4A31-BC9A-26ED69D25CF2}"/>
              </a:ext>
            </a:extLst>
          </p:cNvPr>
          <p:cNvSpPr txBox="1"/>
          <p:nvPr/>
        </p:nvSpPr>
        <p:spPr>
          <a:xfrm>
            <a:off x="7713156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313A0A7C-2AA3-4E12-A085-F844C498264F}"/>
              </a:ext>
            </a:extLst>
          </p:cNvPr>
          <p:cNvSpPr/>
          <p:nvPr/>
        </p:nvSpPr>
        <p:spPr>
          <a:xfrm>
            <a:off x="6467424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9E870261-C94B-4389-8426-1A1BE5904D6D}"/>
              </a:ext>
            </a:extLst>
          </p:cNvPr>
          <p:cNvSpPr/>
          <p:nvPr/>
        </p:nvSpPr>
        <p:spPr>
          <a:xfrm>
            <a:off x="10194192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510E84D9-8318-4082-B260-5BBB97573897}"/>
              </a:ext>
            </a:extLst>
          </p:cNvPr>
          <p:cNvSpPr/>
          <p:nvPr/>
        </p:nvSpPr>
        <p:spPr>
          <a:xfrm>
            <a:off x="9910373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BC5338C2-1A71-4BDB-892C-E97FB78B4C71}"/>
              </a:ext>
            </a:extLst>
          </p:cNvPr>
          <p:cNvSpPr/>
          <p:nvPr/>
        </p:nvSpPr>
        <p:spPr>
          <a:xfrm>
            <a:off x="9241710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782C375-F5F6-4018-A5A4-DA27942520FD}"/>
              </a:ext>
            </a:extLst>
          </p:cNvPr>
          <p:cNvSpPr txBox="1"/>
          <p:nvPr/>
        </p:nvSpPr>
        <p:spPr>
          <a:xfrm>
            <a:off x="7380410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809ADC-934F-4EDF-A050-70819C508741}"/>
              </a:ext>
            </a:extLst>
          </p:cNvPr>
          <p:cNvSpPr txBox="1"/>
          <p:nvPr/>
        </p:nvSpPr>
        <p:spPr>
          <a:xfrm>
            <a:off x="7362480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4FB86D-CD90-4D96-AEC5-70DB6A60E30F}"/>
              </a:ext>
            </a:extLst>
          </p:cNvPr>
          <p:cNvSpPr txBox="1"/>
          <p:nvPr/>
        </p:nvSpPr>
        <p:spPr>
          <a:xfrm>
            <a:off x="8333996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85D3A6-EE52-4713-8A02-A281ADF6BE8F}"/>
              </a:ext>
            </a:extLst>
          </p:cNvPr>
          <p:cNvSpPr txBox="1"/>
          <p:nvPr/>
        </p:nvSpPr>
        <p:spPr>
          <a:xfrm>
            <a:off x="10243143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F9B0ED-B7F0-4D05-BBA7-43E28F41502F}"/>
              </a:ext>
            </a:extLst>
          </p:cNvPr>
          <p:cNvSpPr txBox="1"/>
          <p:nvPr/>
        </p:nvSpPr>
        <p:spPr>
          <a:xfrm>
            <a:off x="6528115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E00DBC-834C-49DB-9893-848A6D7EB0AD}"/>
              </a:ext>
            </a:extLst>
          </p:cNvPr>
          <p:cNvSpPr txBox="1"/>
          <p:nvPr/>
        </p:nvSpPr>
        <p:spPr>
          <a:xfrm>
            <a:off x="7749101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54D68D-BABF-468F-918B-029CBBDD491D}"/>
              </a:ext>
            </a:extLst>
          </p:cNvPr>
          <p:cNvSpPr txBox="1"/>
          <p:nvPr/>
        </p:nvSpPr>
        <p:spPr>
          <a:xfrm>
            <a:off x="7877253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088FEC3-BBAD-45E5-B291-FC10F3D2185E}"/>
              </a:ext>
            </a:extLst>
          </p:cNvPr>
          <p:cNvSpPr txBox="1"/>
          <p:nvPr/>
        </p:nvSpPr>
        <p:spPr>
          <a:xfrm>
            <a:off x="9194723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B8B2E9-D1D2-4CF2-BDA1-304BDB9C995B}"/>
              </a:ext>
            </a:extLst>
          </p:cNvPr>
          <p:cNvSpPr txBox="1"/>
          <p:nvPr/>
        </p:nvSpPr>
        <p:spPr>
          <a:xfrm>
            <a:off x="6765264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37EEA5-80F2-4387-B0ED-05F8E8FBC9B6}"/>
              </a:ext>
            </a:extLst>
          </p:cNvPr>
          <p:cNvSpPr txBox="1"/>
          <p:nvPr/>
        </p:nvSpPr>
        <p:spPr>
          <a:xfrm>
            <a:off x="9748923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48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Обозначим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485873"/>
              </a:xfrm>
              <a:prstGeom prst="rect">
                <a:avLst/>
              </a:prstGeom>
              <a:blipFill>
                <a:blip r:embed="rId2"/>
                <a:stretch>
                  <a:fillRect l="-2583" t="-2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08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Потоки и разрезы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D16545E-EE64-4E71-8670-A570BDA5BB22}"/>
              </a:ext>
            </a:extLst>
          </p:cNvPr>
          <p:cNvSpPr/>
          <p:nvPr/>
        </p:nvSpPr>
        <p:spPr>
          <a:xfrm>
            <a:off x="6738964" y="25628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35231-04C5-43D2-BAA3-457225A13F30}"/>
              </a:ext>
            </a:extLst>
          </p:cNvPr>
          <p:cNvSpPr/>
          <p:nvPr/>
        </p:nvSpPr>
        <p:spPr>
          <a:xfrm>
            <a:off x="754862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2722A54-764D-496A-9601-1116D66A5B25}"/>
              </a:ext>
            </a:extLst>
          </p:cNvPr>
          <p:cNvSpPr/>
          <p:nvPr/>
        </p:nvSpPr>
        <p:spPr>
          <a:xfrm>
            <a:off x="8455858" y="2067861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F1D6D098-AF0E-4AEA-AF40-2CDD01E5AA8C}"/>
              </a:ext>
            </a:extLst>
          </p:cNvPr>
          <p:cNvSpPr/>
          <p:nvPr/>
        </p:nvSpPr>
        <p:spPr>
          <a:xfrm>
            <a:off x="10049530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AC1DAFA7-AA9A-46A0-BF6D-B5E1D8AB1AA1}"/>
              </a:ext>
            </a:extLst>
          </p:cNvPr>
          <p:cNvSpPr/>
          <p:nvPr/>
        </p:nvSpPr>
        <p:spPr>
          <a:xfrm>
            <a:off x="8837998" y="296560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69C985B-AE1B-4512-83EE-874DEA485AE4}"/>
              </a:ext>
            </a:extLst>
          </p:cNvPr>
          <p:cNvSpPr/>
          <p:nvPr/>
        </p:nvSpPr>
        <p:spPr>
          <a:xfrm>
            <a:off x="9268758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6D005BB8-898A-4F78-A742-75D135A5664E}"/>
              </a:ext>
            </a:extLst>
          </p:cNvPr>
          <p:cNvSpPr/>
          <p:nvPr/>
        </p:nvSpPr>
        <p:spPr>
          <a:xfrm>
            <a:off x="10081659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A4A0483-810A-459D-B335-770E5A73270D}"/>
              </a:ext>
            </a:extLst>
          </p:cNvPr>
          <p:cNvSpPr/>
          <p:nvPr/>
        </p:nvSpPr>
        <p:spPr>
          <a:xfrm>
            <a:off x="8759989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329D6A0-3DCB-4BBF-8C35-74D4AB413058}"/>
              </a:ext>
            </a:extLst>
          </p:cNvPr>
          <p:cNvSpPr/>
          <p:nvPr/>
        </p:nvSpPr>
        <p:spPr>
          <a:xfrm>
            <a:off x="6738964" y="537615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4AAD8C0-9432-4B4E-80ED-17E5D923B5BB}"/>
              </a:ext>
            </a:extLst>
          </p:cNvPr>
          <p:cNvCxnSpPr>
            <a:cxnSpLocks/>
            <a:stCxn id="100" idx="0"/>
            <a:endCxn id="99" idx="5"/>
          </p:cNvCxnSpPr>
          <p:nvPr/>
        </p:nvCxnSpPr>
        <p:spPr>
          <a:xfrm flipH="1" flipV="1">
            <a:off x="7046277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50E5B5E-0152-439C-B759-9629FDDD81FA}"/>
              </a:ext>
            </a:extLst>
          </p:cNvPr>
          <p:cNvCxnSpPr>
            <a:cxnSpLocks/>
            <a:stCxn id="127" idx="6"/>
            <a:endCxn id="100" idx="2"/>
          </p:cNvCxnSpPr>
          <p:nvPr/>
        </p:nvCxnSpPr>
        <p:spPr>
          <a:xfrm>
            <a:off x="6451405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0626D4C0-D82C-47A8-8327-099F8DA6F83E}"/>
              </a:ext>
            </a:extLst>
          </p:cNvPr>
          <p:cNvCxnSpPr>
            <a:cxnSpLocks/>
            <a:stCxn id="105" idx="7"/>
            <a:endCxn id="126" idx="4"/>
          </p:cNvCxnSpPr>
          <p:nvPr/>
        </p:nvCxnSpPr>
        <p:spPr>
          <a:xfrm flipV="1">
            <a:off x="10388972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9960C359-D655-4FD7-A513-2850A4641681}"/>
              </a:ext>
            </a:extLst>
          </p:cNvPr>
          <p:cNvCxnSpPr>
            <a:stCxn id="99" idx="6"/>
            <a:endCxn id="103" idx="2"/>
          </p:cNvCxnSpPr>
          <p:nvPr/>
        </p:nvCxnSpPr>
        <p:spPr>
          <a:xfrm>
            <a:off x="7099004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35D9D-8E85-4F3C-B899-7916240F2897}"/>
              </a:ext>
            </a:extLst>
          </p:cNvPr>
          <p:cNvCxnSpPr>
            <a:cxnSpLocks/>
            <a:stCxn id="101" idx="6"/>
            <a:endCxn id="102" idx="1"/>
          </p:cNvCxnSpPr>
          <p:nvPr/>
        </p:nvCxnSpPr>
        <p:spPr>
          <a:xfrm>
            <a:off x="8815898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349167FF-CB45-4E3B-8CFD-17D0655DC9F7}"/>
              </a:ext>
            </a:extLst>
          </p:cNvPr>
          <p:cNvCxnSpPr>
            <a:cxnSpLocks/>
            <a:stCxn id="102" idx="5"/>
            <a:endCxn id="126" idx="0"/>
          </p:cNvCxnSpPr>
          <p:nvPr/>
        </p:nvCxnSpPr>
        <p:spPr>
          <a:xfrm>
            <a:off x="10356843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15059748-6A9F-41F2-91FB-6676D5A7ACC2}"/>
              </a:ext>
            </a:extLst>
          </p:cNvPr>
          <p:cNvCxnSpPr>
            <a:stCxn id="127" idx="4"/>
            <a:endCxn id="107" idx="0"/>
          </p:cNvCxnSpPr>
          <p:nvPr/>
        </p:nvCxnSpPr>
        <p:spPr>
          <a:xfrm>
            <a:off x="6271385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202389C-0A5B-4DFE-BA0F-BBD5A5C3F012}"/>
              </a:ext>
            </a:extLst>
          </p:cNvPr>
          <p:cNvCxnSpPr>
            <a:cxnSpLocks/>
            <a:stCxn id="103" idx="6"/>
            <a:endCxn id="102" idx="3"/>
          </p:cNvCxnSpPr>
          <p:nvPr/>
        </p:nvCxnSpPr>
        <p:spPr>
          <a:xfrm flipV="1">
            <a:off x="9198038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942AEE8-BAB5-4FB7-AF4C-1E500A730BC0}"/>
              </a:ext>
            </a:extLst>
          </p:cNvPr>
          <p:cNvCxnSpPr>
            <a:stCxn id="100" idx="7"/>
            <a:endCxn id="103" idx="3"/>
          </p:cNvCxnSpPr>
          <p:nvPr/>
        </p:nvCxnSpPr>
        <p:spPr>
          <a:xfrm flipV="1">
            <a:off x="7855934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AD54BE73-46FC-42CA-9467-034ADEEA5984}"/>
              </a:ext>
            </a:extLst>
          </p:cNvPr>
          <p:cNvCxnSpPr>
            <a:stCxn id="103" idx="5"/>
            <a:endCxn id="126" idx="2"/>
          </p:cNvCxnSpPr>
          <p:nvPr/>
        </p:nvCxnSpPr>
        <p:spPr>
          <a:xfrm>
            <a:off x="9145311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E29680C3-7F46-4A20-B905-40210747EA86}"/>
              </a:ext>
            </a:extLst>
          </p:cNvPr>
          <p:cNvCxnSpPr>
            <a:stCxn id="99" idx="7"/>
            <a:endCxn id="101" idx="2"/>
          </p:cNvCxnSpPr>
          <p:nvPr/>
        </p:nvCxnSpPr>
        <p:spPr>
          <a:xfrm flipV="1">
            <a:off x="7046277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9D4950BA-8FD2-4891-AA0F-91807687C93D}"/>
              </a:ext>
            </a:extLst>
          </p:cNvPr>
          <p:cNvCxnSpPr>
            <a:cxnSpLocks/>
            <a:stCxn id="104" idx="6"/>
            <a:endCxn id="126" idx="3"/>
          </p:cNvCxnSpPr>
          <p:nvPr/>
        </p:nvCxnSpPr>
        <p:spPr>
          <a:xfrm flipV="1">
            <a:off x="9628798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65EFFD2-2642-4544-BE91-20A776BC3E82}"/>
              </a:ext>
            </a:extLst>
          </p:cNvPr>
          <p:cNvCxnSpPr>
            <a:cxnSpLocks/>
            <a:stCxn id="100" idx="6"/>
            <a:endCxn id="104" idx="2"/>
          </p:cNvCxnSpPr>
          <p:nvPr/>
        </p:nvCxnSpPr>
        <p:spPr>
          <a:xfrm>
            <a:off x="7908661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5E14E48-F723-4DAE-87F3-10C8EF6B8F8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9576071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B9D5936-35D7-48B2-B2D4-22623F9FD077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099004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BBCECC46-4DFC-47AF-B049-4A1425D78BFE}"/>
              </a:ext>
            </a:extLst>
          </p:cNvPr>
          <p:cNvCxnSpPr>
            <a:stCxn id="106" idx="7"/>
            <a:endCxn id="105" idx="3"/>
          </p:cNvCxnSpPr>
          <p:nvPr/>
        </p:nvCxnSpPr>
        <p:spPr>
          <a:xfrm flipV="1">
            <a:off x="9067302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4455368D-D3F0-4823-AFE8-7C76232154F9}"/>
              </a:ext>
            </a:extLst>
          </p:cNvPr>
          <p:cNvCxnSpPr>
            <a:stCxn id="107" idx="7"/>
            <a:endCxn id="104" idx="3"/>
          </p:cNvCxnSpPr>
          <p:nvPr/>
        </p:nvCxnSpPr>
        <p:spPr>
          <a:xfrm flipV="1">
            <a:off x="7046277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7C609F22-6A3A-421B-9CC2-A07E48A33C3B}"/>
              </a:ext>
            </a:extLst>
          </p:cNvPr>
          <p:cNvCxnSpPr>
            <a:stCxn id="127" idx="0"/>
            <a:endCxn id="99" idx="3"/>
          </p:cNvCxnSpPr>
          <p:nvPr/>
        </p:nvCxnSpPr>
        <p:spPr>
          <a:xfrm flipV="1">
            <a:off x="6271385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>
            <a:extLst>
              <a:ext uri="{FF2B5EF4-FFF2-40B4-BE49-F238E27FC236}">
                <a16:creationId xmlns:a16="http://schemas.microsoft.com/office/drawing/2014/main" id="{CBB41822-69DB-4348-AC4F-E06E75F9A679}"/>
              </a:ext>
            </a:extLst>
          </p:cNvPr>
          <p:cNvSpPr/>
          <p:nvPr/>
        </p:nvSpPr>
        <p:spPr>
          <a:xfrm>
            <a:off x="10688860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F8E0CAF-EB91-4CA3-9D90-D93FDD2DF616}"/>
              </a:ext>
            </a:extLst>
          </p:cNvPr>
          <p:cNvSpPr/>
          <p:nvPr/>
        </p:nvSpPr>
        <p:spPr>
          <a:xfrm>
            <a:off x="6091365" y="3711046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01E72-455F-4A31-BC9A-26ED69D25CF2}"/>
              </a:ext>
            </a:extLst>
          </p:cNvPr>
          <p:cNvSpPr txBox="1"/>
          <p:nvPr/>
        </p:nvSpPr>
        <p:spPr>
          <a:xfrm>
            <a:off x="7713156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313A0A7C-2AA3-4E12-A085-F844C498264F}"/>
              </a:ext>
            </a:extLst>
          </p:cNvPr>
          <p:cNvSpPr/>
          <p:nvPr/>
        </p:nvSpPr>
        <p:spPr>
          <a:xfrm>
            <a:off x="6467424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9E870261-C94B-4389-8426-1A1BE5904D6D}"/>
              </a:ext>
            </a:extLst>
          </p:cNvPr>
          <p:cNvSpPr/>
          <p:nvPr/>
        </p:nvSpPr>
        <p:spPr>
          <a:xfrm>
            <a:off x="10194192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510E84D9-8318-4082-B260-5BBB97573897}"/>
              </a:ext>
            </a:extLst>
          </p:cNvPr>
          <p:cNvSpPr/>
          <p:nvPr/>
        </p:nvSpPr>
        <p:spPr>
          <a:xfrm>
            <a:off x="9910373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BC5338C2-1A71-4BDB-892C-E97FB78B4C71}"/>
              </a:ext>
            </a:extLst>
          </p:cNvPr>
          <p:cNvSpPr/>
          <p:nvPr/>
        </p:nvSpPr>
        <p:spPr>
          <a:xfrm>
            <a:off x="9241710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782C375-F5F6-4018-A5A4-DA27942520FD}"/>
              </a:ext>
            </a:extLst>
          </p:cNvPr>
          <p:cNvSpPr txBox="1"/>
          <p:nvPr/>
        </p:nvSpPr>
        <p:spPr>
          <a:xfrm>
            <a:off x="7380410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809ADC-934F-4EDF-A050-70819C508741}"/>
              </a:ext>
            </a:extLst>
          </p:cNvPr>
          <p:cNvSpPr txBox="1"/>
          <p:nvPr/>
        </p:nvSpPr>
        <p:spPr>
          <a:xfrm>
            <a:off x="7362480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4FB86D-CD90-4D96-AEC5-70DB6A60E30F}"/>
              </a:ext>
            </a:extLst>
          </p:cNvPr>
          <p:cNvSpPr txBox="1"/>
          <p:nvPr/>
        </p:nvSpPr>
        <p:spPr>
          <a:xfrm>
            <a:off x="8333996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85D3A6-EE52-4713-8A02-A281ADF6BE8F}"/>
              </a:ext>
            </a:extLst>
          </p:cNvPr>
          <p:cNvSpPr txBox="1"/>
          <p:nvPr/>
        </p:nvSpPr>
        <p:spPr>
          <a:xfrm>
            <a:off x="10243143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F9B0ED-B7F0-4D05-BBA7-43E28F41502F}"/>
              </a:ext>
            </a:extLst>
          </p:cNvPr>
          <p:cNvSpPr txBox="1"/>
          <p:nvPr/>
        </p:nvSpPr>
        <p:spPr>
          <a:xfrm>
            <a:off x="6528115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E00DBC-834C-49DB-9893-848A6D7EB0AD}"/>
              </a:ext>
            </a:extLst>
          </p:cNvPr>
          <p:cNvSpPr txBox="1"/>
          <p:nvPr/>
        </p:nvSpPr>
        <p:spPr>
          <a:xfrm>
            <a:off x="7749101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54D68D-BABF-468F-918B-029CBBDD491D}"/>
              </a:ext>
            </a:extLst>
          </p:cNvPr>
          <p:cNvSpPr txBox="1"/>
          <p:nvPr/>
        </p:nvSpPr>
        <p:spPr>
          <a:xfrm>
            <a:off x="7877253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088FEC3-BBAD-45E5-B291-FC10F3D2185E}"/>
              </a:ext>
            </a:extLst>
          </p:cNvPr>
          <p:cNvSpPr txBox="1"/>
          <p:nvPr/>
        </p:nvSpPr>
        <p:spPr>
          <a:xfrm>
            <a:off x="9194723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B8B2E9-D1D2-4CF2-BDA1-304BDB9C995B}"/>
              </a:ext>
            </a:extLst>
          </p:cNvPr>
          <p:cNvSpPr txBox="1"/>
          <p:nvPr/>
        </p:nvSpPr>
        <p:spPr>
          <a:xfrm>
            <a:off x="6765264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37EEA5-80F2-4387-B0ED-05F8E8FBC9B6}"/>
              </a:ext>
            </a:extLst>
          </p:cNvPr>
          <p:cNvSpPr txBox="1"/>
          <p:nvPr/>
        </p:nvSpPr>
        <p:spPr>
          <a:xfrm>
            <a:off x="9748923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52979" y="2068361"/>
                <a:ext cx="507449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любого потока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любого разреза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справедливо равенство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d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endParaRPr lang="ru-RU" sz="28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79" y="2068361"/>
                <a:ext cx="5074491" cy="2246769"/>
              </a:xfrm>
              <a:prstGeom prst="rect">
                <a:avLst/>
              </a:prstGeom>
              <a:blipFill>
                <a:blip r:embed="rId2"/>
                <a:stretch>
                  <a:fillRect l="-2401" t="-2710" r="-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39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Пропускная способность разреза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34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разреза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определим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Число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назовем </a:t>
                </a:r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пропускной способностью разреза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347198"/>
              </a:xfrm>
              <a:prstGeom prst="rect">
                <a:avLst/>
              </a:prstGeom>
              <a:blipFill>
                <a:blip r:embed="rId2"/>
                <a:stretch>
                  <a:fillRect l="-2583" t="-1821" b="-4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65453AFF-E2E1-4BD0-AADE-A96C1A63B400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CDC1038-A4ED-43F6-88AB-54E626148832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149F2DF7-ACD4-4557-B098-35D123DB64D5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06F5945C-8E70-4015-B829-934110BACEE8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77BA314A-A754-42B6-81E9-DC635BDA3102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4E43A9DE-19F1-44FA-969B-8F43F122051E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C68A2A9E-E27C-4C55-A454-A27B5E0625CB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32C96A38-BEB8-4593-B35C-FE03D9CE811D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1CA23D04-F8F6-4F77-946F-7F3B43F90140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711550F2-000F-4512-8A41-A2996ADA7FEE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7B9521BB-E70D-42B6-9AC2-C8113E10B763}"/>
              </a:ext>
            </a:extLst>
          </p:cNvPr>
          <p:cNvCxnSpPr>
            <a:cxnSpLocks/>
            <a:stCxn id="168" idx="6"/>
            <a:endCxn id="9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7624218A-5FAB-4819-98A1-4E2168E50DFE}"/>
              </a:ext>
            </a:extLst>
          </p:cNvPr>
          <p:cNvCxnSpPr>
            <a:cxnSpLocks/>
            <a:stCxn id="146" idx="7"/>
            <a:endCxn id="167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F924FDF5-3350-4D4A-9DE6-12E2617BCEE2}"/>
              </a:ext>
            </a:extLst>
          </p:cNvPr>
          <p:cNvCxnSpPr>
            <a:stCxn id="95" idx="6"/>
            <a:endCxn id="144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80ED4F8C-0D1E-443A-AA25-544746932238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30A888B8-E8B0-4C38-B569-3480150675C8}"/>
              </a:ext>
            </a:extLst>
          </p:cNvPr>
          <p:cNvCxnSpPr>
            <a:cxnSpLocks/>
            <a:stCxn id="98" idx="5"/>
            <a:endCxn id="167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544EE6E5-7D37-484C-BE3B-69DB1B3C6AAB}"/>
              </a:ext>
            </a:extLst>
          </p:cNvPr>
          <p:cNvCxnSpPr>
            <a:stCxn id="168" idx="4"/>
            <a:endCxn id="148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A3C0AA8A-77D9-4CEB-ABC4-DE180BBFA22C}"/>
              </a:ext>
            </a:extLst>
          </p:cNvPr>
          <p:cNvCxnSpPr>
            <a:cxnSpLocks/>
            <a:stCxn id="144" idx="6"/>
            <a:endCxn id="9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744E389B-C0E8-4696-93FB-1D03D532549C}"/>
              </a:ext>
            </a:extLst>
          </p:cNvPr>
          <p:cNvCxnSpPr>
            <a:stCxn id="96" idx="7"/>
            <a:endCxn id="144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6D96DADE-FB82-4682-9316-11C4B737679A}"/>
              </a:ext>
            </a:extLst>
          </p:cNvPr>
          <p:cNvCxnSpPr>
            <a:stCxn id="144" idx="5"/>
            <a:endCxn id="167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1CD2A1CB-217F-4009-95CA-FF32B3C30D8F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49A5FAB5-0A3C-4248-A23B-51E008ED4339}"/>
              </a:ext>
            </a:extLst>
          </p:cNvPr>
          <p:cNvCxnSpPr>
            <a:cxnSpLocks/>
            <a:stCxn id="145" idx="6"/>
            <a:endCxn id="167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9558E555-D2B3-4033-A9E1-D9AEC2022B9A}"/>
              </a:ext>
            </a:extLst>
          </p:cNvPr>
          <p:cNvCxnSpPr>
            <a:cxnSpLocks/>
            <a:stCxn id="96" idx="6"/>
            <a:endCxn id="145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8BA1E65F-B986-4024-95C5-B1A3855C8E85}"/>
              </a:ext>
            </a:extLst>
          </p:cNvPr>
          <p:cNvCxnSpPr>
            <a:cxnSpLocks/>
            <a:stCxn id="145" idx="5"/>
            <a:endCxn id="146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58946B5C-33AA-4614-9826-734B600629AA}"/>
              </a:ext>
            </a:extLst>
          </p:cNvPr>
          <p:cNvCxnSpPr>
            <a:stCxn id="148" idx="6"/>
            <a:endCxn id="147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8A42BB88-E1AE-443C-AB5B-7E3C0E81201D}"/>
              </a:ext>
            </a:extLst>
          </p:cNvPr>
          <p:cNvCxnSpPr>
            <a:stCxn id="147" idx="7"/>
            <a:endCxn id="146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20545220-FFA0-41B9-9B24-3E97649AE52A}"/>
              </a:ext>
            </a:extLst>
          </p:cNvPr>
          <p:cNvCxnSpPr>
            <a:stCxn id="148" idx="7"/>
            <a:endCxn id="145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787A3F90-F707-4B60-87D5-57A786593683}"/>
              </a:ext>
            </a:extLst>
          </p:cNvPr>
          <p:cNvCxnSpPr>
            <a:stCxn id="168" idx="0"/>
            <a:endCxn id="95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Овал 166">
            <a:extLst>
              <a:ext uri="{FF2B5EF4-FFF2-40B4-BE49-F238E27FC236}">
                <a16:creationId xmlns:a16="http://schemas.microsoft.com/office/drawing/2014/main" id="{F9A30E2C-0CD2-4212-BCEA-CFD89C532A7B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C957C4CF-8FD3-4710-B63E-C56533D260C7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7F50C8A-C84D-4497-90FD-1884781B6265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7D7EF052-D7E9-45C8-A809-83459A410E2E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A043867-09E5-4653-A718-1DEDE6FFB4D8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53AEF0A-9B6C-4C6A-A056-F6C99FE5A28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2041374E-9859-42F6-AC80-3FE077452C0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7BBBE32-42F9-4951-A490-C2138D3F41F6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0103506-FAB9-4D0F-A534-614FEABB8B35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39CF02A-A824-42F7-A5EB-38695ECCDB2B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472E0F-F61A-4B69-8F12-FE20704FF891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2F93409-3609-4FA8-A77F-5F1604E6D972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BF12CE2-24A6-43A7-9AC5-B9EC24591F46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53FF4EF-7B74-4DB6-BE0A-07071EA3B629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2CC271-010C-468F-A7AD-A6AE490C396A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A449DEE-7423-45D1-9EE6-9506E0CAE970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1A7C0BB-57B3-40FB-B668-9D34C4F9BE4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960ADCD-B9AD-4587-BD9F-81D4EED9E32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EC2337-3AF2-4272-B26E-2C85A99D1B0F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A8F7F0B-BC82-48D4-A08C-AF30177259B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07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Пропускная способность разреза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условия ограничения пропускной способности, получаем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0≤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следовательно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65453AFF-E2E1-4BD0-AADE-A96C1A63B400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CDC1038-A4ED-43F6-88AB-54E626148832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149F2DF7-ACD4-4557-B098-35D123DB64D5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06F5945C-8E70-4015-B829-934110BACEE8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77BA314A-A754-42B6-81E9-DC635BDA3102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4E43A9DE-19F1-44FA-969B-8F43F122051E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C68A2A9E-E27C-4C55-A454-A27B5E0625CB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32C96A38-BEB8-4593-B35C-FE03D9CE811D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1CA23D04-F8F6-4F77-946F-7F3B43F90140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711550F2-000F-4512-8A41-A2996ADA7FEE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7B9521BB-E70D-42B6-9AC2-C8113E10B763}"/>
              </a:ext>
            </a:extLst>
          </p:cNvPr>
          <p:cNvCxnSpPr>
            <a:cxnSpLocks/>
            <a:stCxn id="168" idx="6"/>
            <a:endCxn id="9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7624218A-5FAB-4819-98A1-4E2168E50DFE}"/>
              </a:ext>
            </a:extLst>
          </p:cNvPr>
          <p:cNvCxnSpPr>
            <a:cxnSpLocks/>
            <a:stCxn id="146" idx="7"/>
            <a:endCxn id="167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F924FDF5-3350-4D4A-9DE6-12E2617BCEE2}"/>
              </a:ext>
            </a:extLst>
          </p:cNvPr>
          <p:cNvCxnSpPr>
            <a:stCxn id="95" idx="6"/>
            <a:endCxn id="144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80ED4F8C-0D1E-443A-AA25-544746932238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30A888B8-E8B0-4C38-B569-3480150675C8}"/>
              </a:ext>
            </a:extLst>
          </p:cNvPr>
          <p:cNvCxnSpPr>
            <a:cxnSpLocks/>
            <a:stCxn id="98" idx="5"/>
            <a:endCxn id="167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544EE6E5-7D37-484C-BE3B-69DB1B3C6AAB}"/>
              </a:ext>
            </a:extLst>
          </p:cNvPr>
          <p:cNvCxnSpPr>
            <a:stCxn id="168" idx="4"/>
            <a:endCxn id="148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A3C0AA8A-77D9-4CEB-ABC4-DE180BBFA22C}"/>
              </a:ext>
            </a:extLst>
          </p:cNvPr>
          <p:cNvCxnSpPr>
            <a:cxnSpLocks/>
            <a:stCxn id="144" idx="6"/>
            <a:endCxn id="9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744E389B-C0E8-4696-93FB-1D03D532549C}"/>
              </a:ext>
            </a:extLst>
          </p:cNvPr>
          <p:cNvCxnSpPr>
            <a:stCxn id="96" idx="7"/>
            <a:endCxn id="144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6D96DADE-FB82-4682-9316-11C4B737679A}"/>
              </a:ext>
            </a:extLst>
          </p:cNvPr>
          <p:cNvCxnSpPr>
            <a:stCxn id="144" idx="5"/>
            <a:endCxn id="167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1CD2A1CB-217F-4009-95CA-FF32B3C30D8F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49A5FAB5-0A3C-4248-A23B-51E008ED4339}"/>
              </a:ext>
            </a:extLst>
          </p:cNvPr>
          <p:cNvCxnSpPr>
            <a:cxnSpLocks/>
            <a:stCxn id="145" idx="6"/>
            <a:endCxn id="167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9558E555-D2B3-4033-A9E1-D9AEC2022B9A}"/>
              </a:ext>
            </a:extLst>
          </p:cNvPr>
          <p:cNvCxnSpPr>
            <a:cxnSpLocks/>
            <a:stCxn id="96" idx="6"/>
            <a:endCxn id="145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8BA1E65F-B986-4024-95C5-B1A3855C8E85}"/>
              </a:ext>
            </a:extLst>
          </p:cNvPr>
          <p:cNvCxnSpPr>
            <a:cxnSpLocks/>
            <a:stCxn id="145" idx="5"/>
            <a:endCxn id="146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58946B5C-33AA-4614-9826-734B600629AA}"/>
              </a:ext>
            </a:extLst>
          </p:cNvPr>
          <p:cNvCxnSpPr>
            <a:stCxn id="148" idx="6"/>
            <a:endCxn id="147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8A42BB88-E1AE-443C-AB5B-7E3C0E81201D}"/>
              </a:ext>
            </a:extLst>
          </p:cNvPr>
          <p:cNvCxnSpPr>
            <a:stCxn id="147" idx="7"/>
            <a:endCxn id="146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20545220-FFA0-41B9-9B24-3E97649AE52A}"/>
              </a:ext>
            </a:extLst>
          </p:cNvPr>
          <p:cNvCxnSpPr>
            <a:stCxn id="148" idx="7"/>
            <a:endCxn id="145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787A3F90-F707-4B60-87D5-57A786593683}"/>
              </a:ext>
            </a:extLst>
          </p:cNvPr>
          <p:cNvCxnSpPr>
            <a:stCxn id="168" idx="0"/>
            <a:endCxn id="95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Овал 166">
            <a:extLst>
              <a:ext uri="{FF2B5EF4-FFF2-40B4-BE49-F238E27FC236}">
                <a16:creationId xmlns:a16="http://schemas.microsoft.com/office/drawing/2014/main" id="{F9A30E2C-0CD2-4212-BCEA-CFD89C532A7B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C957C4CF-8FD3-4710-B63E-C56533D260C7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7F50C8A-C84D-4497-90FD-1884781B6265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7D7EF052-D7E9-45C8-A809-83459A410E2E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A043867-09E5-4653-A718-1DEDE6FFB4D8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53AEF0A-9B6C-4C6A-A056-F6C99FE5A28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2041374E-9859-42F6-AC80-3FE077452C0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7BBBE32-42F9-4951-A490-C2138D3F41F6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0103506-FAB9-4D0F-A534-614FEABB8B35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39CF02A-A824-42F7-A5EB-38695ECCDB2B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472E0F-F61A-4B69-8F12-FE20704FF891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2F93409-3609-4FA8-A77F-5F1604E6D972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BF12CE2-24A6-43A7-9AC5-B9EC24591F46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53FF4EF-7B74-4DB6-BE0A-07071EA3B629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2CC271-010C-468F-A7AD-A6AE490C396A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A449DEE-7423-45D1-9EE6-9506E0CAE970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1A7C0BB-57B3-40FB-B668-9D34C4F9BE4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960ADCD-B9AD-4587-BD9F-81D4EED9E32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EC2337-3AF2-4272-B26E-2C85A99D1B0F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A8F7F0B-BC82-48D4-A08C-AF30177259B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0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Минимальный разрез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Разрез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</a:t>
                </a:r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минимальным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для любого разреза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справедливо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19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Максимальный поток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для некоторого потока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p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некоторого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Sup>
                      <m:sSub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  <m:sup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bSup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Sup>
                      <m:sSub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  <m:sup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bSup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выполняется 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поток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p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максимален,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разрез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минимален.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r="-1230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4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Цепи в сетях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Цепью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сети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чередующаяся последовательность попарно различных вершин и дуг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𝑤</m:t>
                      </m:r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r="-1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77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Цепи в сетях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Цепь.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прямая дуга цепи;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обратная дуга цепи.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2"/>
                <a:stretch>
                  <a:fillRect l="-2583" t="-4405" r="-123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33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ru-RU" sz="4000" b="0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-дополняющая сеть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каждой дуги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цепи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определим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прямая дуга цепи.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обратная дуга цепи.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3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1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 орграф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=(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вершин,</a:t>
                </a:r>
              </a:p>
              <a:p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ребер.</a:t>
                </a:r>
              </a:p>
              <a:p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B374AFA-E407-443A-AA0E-5AE930755C12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F896050-F822-4F2D-8882-E8E7706902B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65D786B-DB1F-4666-90AA-19C72DB8389F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BB6370-BF08-49FE-8E77-685CA15C850C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C414FAA-B17D-416C-B067-056AB27015A6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750DE2-ED65-47D7-BE12-0101BDEEE47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B955C33-75E1-490D-8073-68003045F3A2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48AB86D-DB9C-4C03-8D3E-9A11F12CF70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013A79-C3A5-4734-8BB7-7F61D4F682F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034FA6-DAF1-4679-B91C-6D164A9CDD58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CBE6F89-A80B-4039-A8DE-7889B1D4DA53}"/>
              </a:ext>
            </a:extLst>
          </p:cNvPr>
          <p:cNvCxnSpPr>
            <a:cxnSpLocks/>
            <a:stCxn id="33" idx="6"/>
            <a:endCxn id="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83E26D-6519-4662-9FBF-2D7D9DA43C83}"/>
              </a:ext>
            </a:extLst>
          </p:cNvPr>
          <p:cNvCxnSpPr>
            <a:cxnSpLocks/>
            <a:stCxn id="11" idx="7"/>
            <a:endCxn id="32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2E9998-7C7B-4B74-9CFF-D24A6BA0260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496FD04-8CB3-4736-A5A2-6DD07DAFADD1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C9BD5E-6669-46BE-A952-FC3C7930E591}"/>
              </a:ext>
            </a:extLst>
          </p:cNvPr>
          <p:cNvCxnSpPr>
            <a:cxnSpLocks/>
            <a:stCxn id="8" idx="5"/>
            <a:endCxn id="32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A91DEF-1CEA-4337-A99C-B08E30AFD195}"/>
              </a:ext>
            </a:extLst>
          </p:cNvPr>
          <p:cNvCxnSpPr>
            <a:stCxn id="33" idx="4"/>
            <a:endCxn id="13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2446D5D-347D-4FDF-860D-D2981E7C1E18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336B626-C638-4845-9EF9-0444D8DCDBCA}"/>
              </a:ext>
            </a:extLst>
          </p:cNvPr>
          <p:cNvCxnSpPr>
            <a:stCxn id="6" idx="7"/>
            <a:endCxn id="9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EEF62D-F4C3-415F-9C56-DE6C84E21F4A}"/>
              </a:ext>
            </a:extLst>
          </p:cNvPr>
          <p:cNvCxnSpPr>
            <a:stCxn id="9" idx="5"/>
            <a:endCxn id="32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1591EB0-ECA5-46E3-93DF-FEA2DEC68B2F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D5C8DE-0CF1-4AB3-BE3C-8CCA5ABC5DAB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86F2A4-4A54-4B54-83E7-F091EFCD80F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9BD300-BFC0-4A1F-AF0D-F3E14103DA1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23771C-DC5A-4199-A87A-7AED4BEA9299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2BC449D-3314-4866-881A-838D00A59568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D7D8E5-60B1-480F-90FB-8051B06EB90A}"/>
              </a:ext>
            </a:extLst>
          </p:cNvPr>
          <p:cNvCxnSpPr>
            <a:stCxn id="13" idx="7"/>
            <a:endCxn id="10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77E547-F7FB-44BA-A15F-6190724CCF3A}"/>
              </a:ext>
            </a:extLst>
          </p:cNvPr>
          <p:cNvCxnSpPr>
            <a:stCxn id="33" idx="0"/>
            <a:endCxn id="4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55F4BEA8-CF12-46EE-A4E6-43E43AAB79D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E1C74A1-3DA9-4F09-9EF7-FABDDE3ACB5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FAD704-9C55-4737-9D69-28B9BD2DF729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45EE701-9F54-458B-996C-BF94B6323D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7679778-FC1A-4C10-9F49-A2C220941733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2D4456D-EFF4-4D88-B788-36ED80B7BFE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C182B42-F65F-4C13-AEA3-DE7F78E4F4F2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3FB31-5DF5-410D-A4DD-5A9FDCCEFFB8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1FDAFD-3F38-427F-A6A9-EA05574E848B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7F52E-92E6-4689-9C67-280D71CD3D46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18D54-E252-447E-85F3-8B8489066313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43B84-163D-40CA-ADAE-DC1708452CA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3E737-848B-4204-BF75-7130B29F4740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E0D695-3D54-4091-83B4-440D58650C1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14FAF-8681-4666-9204-320C2B7E3B2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456D2-C5F8-4CAE-BE54-93DC97DF71B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72E56A-F2DE-446E-891A-A502DDA3B5D6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B3CF6-DB2A-4283-B86B-7DEF567B14F6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3AD59B-51CB-451E-839D-C237B46088E3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44771-F23A-4E3D-BA88-FD89670B2CD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7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ru-RU" sz="4000" b="0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-дополняющая сеть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174DD663-624A-4CB2-82F9-39879F579685}"/>
              </a:ext>
            </a:extLst>
          </p:cNvPr>
          <p:cNvSpPr/>
          <p:nvPr/>
        </p:nvSpPr>
        <p:spPr>
          <a:xfrm>
            <a:off x="7067262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06B5FE8-DE75-4F99-A2B0-6F90555BB4E8}"/>
              </a:ext>
            </a:extLst>
          </p:cNvPr>
          <p:cNvSpPr/>
          <p:nvPr/>
        </p:nvSpPr>
        <p:spPr>
          <a:xfrm>
            <a:off x="7876919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6328792B-97AB-4AE2-8088-04570667CA7B}"/>
              </a:ext>
            </a:extLst>
          </p:cNvPr>
          <p:cNvSpPr/>
          <p:nvPr/>
        </p:nvSpPr>
        <p:spPr>
          <a:xfrm>
            <a:off x="8784156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02515D5E-D824-450F-8A97-52FA1D32F1BB}"/>
              </a:ext>
            </a:extLst>
          </p:cNvPr>
          <p:cNvSpPr/>
          <p:nvPr/>
        </p:nvSpPr>
        <p:spPr>
          <a:xfrm>
            <a:off x="10377828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2CA28E57-AC0C-45DC-91CA-F56CE1A55115}"/>
              </a:ext>
            </a:extLst>
          </p:cNvPr>
          <p:cNvSpPr/>
          <p:nvPr/>
        </p:nvSpPr>
        <p:spPr>
          <a:xfrm>
            <a:off x="9166296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9632CFB-10CE-4EAB-95AD-CD8B0EF8B110}"/>
              </a:ext>
            </a:extLst>
          </p:cNvPr>
          <p:cNvSpPr/>
          <p:nvPr/>
        </p:nvSpPr>
        <p:spPr>
          <a:xfrm>
            <a:off x="9597056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E2097221-336A-4A42-98A9-6FDE4B7D7CBC}"/>
              </a:ext>
            </a:extLst>
          </p:cNvPr>
          <p:cNvSpPr/>
          <p:nvPr/>
        </p:nvSpPr>
        <p:spPr>
          <a:xfrm>
            <a:off x="10409957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E81E6A69-1881-4EAA-BF90-AB842B4E033F}"/>
              </a:ext>
            </a:extLst>
          </p:cNvPr>
          <p:cNvSpPr/>
          <p:nvPr/>
        </p:nvSpPr>
        <p:spPr>
          <a:xfrm>
            <a:off x="9088287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E59297F4-AD57-4480-B955-1C4AEDCA6981}"/>
              </a:ext>
            </a:extLst>
          </p:cNvPr>
          <p:cNvSpPr/>
          <p:nvPr/>
        </p:nvSpPr>
        <p:spPr>
          <a:xfrm>
            <a:off x="7067262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36678628-41D1-4DE6-BD25-733D25F557FD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374575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B80437D5-E744-4494-9EC4-CD255626FED5}"/>
              </a:ext>
            </a:extLst>
          </p:cNvPr>
          <p:cNvCxnSpPr>
            <a:cxnSpLocks/>
            <a:stCxn id="123" idx="6"/>
            <a:endCxn id="96" idx="2"/>
          </p:cNvCxnSpPr>
          <p:nvPr/>
        </p:nvCxnSpPr>
        <p:spPr>
          <a:xfrm>
            <a:off x="6779703" y="3891066"/>
            <a:ext cx="1097216" cy="38663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1A7BB2B7-E18B-47C6-99FD-B1FA99C74D88}"/>
              </a:ext>
            </a:extLst>
          </p:cNvPr>
          <p:cNvCxnSpPr>
            <a:cxnSpLocks/>
            <a:stCxn id="101" idx="7"/>
            <a:endCxn id="122" idx="4"/>
          </p:cNvCxnSpPr>
          <p:nvPr/>
        </p:nvCxnSpPr>
        <p:spPr>
          <a:xfrm flipV="1">
            <a:off x="10717270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D7C9EEE7-57C5-47AE-802C-B1C1B05728B9}"/>
              </a:ext>
            </a:extLst>
          </p:cNvPr>
          <p:cNvCxnSpPr>
            <a:stCxn id="95" idx="6"/>
            <a:endCxn id="99" idx="2"/>
          </p:cNvCxnSpPr>
          <p:nvPr/>
        </p:nvCxnSpPr>
        <p:spPr>
          <a:xfrm>
            <a:off x="7427302" y="2742888"/>
            <a:ext cx="1738994" cy="40274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0391E8EF-BBE2-4476-B9E8-1DAC5EBC4DEB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9144196" y="2247881"/>
            <a:ext cx="1286359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7033591-F59E-4F8C-BE03-EF37F190BBFA}"/>
              </a:ext>
            </a:extLst>
          </p:cNvPr>
          <p:cNvCxnSpPr>
            <a:cxnSpLocks/>
            <a:stCxn id="98" idx="5"/>
            <a:endCxn id="122" idx="0"/>
          </p:cNvCxnSpPr>
          <p:nvPr/>
        </p:nvCxnSpPr>
        <p:spPr>
          <a:xfrm>
            <a:off x="10685141" y="2870181"/>
            <a:ext cx="512037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CB919CCD-D8E2-40CD-AC06-A02BB94DE1AC}"/>
              </a:ext>
            </a:extLst>
          </p:cNvPr>
          <p:cNvCxnSpPr>
            <a:stCxn id="123" idx="4"/>
            <a:endCxn id="103" idx="0"/>
          </p:cNvCxnSpPr>
          <p:nvPr/>
        </p:nvCxnSpPr>
        <p:spPr>
          <a:xfrm>
            <a:off x="6599683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34D47A3B-6DA5-40AA-9AF6-A95FA73D3C69}"/>
              </a:ext>
            </a:extLst>
          </p:cNvPr>
          <p:cNvCxnSpPr>
            <a:cxnSpLocks/>
            <a:stCxn id="99" idx="6"/>
            <a:endCxn id="98" idx="3"/>
          </p:cNvCxnSpPr>
          <p:nvPr/>
        </p:nvCxnSpPr>
        <p:spPr>
          <a:xfrm flipV="1">
            <a:off x="9526336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CA295-4715-45E6-8EDD-51D757CF0B10}"/>
              </a:ext>
            </a:extLst>
          </p:cNvPr>
          <p:cNvCxnSpPr>
            <a:stCxn id="96" idx="7"/>
            <a:endCxn id="99" idx="3"/>
          </p:cNvCxnSpPr>
          <p:nvPr/>
        </p:nvCxnSpPr>
        <p:spPr>
          <a:xfrm flipV="1">
            <a:off x="8184232" y="3272921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5E1A7317-D510-4899-B497-0E9929B41255}"/>
              </a:ext>
            </a:extLst>
          </p:cNvPr>
          <p:cNvCxnSpPr>
            <a:stCxn id="99" idx="5"/>
            <a:endCxn id="122" idx="2"/>
          </p:cNvCxnSpPr>
          <p:nvPr/>
        </p:nvCxnSpPr>
        <p:spPr>
          <a:xfrm>
            <a:off x="9473609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B871FE41-D113-4857-9B2F-A40F80995E77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374575" y="2247881"/>
            <a:ext cx="1409581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26362F1-EE4F-47FD-B700-81D342641959}"/>
              </a:ext>
            </a:extLst>
          </p:cNvPr>
          <p:cNvCxnSpPr>
            <a:cxnSpLocks/>
            <a:stCxn id="100" idx="6"/>
            <a:endCxn id="122" idx="3"/>
          </p:cNvCxnSpPr>
          <p:nvPr/>
        </p:nvCxnSpPr>
        <p:spPr>
          <a:xfrm flipV="1">
            <a:off x="9957096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53BB3B31-9CCC-41FD-B0F8-C0293F6B0029}"/>
              </a:ext>
            </a:extLst>
          </p:cNvPr>
          <p:cNvCxnSpPr>
            <a:cxnSpLocks/>
            <a:stCxn id="96" idx="6"/>
            <a:endCxn id="100" idx="2"/>
          </p:cNvCxnSpPr>
          <p:nvPr/>
        </p:nvCxnSpPr>
        <p:spPr>
          <a:xfrm>
            <a:off x="8236959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7DB980EA-44A8-4839-9790-00F8655BED8C}"/>
              </a:ext>
            </a:extLst>
          </p:cNvPr>
          <p:cNvCxnSpPr>
            <a:cxnSpLocks/>
            <a:stCxn id="100" idx="5"/>
            <a:endCxn id="101" idx="1"/>
          </p:cNvCxnSpPr>
          <p:nvPr/>
        </p:nvCxnSpPr>
        <p:spPr>
          <a:xfrm>
            <a:off x="9904369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25C4B8B6-7244-48F0-A38C-1DFB7C67EEFB}"/>
              </a:ext>
            </a:extLst>
          </p:cNvPr>
          <p:cNvCxnSpPr>
            <a:stCxn id="103" idx="6"/>
            <a:endCxn id="102" idx="2"/>
          </p:cNvCxnSpPr>
          <p:nvPr/>
        </p:nvCxnSpPr>
        <p:spPr>
          <a:xfrm>
            <a:off x="7427302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B063B636-2D39-4CD8-A293-00EDAAF4236A}"/>
              </a:ext>
            </a:extLst>
          </p:cNvPr>
          <p:cNvCxnSpPr>
            <a:stCxn id="102" idx="7"/>
            <a:endCxn id="101" idx="3"/>
          </p:cNvCxnSpPr>
          <p:nvPr/>
        </p:nvCxnSpPr>
        <p:spPr>
          <a:xfrm flipV="1">
            <a:off x="9395600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79C22F6-64EC-468B-8E5E-DDD4391E731E}"/>
              </a:ext>
            </a:extLst>
          </p:cNvPr>
          <p:cNvCxnSpPr>
            <a:stCxn id="103" idx="7"/>
            <a:endCxn id="100" idx="3"/>
          </p:cNvCxnSpPr>
          <p:nvPr/>
        </p:nvCxnSpPr>
        <p:spPr>
          <a:xfrm flipV="1">
            <a:off x="7374575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039CD0AB-9A03-4BED-8AB7-8A741B75569E}"/>
              </a:ext>
            </a:extLst>
          </p:cNvPr>
          <p:cNvCxnSpPr>
            <a:stCxn id="123" idx="0"/>
            <a:endCxn id="95" idx="3"/>
          </p:cNvCxnSpPr>
          <p:nvPr/>
        </p:nvCxnSpPr>
        <p:spPr>
          <a:xfrm flipV="1">
            <a:off x="6599683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Овал 121">
            <a:extLst>
              <a:ext uri="{FF2B5EF4-FFF2-40B4-BE49-F238E27FC236}">
                <a16:creationId xmlns:a16="http://schemas.microsoft.com/office/drawing/2014/main" id="{6CFFC53F-03F2-4AB2-B00C-2EDEB9C68612}"/>
              </a:ext>
            </a:extLst>
          </p:cNvPr>
          <p:cNvSpPr/>
          <p:nvPr/>
        </p:nvSpPr>
        <p:spPr>
          <a:xfrm>
            <a:off x="1101715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B5FC0FAE-77E9-4808-B620-209BD874D307}"/>
              </a:ext>
            </a:extLst>
          </p:cNvPr>
          <p:cNvSpPr/>
          <p:nvPr/>
        </p:nvSpPr>
        <p:spPr>
          <a:xfrm>
            <a:off x="641966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1C3CCF4-D316-47BF-9C0F-C875472541E7}"/>
              </a:ext>
            </a:extLst>
          </p:cNvPr>
          <p:cNvSpPr txBox="1"/>
          <p:nvPr/>
        </p:nvSpPr>
        <p:spPr>
          <a:xfrm>
            <a:off x="8041454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EFD9FB09-03AF-450C-8A2B-7452036B2056}"/>
              </a:ext>
            </a:extLst>
          </p:cNvPr>
          <p:cNvSpPr/>
          <p:nvPr/>
        </p:nvSpPr>
        <p:spPr>
          <a:xfrm>
            <a:off x="6795722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BDC8502F-749B-4163-8AFF-C0D377E0D80B}"/>
              </a:ext>
            </a:extLst>
          </p:cNvPr>
          <p:cNvSpPr/>
          <p:nvPr/>
        </p:nvSpPr>
        <p:spPr>
          <a:xfrm>
            <a:off x="10522490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36D62578-D3DD-4228-A3D8-166B054D5439}"/>
              </a:ext>
            </a:extLst>
          </p:cNvPr>
          <p:cNvSpPr/>
          <p:nvPr/>
        </p:nvSpPr>
        <p:spPr>
          <a:xfrm>
            <a:off x="10238671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65B95C1E-7D38-4D2E-88E8-A6FAD86D43B7}"/>
              </a:ext>
            </a:extLst>
          </p:cNvPr>
          <p:cNvSpPr/>
          <p:nvPr/>
        </p:nvSpPr>
        <p:spPr>
          <a:xfrm>
            <a:off x="9570008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FDA95AB-ED09-4C3C-B6BE-40FC403A93DA}"/>
              </a:ext>
            </a:extLst>
          </p:cNvPr>
          <p:cNvSpPr txBox="1"/>
          <p:nvPr/>
        </p:nvSpPr>
        <p:spPr>
          <a:xfrm>
            <a:off x="9688314" y="27019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B1EF65-F230-4DCC-8FF2-C244D436E750}"/>
              </a:ext>
            </a:extLst>
          </p:cNvPr>
          <p:cNvSpPr txBox="1"/>
          <p:nvPr/>
        </p:nvSpPr>
        <p:spPr>
          <a:xfrm>
            <a:off x="7708708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CA92BB-8186-4119-8D84-0DA1EBDAA8EE}"/>
              </a:ext>
            </a:extLst>
          </p:cNvPr>
          <p:cNvSpPr txBox="1"/>
          <p:nvPr/>
        </p:nvSpPr>
        <p:spPr>
          <a:xfrm>
            <a:off x="7690778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004688-5FAC-40D4-A624-FAB9513CBE3B}"/>
              </a:ext>
            </a:extLst>
          </p:cNvPr>
          <p:cNvSpPr txBox="1"/>
          <p:nvPr/>
        </p:nvSpPr>
        <p:spPr>
          <a:xfrm>
            <a:off x="8662294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15F94B2-0C7F-4598-8190-9A1971E50610}"/>
              </a:ext>
            </a:extLst>
          </p:cNvPr>
          <p:cNvSpPr txBox="1"/>
          <p:nvPr/>
        </p:nvSpPr>
        <p:spPr>
          <a:xfrm>
            <a:off x="10571441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3F82DFB-550F-4685-92EF-F90C5261E9D4}"/>
              </a:ext>
            </a:extLst>
          </p:cNvPr>
          <p:cNvSpPr txBox="1"/>
          <p:nvPr/>
        </p:nvSpPr>
        <p:spPr>
          <a:xfrm>
            <a:off x="8343278" y="34132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21AA91-16F6-43FB-B52F-D9DF6303ECBE}"/>
              </a:ext>
            </a:extLst>
          </p:cNvPr>
          <p:cNvSpPr txBox="1"/>
          <p:nvPr/>
        </p:nvSpPr>
        <p:spPr>
          <a:xfrm>
            <a:off x="10054204" y="42730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A0F3D93-987E-4753-8461-A12730777829}"/>
              </a:ext>
            </a:extLst>
          </p:cNvPr>
          <p:cNvSpPr txBox="1"/>
          <p:nvPr/>
        </p:nvSpPr>
        <p:spPr>
          <a:xfrm>
            <a:off x="6856413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FDDD247-D430-42C8-8795-2FEFDABA3F9F}"/>
              </a:ext>
            </a:extLst>
          </p:cNvPr>
          <p:cNvSpPr txBox="1"/>
          <p:nvPr/>
        </p:nvSpPr>
        <p:spPr>
          <a:xfrm>
            <a:off x="8077399" y="25984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ABB986-2D65-42E0-A903-D40D3810C13E}"/>
              </a:ext>
            </a:extLst>
          </p:cNvPr>
          <p:cNvSpPr txBox="1"/>
          <p:nvPr/>
        </p:nvSpPr>
        <p:spPr>
          <a:xfrm>
            <a:off x="8205551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15B011A-06D4-4476-9C91-847A732C2A62}"/>
              </a:ext>
            </a:extLst>
          </p:cNvPr>
          <p:cNvSpPr txBox="1"/>
          <p:nvPr/>
        </p:nvSpPr>
        <p:spPr>
          <a:xfrm>
            <a:off x="9523021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7D7D92-B9B5-43FA-BE4C-8288BF8CDFF4}"/>
              </a:ext>
            </a:extLst>
          </p:cNvPr>
          <p:cNvSpPr txBox="1"/>
          <p:nvPr/>
        </p:nvSpPr>
        <p:spPr>
          <a:xfrm>
            <a:off x="7093562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2D91DAD-C4AE-4656-AE5C-68B6867EDDE3}"/>
              </a:ext>
            </a:extLst>
          </p:cNvPr>
          <p:cNvSpPr txBox="1"/>
          <p:nvPr/>
        </p:nvSpPr>
        <p:spPr>
          <a:xfrm>
            <a:off x="10077221" y="32479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947B4967-3EAC-46D4-A7CE-745227ABCE11}"/>
              </a:ext>
            </a:extLst>
          </p:cNvPr>
          <p:cNvSpPr/>
          <p:nvPr/>
        </p:nvSpPr>
        <p:spPr>
          <a:xfrm>
            <a:off x="1644907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CD9A5480-4AAD-4A2D-AC3D-FC9DE07E7A31}"/>
              </a:ext>
            </a:extLst>
          </p:cNvPr>
          <p:cNvSpPr/>
          <p:nvPr/>
        </p:nvSpPr>
        <p:spPr>
          <a:xfrm>
            <a:off x="2454564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E532D1EE-4486-4984-8B07-38D27041516B}"/>
              </a:ext>
            </a:extLst>
          </p:cNvPr>
          <p:cNvSpPr/>
          <p:nvPr/>
        </p:nvSpPr>
        <p:spPr>
          <a:xfrm>
            <a:off x="3361801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A7C6AF3A-5000-47C8-A745-D6B9C511BB8B}"/>
              </a:ext>
            </a:extLst>
          </p:cNvPr>
          <p:cNvSpPr/>
          <p:nvPr/>
        </p:nvSpPr>
        <p:spPr>
          <a:xfrm>
            <a:off x="4955473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D1BA0A21-5244-44B7-9ACF-1B42553F7F01}"/>
              </a:ext>
            </a:extLst>
          </p:cNvPr>
          <p:cNvSpPr/>
          <p:nvPr/>
        </p:nvSpPr>
        <p:spPr>
          <a:xfrm>
            <a:off x="3743941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81C46B76-2FD6-4440-A25C-D1621173B38D}"/>
              </a:ext>
            </a:extLst>
          </p:cNvPr>
          <p:cNvSpPr/>
          <p:nvPr/>
        </p:nvSpPr>
        <p:spPr>
          <a:xfrm>
            <a:off x="417470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C0EAF637-AE38-4839-B617-0800F1893E6B}"/>
              </a:ext>
            </a:extLst>
          </p:cNvPr>
          <p:cNvSpPr/>
          <p:nvPr/>
        </p:nvSpPr>
        <p:spPr>
          <a:xfrm>
            <a:off x="4987602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6C03AD54-B09D-49CD-BFA9-867D952F158A}"/>
              </a:ext>
            </a:extLst>
          </p:cNvPr>
          <p:cNvSpPr/>
          <p:nvPr/>
        </p:nvSpPr>
        <p:spPr>
          <a:xfrm>
            <a:off x="3665932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FB28A09A-4734-42FD-AB6B-8579FC7BD3EC}"/>
              </a:ext>
            </a:extLst>
          </p:cNvPr>
          <p:cNvSpPr/>
          <p:nvPr/>
        </p:nvSpPr>
        <p:spPr>
          <a:xfrm>
            <a:off x="1644907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BDE258A4-0DDD-4634-A0FA-F455F0764B2F}"/>
              </a:ext>
            </a:extLst>
          </p:cNvPr>
          <p:cNvCxnSpPr>
            <a:cxnSpLocks/>
            <a:stCxn id="144" idx="0"/>
            <a:endCxn id="142" idx="5"/>
          </p:cNvCxnSpPr>
          <p:nvPr/>
        </p:nvCxnSpPr>
        <p:spPr>
          <a:xfrm flipH="1" flipV="1">
            <a:off x="1952220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7C98C3A1-C8B2-446C-9A66-C54363ACAB20}"/>
              </a:ext>
            </a:extLst>
          </p:cNvPr>
          <p:cNvCxnSpPr>
            <a:cxnSpLocks/>
            <a:stCxn id="171" idx="6"/>
            <a:endCxn id="144" idx="2"/>
          </p:cNvCxnSpPr>
          <p:nvPr/>
        </p:nvCxnSpPr>
        <p:spPr>
          <a:xfrm>
            <a:off x="1357348" y="3891066"/>
            <a:ext cx="1097216" cy="38663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9559880B-AE3D-41AE-8665-FC370543BF10}"/>
              </a:ext>
            </a:extLst>
          </p:cNvPr>
          <p:cNvCxnSpPr>
            <a:cxnSpLocks/>
            <a:stCxn id="149" idx="7"/>
            <a:endCxn id="170" idx="4"/>
          </p:cNvCxnSpPr>
          <p:nvPr/>
        </p:nvCxnSpPr>
        <p:spPr>
          <a:xfrm flipV="1">
            <a:off x="5294915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C7A15761-8946-4891-A717-80042E2B754B}"/>
              </a:ext>
            </a:extLst>
          </p:cNvPr>
          <p:cNvCxnSpPr>
            <a:stCxn id="142" idx="6"/>
            <a:endCxn id="147" idx="2"/>
          </p:cNvCxnSpPr>
          <p:nvPr/>
        </p:nvCxnSpPr>
        <p:spPr>
          <a:xfrm>
            <a:off x="2004947" y="2742888"/>
            <a:ext cx="1738994" cy="40274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BE95592A-CE60-41B5-B378-3A6FA17B8338}"/>
              </a:ext>
            </a:extLst>
          </p:cNvPr>
          <p:cNvCxnSpPr>
            <a:cxnSpLocks/>
            <a:stCxn id="145" idx="6"/>
            <a:endCxn id="146" idx="1"/>
          </p:cNvCxnSpPr>
          <p:nvPr/>
        </p:nvCxnSpPr>
        <p:spPr>
          <a:xfrm>
            <a:off x="3721841" y="2247881"/>
            <a:ext cx="1286359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680C0D38-7A1C-4021-B6E0-8D6BD8E873A3}"/>
              </a:ext>
            </a:extLst>
          </p:cNvPr>
          <p:cNvCxnSpPr>
            <a:cxnSpLocks/>
            <a:stCxn id="146" idx="5"/>
            <a:endCxn id="170" idx="0"/>
          </p:cNvCxnSpPr>
          <p:nvPr/>
        </p:nvCxnSpPr>
        <p:spPr>
          <a:xfrm>
            <a:off x="5262786" y="2870181"/>
            <a:ext cx="512037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21FDB75-DEDD-47E5-8207-6DC6DBC3A44A}"/>
              </a:ext>
            </a:extLst>
          </p:cNvPr>
          <p:cNvCxnSpPr>
            <a:stCxn id="171" idx="4"/>
            <a:endCxn id="151" idx="0"/>
          </p:cNvCxnSpPr>
          <p:nvPr/>
        </p:nvCxnSpPr>
        <p:spPr>
          <a:xfrm>
            <a:off x="1177328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4CD9AB39-97AE-4355-BF21-5CC1ECD1ED35}"/>
              </a:ext>
            </a:extLst>
          </p:cNvPr>
          <p:cNvCxnSpPr>
            <a:cxnSpLocks/>
            <a:stCxn id="147" idx="6"/>
            <a:endCxn id="146" idx="3"/>
          </p:cNvCxnSpPr>
          <p:nvPr/>
        </p:nvCxnSpPr>
        <p:spPr>
          <a:xfrm flipV="1">
            <a:off x="4103981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258EF835-C316-4401-A439-C0318CEF392A}"/>
              </a:ext>
            </a:extLst>
          </p:cNvPr>
          <p:cNvCxnSpPr>
            <a:stCxn id="144" idx="7"/>
            <a:endCxn id="147" idx="3"/>
          </p:cNvCxnSpPr>
          <p:nvPr/>
        </p:nvCxnSpPr>
        <p:spPr>
          <a:xfrm flipV="1">
            <a:off x="2761877" y="3272921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26D8F632-DE60-41C5-87B3-2C7CE927E565}"/>
              </a:ext>
            </a:extLst>
          </p:cNvPr>
          <p:cNvCxnSpPr>
            <a:stCxn id="147" idx="5"/>
            <a:endCxn id="170" idx="2"/>
          </p:cNvCxnSpPr>
          <p:nvPr/>
        </p:nvCxnSpPr>
        <p:spPr>
          <a:xfrm>
            <a:off x="4051254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C7339896-8649-4E8E-97BE-0DFEBDA8CA6E}"/>
              </a:ext>
            </a:extLst>
          </p:cNvPr>
          <p:cNvCxnSpPr>
            <a:stCxn id="142" idx="7"/>
            <a:endCxn id="145" idx="2"/>
          </p:cNvCxnSpPr>
          <p:nvPr/>
        </p:nvCxnSpPr>
        <p:spPr>
          <a:xfrm flipV="1">
            <a:off x="1952220" y="2247881"/>
            <a:ext cx="1409581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62478A74-CBCB-405D-A0E6-AFE4E5769486}"/>
              </a:ext>
            </a:extLst>
          </p:cNvPr>
          <p:cNvCxnSpPr>
            <a:cxnSpLocks/>
            <a:stCxn id="148" idx="6"/>
            <a:endCxn id="170" idx="3"/>
          </p:cNvCxnSpPr>
          <p:nvPr/>
        </p:nvCxnSpPr>
        <p:spPr>
          <a:xfrm flipV="1">
            <a:off x="4534741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A097A8FA-5368-4CD3-98D8-CFA776C5D8E9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>
          <a:xfrm>
            <a:off x="2814604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9EBDF992-8AF1-4265-A91E-D3320F524DE7}"/>
              </a:ext>
            </a:extLst>
          </p:cNvPr>
          <p:cNvCxnSpPr>
            <a:cxnSpLocks/>
            <a:stCxn id="148" idx="5"/>
            <a:endCxn id="149" idx="1"/>
          </p:cNvCxnSpPr>
          <p:nvPr/>
        </p:nvCxnSpPr>
        <p:spPr>
          <a:xfrm>
            <a:off x="4482014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9D379D10-9F33-467B-ADCA-5B95B540ABF5}"/>
              </a:ext>
            </a:extLst>
          </p:cNvPr>
          <p:cNvCxnSpPr>
            <a:stCxn id="151" idx="6"/>
            <a:endCxn id="150" idx="2"/>
          </p:cNvCxnSpPr>
          <p:nvPr/>
        </p:nvCxnSpPr>
        <p:spPr>
          <a:xfrm>
            <a:off x="2004947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>
            <a:extLst>
              <a:ext uri="{FF2B5EF4-FFF2-40B4-BE49-F238E27FC236}">
                <a16:creationId xmlns:a16="http://schemas.microsoft.com/office/drawing/2014/main" id="{AA7C6E39-3F1C-4277-A373-9CECEEEE7B84}"/>
              </a:ext>
            </a:extLst>
          </p:cNvPr>
          <p:cNvCxnSpPr>
            <a:stCxn id="150" idx="7"/>
            <a:endCxn id="149" idx="3"/>
          </p:cNvCxnSpPr>
          <p:nvPr/>
        </p:nvCxnSpPr>
        <p:spPr>
          <a:xfrm flipV="1">
            <a:off x="3973245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73D3909E-0509-473B-A85C-CE71D43126EB}"/>
              </a:ext>
            </a:extLst>
          </p:cNvPr>
          <p:cNvCxnSpPr>
            <a:stCxn id="151" idx="7"/>
            <a:endCxn id="148" idx="3"/>
          </p:cNvCxnSpPr>
          <p:nvPr/>
        </p:nvCxnSpPr>
        <p:spPr>
          <a:xfrm flipV="1">
            <a:off x="1952220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>
            <a:extLst>
              <a:ext uri="{FF2B5EF4-FFF2-40B4-BE49-F238E27FC236}">
                <a16:creationId xmlns:a16="http://schemas.microsoft.com/office/drawing/2014/main" id="{99BE021E-5E62-4DBF-9EE7-CE404CEF6BA0}"/>
              </a:ext>
            </a:extLst>
          </p:cNvPr>
          <p:cNvCxnSpPr>
            <a:stCxn id="171" idx="0"/>
            <a:endCxn id="142" idx="3"/>
          </p:cNvCxnSpPr>
          <p:nvPr/>
        </p:nvCxnSpPr>
        <p:spPr>
          <a:xfrm flipV="1">
            <a:off x="1177328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Овал 169">
            <a:extLst>
              <a:ext uri="{FF2B5EF4-FFF2-40B4-BE49-F238E27FC236}">
                <a16:creationId xmlns:a16="http://schemas.microsoft.com/office/drawing/2014/main" id="{EF6DA9E7-499E-47E5-AB13-27BBD0CEE1D0}"/>
              </a:ext>
            </a:extLst>
          </p:cNvPr>
          <p:cNvSpPr/>
          <p:nvPr/>
        </p:nvSpPr>
        <p:spPr>
          <a:xfrm>
            <a:off x="559480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Овал 170">
            <a:extLst>
              <a:ext uri="{FF2B5EF4-FFF2-40B4-BE49-F238E27FC236}">
                <a16:creationId xmlns:a16="http://schemas.microsoft.com/office/drawing/2014/main" id="{482B4DDB-1FE9-460D-A4BA-383120D2A595}"/>
              </a:ext>
            </a:extLst>
          </p:cNvPr>
          <p:cNvSpPr/>
          <p:nvPr/>
        </p:nvSpPr>
        <p:spPr>
          <a:xfrm>
            <a:off x="99730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F695F30-48A2-4E44-952F-9F594095D068}"/>
              </a:ext>
            </a:extLst>
          </p:cNvPr>
          <p:cNvSpPr txBox="1"/>
          <p:nvPr/>
        </p:nvSpPr>
        <p:spPr>
          <a:xfrm>
            <a:off x="2619099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93280CDA-035C-427D-AE7C-2B737F4A3A5C}"/>
              </a:ext>
            </a:extLst>
          </p:cNvPr>
          <p:cNvSpPr/>
          <p:nvPr/>
        </p:nvSpPr>
        <p:spPr>
          <a:xfrm>
            <a:off x="1373367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649252CE-AD35-4550-B69C-6A8B9D7D6EC2}"/>
              </a:ext>
            </a:extLst>
          </p:cNvPr>
          <p:cNvSpPr/>
          <p:nvPr/>
        </p:nvSpPr>
        <p:spPr>
          <a:xfrm>
            <a:off x="5100135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97B43F5-88D0-4FC9-8D25-F9001E48827B}"/>
              </a:ext>
            </a:extLst>
          </p:cNvPr>
          <p:cNvSpPr/>
          <p:nvPr/>
        </p:nvSpPr>
        <p:spPr>
          <a:xfrm>
            <a:off x="4816316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ABE940EF-221C-4E2D-BA52-0E97B7F28C02}"/>
              </a:ext>
            </a:extLst>
          </p:cNvPr>
          <p:cNvSpPr/>
          <p:nvPr/>
        </p:nvSpPr>
        <p:spPr>
          <a:xfrm>
            <a:off x="4147653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C75248-9A0D-4068-B47B-247276420367}"/>
              </a:ext>
            </a:extLst>
          </p:cNvPr>
          <p:cNvSpPr txBox="1"/>
          <p:nvPr/>
        </p:nvSpPr>
        <p:spPr>
          <a:xfrm>
            <a:off x="2286353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E2E0FD-6E66-494A-9B9A-210BF868EE88}"/>
              </a:ext>
            </a:extLst>
          </p:cNvPr>
          <p:cNvSpPr txBox="1"/>
          <p:nvPr/>
        </p:nvSpPr>
        <p:spPr>
          <a:xfrm>
            <a:off x="2268423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3657776-7056-4124-A9AE-999E17732D2B}"/>
              </a:ext>
            </a:extLst>
          </p:cNvPr>
          <p:cNvSpPr txBox="1"/>
          <p:nvPr/>
        </p:nvSpPr>
        <p:spPr>
          <a:xfrm>
            <a:off x="3239939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287B356-2B5D-42BC-864B-0E7F7167BA96}"/>
              </a:ext>
            </a:extLst>
          </p:cNvPr>
          <p:cNvSpPr txBox="1"/>
          <p:nvPr/>
        </p:nvSpPr>
        <p:spPr>
          <a:xfrm>
            <a:off x="5149086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F1CDE35-6785-40E6-A08E-BDE3E59E06FB}"/>
              </a:ext>
            </a:extLst>
          </p:cNvPr>
          <p:cNvSpPr txBox="1"/>
          <p:nvPr/>
        </p:nvSpPr>
        <p:spPr>
          <a:xfrm>
            <a:off x="1434058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DA64831-EC42-46B7-8AC4-475DFBA2018C}"/>
              </a:ext>
            </a:extLst>
          </p:cNvPr>
          <p:cNvSpPr txBox="1"/>
          <p:nvPr/>
        </p:nvSpPr>
        <p:spPr>
          <a:xfrm>
            <a:off x="2655044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E531109-7DCC-4286-AEF7-BC1D2D8E73D8}"/>
              </a:ext>
            </a:extLst>
          </p:cNvPr>
          <p:cNvSpPr txBox="1"/>
          <p:nvPr/>
        </p:nvSpPr>
        <p:spPr>
          <a:xfrm>
            <a:off x="2783196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5AC465F-5AFE-4764-A440-828E41BF29AF}"/>
              </a:ext>
            </a:extLst>
          </p:cNvPr>
          <p:cNvSpPr txBox="1"/>
          <p:nvPr/>
        </p:nvSpPr>
        <p:spPr>
          <a:xfrm>
            <a:off x="4100666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02B85ED-C9B1-4082-A79C-8CA85BDEB024}"/>
              </a:ext>
            </a:extLst>
          </p:cNvPr>
          <p:cNvSpPr txBox="1"/>
          <p:nvPr/>
        </p:nvSpPr>
        <p:spPr>
          <a:xfrm>
            <a:off x="1671207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438D1B1-C833-4CD5-AED3-A951AD090E45}"/>
              </a:ext>
            </a:extLst>
          </p:cNvPr>
          <p:cNvSpPr txBox="1"/>
          <p:nvPr/>
        </p:nvSpPr>
        <p:spPr>
          <a:xfrm>
            <a:off x="4654866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3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ru-RU" sz="4000" b="0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-дополняющая сеть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174DD663-624A-4CB2-82F9-39879F579685}"/>
              </a:ext>
            </a:extLst>
          </p:cNvPr>
          <p:cNvSpPr/>
          <p:nvPr/>
        </p:nvSpPr>
        <p:spPr>
          <a:xfrm>
            <a:off x="7067262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06B5FE8-DE75-4F99-A2B0-6F90555BB4E8}"/>
              </a:ext>
            </a:extLst>
          </p:cNvPr>
          <p:cNvSpPr/>
          <p:nvPr/>
        </p:nvSpPr>
        <p:spPr>
          <a:xfrm>
            <a:off x="7876919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6328792B-97AB-4AE2-8088-04570667CA7B}"/>
              </a:ext>
            </a:extLst>
          </p:cNvPr>
          <p:cNvSpPr/>
          <p:nvPr/>
        </p:nvSpPr>
        <p:spPr>
          <a:xfrm>
            <a:off x="8784156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02515D5E-D824-450F-8A97-52FA1D32F1BB}"/>
              </a:ext>
            </a:extLst>
          </p:cNvPr>
          <p:cNvSpPr/>
          <p:nvPr/>
        </p:nvSpPr>
        <p:spPr>
          <a:xfrm>
            <a:off x="10377828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2CA28E57-AC0C-45DC-91CA-F56CE1A55115}"/>
              </a:ext>
            </a:extLst>
          </p:cNvPr>
          <p:cNvSpPr/>
          <p:nvPr/>
        </p:nvSpPr>
        <p:spPr>
          <a:xfrm>
            <a:off x="9166296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9632CFB-10CE-4EAB-95AD-CD8B0EF8B110}"/>
              </a:ext>
            </a:extLst>
          </p:cNvPr>
          <p:cNvSpPr/>
          <p:nvPr/>
        </p:nvSpPr>
        <p:spPr>
          <a:xfrm>
            <a:off x="9597056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E2097221-336A-4A42-98A9-6FDE4B7D7CBC}"/>
              </a:ext>
            </a:extLst>
          </p:cNvPr>
          <p:cNvSpPr/>
          <p:nvPr/>
        </p:nvSpPr>
        <p:spPr>
          <a:xfrm>
            <a:off x="10409957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E81E6A69-1881-4EAA-BF90-AB842B4E033F}"/>
              </a:ext>
            </a:extLst>
          </p:cNvPr>
          <p:cNvSpPr/>
          <p:nvPr/>
        </p:nvSpPr>
        <p:spPr>
          <a:xfrm>
            <a:off x="9088287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E59297F4-AD57-4480-B955-1C4AEDCA6981}"/>
              </a:ext>
            </a:extLst>
          </p:cNvPr>
          <p:cNvSpPr/>
          <p:nvPr/>
        </p:nvSpPr>
        <p:spPr>
          <a:xfrm>
            <a:off x="7067262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36678628-41D1-4DE6-BD25-733D25F557FD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374575" y="2870181"/>
            <a:ext cx="682364" cy="122750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B80437D5-E744-4494-9EC4-CD255626FED5}"/>
              </a:ext>
            </a:extLst>
          </p:cNvPr>
          <p:cNvCxnSpPr>
            <a:cxnSpLocks/>
            <a:stCxn id="123" idx="6"/>
            <a:endCxn id="96" idx="2"/>
          </p:cNvCxnSpPr>
          <p:nvPr/>
        </p:nvCxnSpPr>
        <p:spPr>
          <a:xfrm>
            <a:off x="6779703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1A7BB2B7-E18B-47C6-99FD-B1FA99C74D88}"/>
              </a:ext>
            </a:extLst>
          </p:cNvPr>
          <p:cNvCxnSpPr>
            <a:cxnSpLocks/>
            <a:stCxn id="101" idx="7"/>
            <a:endCxn id="122" idx="4"/>
          </p:cNvCxnSpPr>
          <p:nvPr/>
        </p:nvCxnSpPr>
        <p:spPr>
          <a:xfrm flipV="1">
            <a:off x="10717270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D7C9EEE7-57C5-47AE-802C-B1C1B05728B9}"/>
              </a:ext>
            </a:extLst>
          </p:cNvPr>
          <p:cNvCxnSpPr>
            <a:stCxn id="95" idx="6"/>
            <a:endCxn id="99" idx="2"/>
          </p:cNvCxnSpPr>
          <p:nvPr/>
        </p:nvCxnSpPr>
        <p:spPr>
          <a:xfrm>
            <a:off x="7427302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0391E8EF-BBE2-4476-B9E8-1DAC5EBC4DEB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9144196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7033591-F59E-4F8C-BE03-EF37F190BBFA}"/>
              </a:ext>
            </a:extLst>
          </p:cNvPr>
          <p:cNvCxnSpPr>
            <a:cxnSpLocks/>
            <a:stCxn id="98" idx="5"/>
            <a:endCxn id="122" idx="0"/>
          </p:cNvCxnSpPr>
          <p:nvPr/>
        </p:nvCxnSpPr>
        <p:spPr>
          <a:xfrm>
            <a:off x="10685141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CB919CCD-D8E2-40CD-AC06-A02BB94DE1AC}"/>
              </a:ext>
            </a:extLst>
          </p:cNvPr>
          <p:cNvCxnSpPr>
            <a:stCxn id="123" idx="4"/>
            <a:endCxn id="103" idx="0"/>
          </p:cNvCxnSpPr>
          <p:nvPr/>
        </p:nvCxnSpPr>
        <p:spPr>
          <a:xfrm>
            <a:off x="6599683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34D47A3B-6DA5-40AA-9AF6-A95FA73D3C69}"/>
              </a:ext>
            </a:extLst>
          </p:cNvPr>
          <p:cNvCxnSpPr>
            <a:cxnSpLocks/>
            <a:stCxn id="99" idx="6"/>
            <a:endCxn id="98" idx="3"/>
          </p:cNvCxnSpPr>
          <p:nvPr/>
        </p:nvCxnSpPr>
        <p:spPr>
          <a:xfrm flipV="1">
            <a:off x="9526336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CA295-4715-45E6-8EDD-51D757CF0B10}"/>
              </a:ext>
            </a:extLst>
          </p:cNvPr>
          <p:cNvCxnSpPr>
            <a:stCxn id="96" idx="7"/>
            <a:endCxn id="99" idx="3"/>
          </p:cNvCxnSpPr>
          <p:nvPr/>
        </p:nvCxnSpPr>
        <p:spPr>
          <a:xfrm flipV="1">
            <a:off x="8184232" y="3272921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5E1A7317-D510-4899-B497-0E9929B41255}"/>
              </a:ext>
            </a:extLst>
          </p:cNvPr>
          <p:cNvCxnSpPr>
            <a:stCxn id="99" idx="5"/>
            <a:endCxn id="122" idx="2"/>
          </p:cNvCxnSpPr>
          <p:nvPr/>
        </p:nvCxnSpPr>
        <p:spPr>
          <a:xfrm>
            <a:off x="9473609" y="3272921"/>
            <a:ext cx="1543549" cy="61814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B871FE41-D113-4857-9B2F-A40F80995E77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374575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26362F1-EE4F-47FD-B700-81D342641959}"/>
              </a:ext>
            </a:extLst>
          </p:cNvPr>
          <p:cNvCxnSpPr>
            <a:cxnSpLocks/>
            <a:stCxn id="100" idx="6"/>
            <a:endCxn id="122" idx="3"/>
          </p:cNvCxnSpPr>
          <p:nvPr/>
        </p:nvCxnSpPr>
        <p:spPr>
          <a:xfrm flipV="1">
            <a:off x="9957096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53BB3B31-9CCC-41FD-B0F8-C0293F6B0029}"/>
              </a:ext>
            </a:extLst>
          </p:cNvPr>
          <p:cNvCxnSpPr>
            <a:cxnSpLocks/>
            <a:stCxn id="96" idx="6"/>
            <a:endCxn id="100" idx="2"/>
          </p:cNvCxnSpPr>
          <p:nvPr/>
        </p:nvCxnSpPr>
        <p:spPr>
          <a:xfrm>
            <a:off x="8236959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7DB980EA-44A8-4839-9790-00F8655BED8C}"/>
              </a:ext>
            </a:extLst>
          </p:cNvPr>
          <p:cNvCxnSpPr>
            <a:cxnSpLocks/>
            <a:stCxn id="100" idx="5"/>
            <a:endCxn id="101" idx="1"/>
          </p:cNvCxnSpPr>
          <p:nvPr/>
        </p:nvCxnSpPr>
        <p:spPr>
          <a:xfrm>
            <a:off x="9904369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25C4B8B6-7244-48F0-A38C-1DFB7C67EEFB}"/>
              </a:ext>
            </a:extLst>
          </p:cNvPr>
          <p:cNvCxnSpPr>
            <a:stCxn id="103" idx="6"/>
            <a:endCxn id="102" idx="2"/>
          </p:cNvCxnSpPr>
          <p:nvPr/>
        </p:nvCxnSpPr>
        <p:spPr>
          <a:xfrm>
            <a:off x="7427302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B063B636-2D39-4CD8-A293-00EDAAF4236A}"/>
              </a:ext>
            </a:extLst>
          </p:cNvPr>
          <p:cNvCxnSpPr>
            <a:stCxn id="102" idx="7"/>
            <a:endCxn id="101" idx="3"/>
          </p:cNvCxnSpPr>
          <p:nvPr/>
        </p:nvCxnSpPr>
        <p:spPr>
          <a:xfrm flipV="1">
            <a:off x="9395600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79C22F6-64EC-468B-8E5E-DDD4391E731E}"/>
              </a:ext>
            </a:extLst>
          </p:cNvPr>
          <p:cNvCxnSpPr>
            <a:stCxn id="103" idx="7"/>
            <a:endCxn id="100" idx="3"/>
          </p:cNvCxnSpPr>
          <p:nvPr/>
        </p:nvCxnSpPr>
        <p:spPr>
          <a:xfrm flipV="1">
            <a:off x="7374575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039CD0AB-9A03-4BED-8AB7-8A741B75569E}"/>
              </a:ext>
            </a:extLst>
          </p:cNvPr>
          <p:cNvCxnSpPr>
            <a:stCxn id="123" idx="0"/>
            <a:endCxn id="95" idx="3"/>
          </p:cNvCxnSpPr>
          <p:nvPr/>
        </p:nvCxnSpPr>
        <p:spPr>
          <a:xfrm flipV="1">
            <a:off x="6599683" y="2870181"/>
            <a:ext cx="520306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Овал 121">
            <a:extLst>
              <a:ext uri="{FF2B5EF4-FFF2-40B4-BE49-F238E27FC236}">
                <a16:creationId xmlns:a16="http://schemas.microsoft.com/office/drawing/2014/main" id="{6CFFC53F-03F2-4AB2-B00C-2EDEB9C68612}"/>
              </a:ext>
            </a:extLst>
          </p:cNvPr>
          <p:cNvSpPr/>
          <p:nvPr/>
        </p:nvSpPr>
        <p:spPr>
          <a:xfrm>
            <a:off x="1101715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B5FC0FAE-77E9-4808-B620-209BD874D307}"/>
              </a:ext>
            </a:extLst>
          </p:cNvPr>
          <p:cNvSpPr/>
          <p:nvPr/>
        </p:nvSpPr>
        <p:spPr>
          <a:xfrm>
            <a:off x="641966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1C3CCF4-D316-47BF-9C0F-C875472541E7}"/>
              </a:ext>
            </a:extLst>
          </p:cNvPr>
          <p:cNvSpPr txBox="1"/>
          <p:nvPr/>
        </p:nvSpPr>
        <p:spPr>
          <a:xfrm>
            <a:off x="8041454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EFD9FB09-03AF-450C-8A2B-7452036B2056}"/>
              </a:ext>
            </a:extLst>
          </p:cNvPr>
          <p:cNvSpPr/>
          <p:nvPr/>
        </p:nvSpPr>
        <p:spPr>
          <a:xfrm>
            <a:off x="6795722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BDC8502F-749B-4163-8AFF-C0D377E0D80B}"/>
              </a:ext>
            </a:extLst>
          </p:cNvPr>
          <p:cNvSpPr/>
          <p:nvPr/>
        </p:nvSpPr>
        <p:spPr>
          <a:xfrm>
            <a:off x="10522490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36D62578-D3DD-4228-A3D8-166B054D5439}"/>
              </a:ext>
            </a:extLst>
          </p:cNvPr>
          <p:cNvSpPr/>
          <p:nvPr/>
        </p:nvSpPr>
        <p:spPr>
          <a:xfrm>
            <a:off x="10238671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65B95C1E-7D38-4D2E-88E8-A6FAD86D43B7}"/>
              </a:ext>
            </a:extLst>
          </p:cNvPr>
          <p:cNvSpPr/>
          <p:nvPr/>
        </p:nvSpPr>
        <p:spPr>
          <a:xfrm>
            <a:off x="9570008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FDA95AB-ED09-4C3C-B6BE-40FC403A93DA}"/>
              </a:ext>
            </a:extLst>
          </p:cNvPr>
          <p:cNvSpPr txBox="1"/>
          <p:nvPr/>
        </p:nvSpPr>
        <p:spPr>
          <a:xfrm>
            <a:off x="9688314" y="27019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B1EF65-F230-4DCC-8FF2-C244D436E750}"/>
              </a:ext>
            </a:extLst>
          </p:cNvPr>
          <p:cNvSpPr txBox="1"/>
          <p:nvPr/>
        </p:nvSpPr>
        <p:spPr>
          <a:xfrm>
            <a:off x="7708708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CA92BB-8186-4119-8D84-0DA1EBDAA8EE}"/>
              </a:ext>
            </a:extLst>
          </p:cNvPr>
          <p:cNvSpPr txBox="1"/>
          <p:nvPr/>
        </p:nvSpPr>
        <p:spPr>
          <a:xfrm>
            <a:off x="7690778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004688-5FAC-40D4-A624-FAB9513CBE3B}"/>
              </a:ext>
            </a:extLst>
          </p:cNvPr>
          <p:cNvSpPr txBox="1"/>
          <p:nvPr/>
        </p:nvSpPr>
        <p:spPr>
          <a:xfrm>
            <a:off x="8662294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15F94B2-0C7F-4598-8190-9A1971E50610}"/>
              </a:ext>
            </a:extLst>
          </p:cNvPr>
          <p:cNvSpPr txBox="1"/>
          <p:nvPr/>
        </p:nvSpPr>
        <p:spPr>
          <a:xfrm>
            <a:off x="10571441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3F82DFB-550F-4685-92EF-F90C5261E9D4}"/>
              </a:ext>
            </a:extLst>
          </p:cNvPr>
          <p:cNvSpPr txBox="1"/>
          <p:nvPr/>
        </p:nvSpPr>
        <p:spPr>
          <a:xfrm>
            <a:off x="8343278" y="34132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21AA91-16F6-43FB-B52F-D9DF6303ECBE}"/>
              </a:ext>
            </a:extLst>
          </p:cNvPr>
          <p:cNvSpPr txBox="1"/>
          <p:nvPr/>
        </p:nvSpPr>
        <p:spPr>
          <a:xfrm>
            <a:off x="10054204" y="42730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A0F3D93-987E-4753-8461-A12730777829}"/>
              </a:ext>
            </a:extLst>
          </p:cNvPr>
          <p:cNvSpPr txBox="1"/>
          <p:nvPr/>
        </p:nvSpPr>
        <p:spPr>
          <a:xfrm>
            <a:off x="6856413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FDDD247-D430-42C8-8795-2FEFDABA3F9F}"/>
              </a:ext>
            </a:extLst>
          </p:cNvPr>
          <p:cNvSpPr txBox="1"/>
          <p:nvPr/>
        </p:nvSpPr>
        <p:spPr>
          <a:xfrm>
            <a:off x="8077399" y="25984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ABB986-2D65-42E0-A903-D40D3810C13E}"/>
              </a:ext>
            </a:extLst>
          </p:cNvPr>
          <p:cNvSpPr txBox="1"/>
          <p:nvPr/>
        </p:nvSpPr>
        <p:spPr>
          <a:xfrm>
            <a:off x="8205551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15B011A-06D4-4476-9C91-847A732C2A62}"/>
              </a:ext>
            </a:extLst>
          </p:cNvPr>
          <p:cNvSpPr txBox="1"/>
          <p:nvPr/>
        </p:nvSpPr>
        <p:spPr>
          <a:xfrm>
            <a:off x="9523021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7D7D92-B9B5-43FA-BE4C-8288BF8CDFF4}"/>
              </a:ext>
            </a:extLst>
          </p:cNvPr>
          <p:cNvSpPr txBox="1"/>
          <p:nvPr/>
        </p:nvSpPr>
        <p:spPr>
          <a:xfrm>
            <a:off x="7093562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2D91DAD-C4AE-4656-AE5C-68B6867EDDE3}"/>
              </a:ext>
            </a:extLst>
          </p:cNvPr>
          <p:cNvSpPr txBox="1"/>
          <p:nvPr/>
        </p:nvSpPr>
        <p:spPr>
          <a:xfrm>
            <a:off x="10077221" y="32479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947B4967-3EAC-46D4-A7CE-745227ABCE11}"/>
              </a:ext>
            </a:extLst>
          </p:cNvPr>
          <p:cNvSpPr/>
          <p:nvPr/>
        </p:nvSpPr>
        <p:spPr>
          <a:xfrm>
            <a:off x="1644907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CD9A5480-4AAD-4A2D-AC3D-FC9DE07E7A31}"/>
              </a:ext>
            </a:extLst>
          </p:cNvPr>
          <p:cNvSpPr/>
          <p:nvPr/>
        </p:nvSpPr>
        <p:spPr>
          <a:xfrm>
            <a:off x="2454564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E532D1EE-4486-4984-8B07-38D27041516B}"/>
              </a:ext>
            </a:extLst>
          </p:cNvPr>
          <p:cNvSpPr/>
          <p:nvPr/>
        </p:nvSpPr>
        <p:spPr>
          <a:xfrm>
            <a:off x="3361801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A7C6AF3A-5000-47C8-A745-D6B9C511BB8B}"/>
              </a:ext>
            </a:extLst>
          </p:cNvPr>
          <p:cNvSpPr/>
          <p:nvPr/>
        </p:nvSpPr>
        <p:spPr>
          <a:xfrm>
            <a:off x="4955473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D1BA0A21-5244-44B7-9ACF-1B42553F7F01}"/>
              </a:ext>
            </a:extLst>
          </p:cNvPr>
          <p:cNvSpPr/>
          <p:nvPr/>
        </p:nvSpPr>
        <p:spPr>
          <a:xfrm>
            <a:off x="3743941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81C46B76-2FD6-4440-A25C-D1621173B38D}"/>
              </a:ext>
            </a:extLst>
          </p:cNvPr>
          <p:cNvSpPr/>
          <p:nvPr/>
        </p:nvSpPr>
        <p:spPr>
          <a:xfrm>
            <a:off x="417470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C0EAF637-AE38-4839-B617-0800F1893E6B}"/>
              </a:ext>
            </a:extLst>
          </p:cNvPr>
          <p:cNvSpPr/>
          <p:nvPr/>
        </p:nvSpPr>
        <p:spPr>
          <a:xfrm>
            <a:off x="4987602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6C03AD54-B09D-49CD-BFA9-867D952F158A}"/>
              </a:ext>
            </a:extLst>
          </p:cNvPr>
          <p:cNvSpPr/>
          <p:nvPr/>
        </p:nvSpPr>
        <p:spPr>
          <a:xfrm>
            <a:off x="3665932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FB28A09A-4734-42FD-AB6B-8579FC7BD3EC}"/>
              </a:ext>
            </a:extLst>
          </p:cNvPr>
          <p:cNvSpPr/>
          <p:nvPr/>
        </p:nvSpPr>
        <p:spPr>
          <a:xfrm>
            <a:off x="1644907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BDE258A4-0DDD-4634-A0FA-F455F0764B2F}"/>
              </a:ext>
            </a:extLst>
          </p:cNvPr>
          <p:cNvCxnSpPr>
            <a:cxnSpLocks/>
            <a:stCxn id="144" idx="0"/>
            <a:endCxn id="142" idx="5"/>
          </p:cNvCxnSpPr>
          <p:nvPr/>
        </p:nvCxnSpPr>
        <p:spPr>
          <a:xfrm flipH="1" flipV="1">
            <a:off x="1952220" y="2870181"/>
            <a:ext cx="682364" cy="122750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7C98C3A1-C8B2-446C-9A66-C54363ACAB20}"/>
              </a:ext>
            </a:extLst>
          </p:cNvPr>
          <p:cNvCxnSpPr>
            <a:cxnSpLocks/>
            <a:stCxn id="171" idx="6"/>
            <a:endCxn id="144" idx="2"/>
          </p:cNvCxnSpPr>
          <p:nvPr/>
        </p:nvCxnSpPr>
        <p:spPr>
          <a:xfrm>
            <a:off x="1357348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9559880B-AE3D-41AE-8665-FC370543BF10}"/>
              </a:ext>
            </a:extLst>
          </p:cNvPr>
          <p:cNvCxnSpPr>
            <a:cxnSpLocks/>
            <a:stCxn id="149" idx="7"/>
            <a:endCxn id="170" idx="4"/>
          </p:cNvCxnSpPr>
          <p:nvPr/>
        </p:nvCxnSpPr>
        <p:spPr>
          <a:xfrm flipV="1">
            <a:off x="5294915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C7A15761-8946-4891-A717-80042E2B754B}"/>
              </a:ext>
            </a:extLst>
          </p:cNvPr>
          <p:cNvCxnSpPr>
            <a:stCxn id="142" idx="6"/>
            <a:endCxn id="147" idx="2"/>
          </p:cNvCxnSpPr>
          <p:nvPr/>
        </p:nvCxnSpPr>
        <p:spPr>
          <a:xfrm>
            <a:off x="2004947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BE95592A-CE60-41B5-B378-3A6FA17B8338}"/>
              </a:ext>
            </a:extLst>
          </p:cNvPr>
          <p:cNvCxnSpPr>
            <a:cxnSpLocks/>
            <a:stCxn id="145" idx="6"/>
            <a:endCxn id="146" idx="1"/>
          </p:cNvCxnSpPr>
          <p:nvPr/>
        </p:nvCxnSpPr>
        <p:spPr>
          <a:xfrm>
            <a:off x="3721841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680C0D38-7A1C-4021-B6E0-8D6BD8E873A3}"/>
              </a:ext>
            </a:extLst>
          </p:cNvPr>
          <p:cNvCxnSpPr>
            <a:cxnSpLocks/>
            <a:stCxn id="146" idx="5"/>
            <a:endCxn id="170" idx="0"/>
          </p:cNvCxnSpPr>
          <p:nvPr/>
        </p:nvCxnSpPr>
        <p:spPr>
          <a:xfrm>
            <a:off x="5262786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21FDB75-DEDD-47E5-8207-6DC6DBC3A44A}"/>
              </a:ext>
            </a:extLst>
          </p:cNvPr>
          <p:cNvCxnSpPr>
            <a:stCxn id="171" idx="4"/>
            <a:endCxn id="151" idx="0"/>
          </p:cNvCxnSpPr>
          <p:nvPr/>
        </p:nvCxnSpPr>
        <p:spPr>
          <a:xfrm>
            <a:off x="1177328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4CD9AB39-97AE-4355-BF21-5CC1ECD1ED35}"/>
              </a:ext>
            </a:extLst>
          </p:cNvPr>
          <p:cNvCxnSpPr>
            <a:cxnSpLocks/>
            <a:stCxn id="147" idx="6"/>
            <a:endCxn id="146" idx="3"/>
          </p:cNvCxnSpPr>
          <p:nvPr/>
        </p:nvCxnSpPr>
        <p:spPr>
          <a:xfrm flipV="1">
            <a:off x="4103981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258EF835-C316-4401-A439-C0318CEF392A}"/>
              </a:ext>
            </a:extLst>
          </p:cNvPr>
          <p:cNvCxnSpPr>
            <a:stCxn id="144" idx="7"/>
            <a:endCxn id="147" idx="3"/>
          </p:cNvCxnSpPr>
          <p:nvPr/>
        </p:nvCxnSpPr>
        <p:spPr>
          <a:xfrm flipV="1">
            <a:off x="2761877" y="3272921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26D8F632-DE60-41C5-87B3-2C7CE927E565}"/>
              </a:ext>
            </a:extLst>
          </p:cNvPr>
          <p:cNvCxnSpPr>
            <a:stCxn id="147" idx="5"/>
            <a:endCxn id="170" idx="2"/>
          </p:cNvCxnSpPr>
          <p:nvPr/>
        </p:nvCxnSpPr>
        <p:spPr>
          <a:xfrm>
            <a:off x="4051254" y="3272921"/>
            <a:ext cx="1543549" cy="61814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C7339896-8649-4E8E-97BE-0DFEBDA8CA6E}"/>
              </a:ext>
            </a:extLst>
          </p:cNvPr>
          <p:cNvCxnSpPr>
            <a:stCxn id="142" idx="7"/>
            <a:endCxn id="145" idx="2"/>
          </p:cNvCxnSpPr>
          <p:nvPr/>
        </p:nvCxnSpPr>
        <p:spPr>
          <a:xfrm flipV="1">
            <a:off x="1952220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62478A74-CBCB-405D-A0E6-AFE4E5769486}"/>
              </a:ext>
            </a:extLst>
          </p:cNvPr>
          <p:cNvCxnSpPr>
            <a:cxnSpLocks/>
            <a:stCxn id="148" idx="6"/>
            <a:endCxn id="170" idx="3"/>
          </p:cNvCxnSpPr>
          <p:nvPr/>
        </p:nvCxnSpPr>
        <p:spPr>
          <a:xfrm flipV="1">
            <a:off x="4534741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A097A8FA-5368-4CD3-98D8-CFA776C5D8E9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>
          <a:xfrm>
            <a:off x="2814604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9EBDF992-8AF1-4265-A91E-D3320F524DE7}"/>
              </a:ext>
            </a:extLst>
          </p:cNvPr>
          <p:cNvCxnSpPr>
            <a:cxnSpLocks/>
            <a:stCxn id="148" idx="5"/>
            <a:endCxn id="149" idx="1"/>
          </p:cNvCxnSpPr>
          <p:nvPr/>
        </p:nvCxnSpPr>
        <p:spPr>
          <a:xfrm>
            <a:off x="4482014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9D379D10-9F33-467B-ADCA-5B95B540ABF5}"/>
              </a:ext>
            </a:extLst>
          </p:cNvPr>
          <p:cNvCxnSpPr>
            <a:stCxn id="151" idx="6"/>
            <a:endCxn id="150" idx="2"/>
          </p:cNvCxnSpPr>
          <p:nvPr/>
        </p:nvCxnSpPr>
        <p:spPr>
          <a:xfrm>
            <a:off x="2004947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>
            <a:extLst>
              <a:ext uri="{FF2B5EF4-FFF2-40B4-BE49-F238E27FC236}">
                <a16:creationId xmlns:a16="http://schemas.microsoft.com/office/drawing/2014/main" id="{AA7C6E39-3F1C-4277-A373-9CECEEEE7B84}"/>
              </a:ext>
            </a:extLst>
          </p:cNvPr>
          <p:cNvCxnSpPr>
            <a:stCxn id="150" idx="7"/>
            <a:endCxn id="149" idx="3"/>
          </p:cNvCxnSpPr>
          <p:nvPr/>
        </p:nvCxnSpPr>
        <p:spPr>
          <a:xfrm flipV="1">
            <a:off x="3973245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73D3909E-0509-473B-A85C-CE71D43126EB}"/>
              </a:ext>
            </a:extLst>
          </p:cNvPr>
          <p:cNvCxnSpPr>
            <a:stCxn id="151" idx="7"/>
            <a:endCxn id="148" idx="3"/>
          </p:cNvCxnSpPr>
          <p:nvPr/>
        </p:nvCxnSpPr>
        <p:spPr>
          <a:xfrm flipV="1">
            <a:off x="1952220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>
            <a:extLst>
              <a:ext uri="{FF2B5EF4-FFF2-40B4-BE49-F238E27FC236}">
                <a16:creationId xmlns:a16="http://schemas.microsoft.com/office/drawing/2014/main" id="{99BE021E-5E62-4DBF-9EE7-CE404CEF6BA0}"/>
              </a:ext>
            </a:extLst>
          </p:cNvPr>
          <p:cNvCxnSpPr>
            <a:stCxn id="171" idx="0"/>
            <a:endCxn id="142" idx="3"/>
          </p:cNvCxnSpPr>
          <p:nvPr/>
        </p:nvCxnSpPr>
        <p:spPr>
          <a:xfrm flipV="1">
            <a:off x="1177328" y="2870181"/>
            <a:ext cx="520306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Овал 169">
            <a:extLst>
              <a:ext uri="{FF2B5EF4-FFF2-40B4-BE49-F238E27FC236}">
                <a16:creationId xmlns:a16="http://schemas.microsoft.com/office/drawing/2014/main" id="{EF6DA9E7-499E-47E5-AB13-27BBD0CEE1D0}"/>
              </a:ext>
            </a:extLst>
          </p:cNvPr>
          <p:cNvSpPr/>
          <p:nvPr/>
        </p:nvSpPr>
        <p:spPr>
          <a:xfrm>
            <a:off x="559480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Овал 170">
            <a:extLst>
              <a:ext uri="{FF2B5EF4-FFF2-40B4-BE49-F238E27FC236}">
                <a16:creationId xmlns:a16="http://schemas.microsoft.com/office/drawing/2014/main" id="{482B4DDB-1FE9-460D-A4BA-383120D2A595}"/>
              </a:ext>
            </a:extLst>
          </p:cNvPr>
          <p:cNvSpPr/>
          <p:nvPr/>
        </p:nvSpPr>
        <p:spPr>
          <a:xfrm>
            <a:off x="99730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F695F30-48A2-4E44-952F-9F594095D068}"/>
              </a:ext>
            </a:extLst>
          </p:cNvPr>
          <p:cNvSpPr txBox="1"/>
          <p:nvPr/>
        </p:nvSpPr>
        <p:spPr>
          <a:xfrm>
            <a:off x="2619099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93280CDA-035C-427D-AE7C-2B737F4A3A5C}"/>
              </a:ext>
            </a:extLst>
          </p:cNvPr>
          <p:cNvSpPr/>
          <p:nvPr/>
        </p:nvSpPr>
        <p:spPr>
          <a:xfrm>
            <a:off x="1373367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649252CE-AD35-4550-B69C-6A8B9D7D6EC2}"/>
              </a:ext>
            </a:extLst>
          </p:cNvPr>
          <p:cNvSpPr/>
          <p:nvPr/>
        </p:nvSpPr>
        <p:spPr>
          <a:xfrm>
            <a:off x="5100135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97B43F5-88D0-4FC9-8D25-F9001E48827B}"/>
              </a:ext>
            </a:extLst>
          </p:cNvPr>
          <p:cNvSpPr/>
          <p:nvPr/>
        </p:nvSpPr>
        <p:spPr>
          <a:xfrm>
            <a:off x="4816316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ABE940EF-221C-4E2D-BA52-0E97B7F28C02}"/>
              </a:ext>
            </a:extLst>
          </p:cNvPr>
          <p:cNvSpPr/>
          <p:nvPr/>
        </p:nvSpPr>
        <p:spPr>
          <a:xfrm>
            <a:off x="4147653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C75248-9A0D-4068-B47B-247276420367}"/>
              </a:ext>
            </a:extLst>
          </p:cNvPr>
          <p:cNvSpPr txBox="1"/>
          <p:nvPr/>
        </p:nvSpPr>
        <p:spPr>
          <a:xfrm>
            <a:off x="2286353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E2E0FD-6E66-494A-9B9A-210BF868EE88}"/>
              </a:ext>
            </a:extLst>
          </p:cNvPr>
          <p:cNvSpPr txBox="1"/>
          <p:nvPr/>
        </p:nvSpPr>
        <p:spPr>
          <a:xfrm>
            <a:off x="2268423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3657776-7056-4124-A9AE-999E17732D2B}"/>
              </a:ext>
            </a:extLst>
          </p:cNvPr>
          <p:cNvSpPr txBox="1"/>
          <p:nvPr/>
        </p:nvSpPr>
        <p:spPr>
          <a:xfrm>
            <a:off x="3239939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287B356-2B5D-42BC-864B-0E7F7167BA96}"/>
              </a:ext>
            </a:extLst>
          </p:cNvPr>
          <p:cNvSpPr txBox="1"/>
          <p:nvPr/>
        </p:nvSpPr>
        <p:spPr>
          <a:xfrm>
            <a:off x="5149086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F1CDE35-6785-40E6-A08E-BDE3E59E06FB}"/>
              </a:ext>
            </a:extLst>
          </p:cNvPr>
          <p:cNvSpPr txBox="1"/>
          <p:nvPr/>
        </p:nvSpPr>
        <p:spPr>
          <a:xfrm>
            <a:off x="1434058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DA64831-EC42-46B7-8AC4-475DFBA2018C}"/>
              </a:ext>
            </a:extLst>
          </p:cNvPr>
          <p:cNvSpPr txBox="1"/>
          <p:nvPr/>
        </p:nvSpPr>
        <p:spPr>
          <a:xfrm>
            <a:off x="2655044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E531109-7DCC-4286-AEF7-BC1D2D8E73D8}"/>
              </a:ext>
            </a:extLst>
          </p:cNvPr>
          <p:cNvSpPr txBox="1"/>
          <p:nvPr/>
        </p:nvSpPr>
        <p:spPr>
          <a:xfrm>
            <a:off x="2783196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5AC465F-5AFE-4764-A440-828E41BF29AF}"/>
              </a:ext>
            </a:extLst>
          </p:cNvPr>
          <p:cNvSpPr txBox="1"/>
          <p:nvPr/>
        </p:nvSpPr>
        <p:spPr>
          <a:xfrm>
            <a:off x="4100666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02B85ED-C9B1-4082-A79C-8CA85BDEB024}"/>
              </a:ext>
            </a:extLst>
          </p:cNvPr>
          <p:cNvSpPr txBox="1"/>
          <p:nvPr/>
        </p:nvSpPr>
        <p:spPr>
          <a:xfrm>
            <a:off x="1671207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438D1B1-C833-4CD5-AED3-A951AD090E45}"/>
              </a:ext>
            </a:extLst>
          </p:cNvPr>
          <p:cNvSpPr txBox="1"/>
          <p:nvPr/>
        </p:nvSpPr>
        <p:spPr>
          <a:xfrm>
            <a:off x="4654866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94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ru-RU" sz="4000" b="0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-дополняющая сеть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Цепь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5867DD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-дополняющей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)&gt;0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3"/>
                <a:stretch>
                  <a:fillRect l="-2583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569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Максимальный поток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Пусть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поток в сети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дополняющая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цепь.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Тогда в сети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поток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такой, что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r="-3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96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1956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потока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сети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следующие условия эквивалентны: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 поток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максимален;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2) не существует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-дополняющей цепи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3) существует разрез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для которого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‖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‖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792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Следствие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Величина максимального потока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произвольной сети равна пропускной способности минимального разреза.</a:t>
            </a:r>
          </a:p>
        </p:txBody>
      </p:sp>
    </p:spTree>
    <p:extLst>
      <p:ext uri="{BB962C8B-B14F-4D97-AF65-F5344CB8AC3E}">
        <p14:creationId xmlns:p14="http://schemas.microsoft.com/office/powerpoint/2010/main" val="3883732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1956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всех дуг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Для текущего потока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искать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-дополняющую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-цепь.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Если цепь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построена, то для всех прямых дуг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цепи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)+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для всех обратных –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)−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вернуться на шаг 2.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4. Иначе СТОП.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90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596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D0584210-8A5A-4B48-9FFD-AB4C6DC313BE}"/>
              </a:ext>
            </a:extLst>
          </p:cNvPr>
          <p:cNvSpPr/>
          <p:nvPr/>
        </p:nvSpPr>
        <p:spPr>
          <a:xfrm>
            <a:off x="7067262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FA09FD6-5D08-44B9-AADD-2C20376700BB}"/>
              </a:ext>
            </a:extLst>
          </p:cNvPr>
          <p:cNvSpPr/>
          <p:nvPr/>
        </p:nvSpPr>
        <p:spPr>
          <a:xfrm>
            <a:off x="7876919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89AD071-669B-4398-A042-C506069E06AC}"/>
              </a:ext>
            </a:extLst>
          </p:cNvPr>
          <p:cNvSpPr/>
          <p:nvPr/>
        </p:nvSpPr>
        <p:spPr>
          <a:xfrm>
            <a:off x="8784156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8D9F2EB-89F1-4345-A6CA-C5C6BED65ADD}"/>
              </a:ext>
            </a:extLst>
          </p:cNvPr>
          <p:cNvSpPr/>
          <p:nvPr/>
        </p:nvSpPr>
        <p:spPr>
          <a:xfrm>
            <a:off x="10377828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555F654-F26B-4964-971C-9A4AEB1228E5}"/>
              </a:ext>
            </a:extLst>
          </p:cNvPr>
          <p:cNvSpPr/>
          <p:nvPr/>
        </p:nvSpPr>
        <p:spPr>
          <a:xfrm>
            <a:off x="9166296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2993286B-8FEA-4694-9434-55B93206703A}"/>
              </a:ext>
            </a:extLst>
          </p:cNvPr>
          <p:cNvSpPr/>
          <p:nvPr/>
        </p:nvSpPr>
        <p:spPr>
          <a:xfrm>
            <a:off x="9597056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48B994-0325-4EEB-BB6C-C305674C9374}"/>
              </a:ext>
            </a:extLst>
          </p:cNvPr>
          <p:cNvSpPr/>
          <p:nvPr/>
        </p:nvSpPr>
        <p:spPr>
          <a:xfrm>
            <a:off x="10409957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0C54641-5BE0-4793-9E1A-5F99106D6372}"/>
              </a:ext>
            </a:extLst>
          </p:cNvPr>
          <p:cNvSpPr/>
          <p:nvPr/>
        </p:nvSpPr>
        <p:spPr>
          <a:xfrm>
            <a:off x="9088287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90A182-D2DD-4FC4-9667-E2382D564A6A}"/>
              </a:ext>
            </a:extLst>
          </p:cNvPr>
          <p:cNvSpPr/>
          <p:nvPr/>
        </p:nvSpPr>
        <p:spPr>
          <a:xfrm>
            <a:off x="7067262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0DE5C-B572-4CE0-AAAB-46E1A3DFD09F}"/>
              </a:ext>
            </a:extLst>
          </p:cNvPr>
          <p:cNvCxnSpPr>
            <a:cxnSpLocks/>
            <a:stCxn id="53" idx="0"/>
            <a:endCxn id="52" idx="5"/>
          </p:cNvCxnSpPr>
          <p:nvPr/>
        </p:nvCxnSpPr>
        <p:spPr>
          <a:xfrm flipH="1" flipV="1">
            <a:off x="7374575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9DAFDCE-D5EF-48D9-9C59-FA707407AF05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6779703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DD72B25-E2F2-4D0D-9499-DAC9F49FA50F}"/>
              </a:ext>
            </a:extLst>
          </p:cNvPr>
          <p:cNvCxnSpPr>
            <a:cxnSpLocks/>
            <a:stCxn id="58" idx="7"/>
            <a:endCxn id="79" idx="4"/>
          </p:cNvCxnSpPr>
          <p:nvPr/>
        </p:nvCxnSpPr>
        <p:spPr>
          <a:xfrm flipV="1">
            <a:off x="10717270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8CE6C6A-1D6D-4750-96A3-6D303F6D52B7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7427302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95D1227-7F0E-4ADA-BC8F-B22495B636A5}"/>
              </a:ext>
            </a:extLst>
          </p:cNvPr>
          <p:cNvCxnSpPr>
            <a:cxnSpLocks/>
            <a:stCxn id="54" idx="6"/>
            <a:endCxn id="55" idx="1"/>
          </p:cNvCxnSpPr>
          <p:nvPr/>
        </p:nvCxnSpPr>
        <p:spPr>
          <a:xfrm>
            <a:off x="9144196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4C1B6E7-5616-4D74-9C2A-9DA8A0190C0C}"/>
              </a:ext>
            </a:extLst>
          </p:cNvPr>
          <p:cNvCxnSpPr>
            <a:cxnSpLocks/>
            <a:stCxn id="55" idx="5"/>
            <a:endCxn id="79" idx="0"/>
          </p:cNvCxnSpPr>
          <p:nvPr/>
        </p:nvCxnSpPr>
        <p:spPr>
          <a:xfrm>
            <a:off x="10685141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2EFE162-D701-488F-B676-6A91A727B419}"/>
              </a:ext>
            </a:extLst>
          </p:cNvPr>
          <p:cNvCxnSpPr>
            <a:stCxn id="80" idx="4"/>
            <a:endCxn id="60" idx="0"/>
          </p:cNvCxnSpPr>
          <p:nvPr/>
        </p:nvCxnSpPr>
        <p:spPr>
          <a:xfrm>
            <a:off x="6599683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D81AF7-CB32-401B-9849-450CF6F71B33}"/>
              </a:ext>
            </a:extLst>
          </p:cNvPr>
          <p:cNvCxnSpPr>
            <a:cxnSpLocks/>
            <a:stCxn id="56" idx="6"/>
            <a:endCxn id="55" idx="3"/>
          </p:cNvCxnSpPr>
          <p:nvPr/>
        </p:nvCxnSpPr>
        <p:spPr>
          <a:xfrm flipV="1">
            <a:off x="9526336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31CD248-E882-4439-BD23-F741CA705A01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8184232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20B065-DA46-4E9D-8002-9CECD17C68A5}"/>
              </a:ext>
            </a:extLst>
          </p:cNvPr>
          <p:cNvCxnSpPr>
            <a:stCxn id="56" idx="5"/>
            <a:endCxn id="79" idx="2"/>
          </p:cNvCxnSpPr>
          <p:nvPr/>
        </p:nvCxnSpPr>
        <p:spPr>
          <a:xfrm>
            <a:off x="9473609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7BD59B5-A52D-4826-9B73-7749AFFEE8A3}"/>
              </a:ext>
            </a:extLst>
          </p:cNvPr>
          <p:cNvCxnSpPr>
            <a:stCxn id="52" idx="7"/>
            <a:endCxn id="54" idx="2"/>
          </p:cNvCxnSpPr>
          <p:nvPr/>
        </p:nvCxnSpPr>
        <p:spPr>
          <a:xfrm flipV="1">
            <a:off x="7374575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E08E4E4B-9E42-4E08-85CE-49A7C0D3419B}"/>
              </a:ext>
            </a:extLst>
          </p:cNvPr>
          <p:cNvCxnSpPr>
            <a:cxnSpLocks/>
            <a:stCxn id="57" idx="6"/>
            <a:endCxn id="79" idx="3"/>
          </p:cNvCxnSpPr>
          <p:nvPr/>
        </p:nvCxnSpPr>
        <p:spPr>
          <a:xfrm flipV="1">
            <a:off x="9957096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2958F5E-87C4-4E18-B438-B08D52FBA39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8236959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2B07577-E827-4F61-A0CA-5DCFEE1DA95C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904369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0396D26-1425-4C9D-9403-A122728AE155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7427302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295F82F-D393-4067-9336-EF26469D36B8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9395600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0F307C-E57C-4920-A3DA-464DE39D83AC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7374575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3CF144FC-1D7F-4E70-A6AB-BD32A066421F}"/>
              </a:ext>
            </a:extLst>
          </p:cNvPr>
          <p:cNvCxnSpPr>
            <a:stCxn id="80" idx="0"/>
            <a:endCxn id="52" idx="3"/>
          </p:cNvCxnSpPr>
          <p:nvPr/>
        </p:nvCxnSpPr>
        <p:spPr>
          <a:xfrm flipV="1">
            <a:off x="6599683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4ACA8FBC-3C86-4D46-A236-45C85E0D3C37}"/>
              </a:ext>
            </a:extLst>
          </p:cNvPr>
          <p:cNvSpPr/>
          <p:nvPr/>
        </p:nvSpPr>
        <p:spPr>
          <a:xfrm>
            <a:off x="1101715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75534C8-9C49-451A-B144-C359EBA05181}"/>
              </a:ext>
            </a:extLst>
          </p:cNvPr>
          <p:cNvSpPr/>
          <p:nvPr/>
        </p:nvSpPr>
        <p:spPr>
          <a:xfrm>
            <a:off x="641966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744C2-E339-4FB5-BE7A-32AF7DE9FFAA}"/>
              </a:ext>
            </a:extLst>
          </p:cNvPr>
          <p:cNvSpPr txBox="1"/>
          <p:nvPr/>
        </p:nvSpPr>
        <p:spPr>
          <a:xfrm>
            <a:off x="8041454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50F5B74-4084-40F7-BAE8-E28ADAE25349}"/>
              </a:ext>
            </a:extLst>
          </p:cNvPr>
          <p:cNvSpPr/>
          <p:nvPr/>
        </p:nvSpPr>
        <p:spPr>
          <a:xfrm>
            <a:off x="6795722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3C6A187-EB9F-43C3-8A2B-07B62EC822F1}"/>
              </a:ext>
            </a:extLst>
          </p:cNvPr>
          <p:cNvSpPr/>
          <p:nvPr/>
        </p:nvSpPr>
        <p:spPr>
          <a:xfrm>
            <a:off x="10522490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C44364C-F0E1-41DC-87C7-B6EAD6359975}"/>
              </a:ext>
            </a:extLst>
          </p:cNvPr>
          <p:cNvSpPr/>
          <p:nvPr/>
        </p:nvSpPr>
        <p:spPr>
          <a:xfrm>
            <a:off x="10238671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EAA4383-ADCE-4FD7-A05A-E41E130E6D1C}"/>
              </a:ext>
            </a:extLst>
          </p:cNvPr>
          <p:cNvSpPr/>
          <p:nvPr/>
        </p:nvSpPr>
        <p:spPr>
          <a:xfrm>
            <a:off x="9570008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448A5-6B92-4281-B295-0A1FA30135B1}"/>
              </a:ext>
            </a:extLst>
          </p:cNvPr>
          <p:cNvSpPr txBox="1"/>
          <p:nvPr/>
        </p:nvSpPr>
        <p:spPr>
          <a:xfrm>
            <a:off x="9688314" y="27019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22FC7D-BF83-47CC-9134-7BD4DF1CCE0A}"/>
              </a:ext>
            </a:extLst>
          </p:cNvPr>
          <p:cNvSpPr txBox="1"/>
          <p:nvPr/>
        </p:nvSpPr>
        <p:spPr>
          <a:xfrm>
            <a:off x="7708708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BA8DCB-A4F9-498C-8DF9-7D6D76F53BA4}"/>
              </a:ext>
            </a:extLst>
          </p:cNvPr>
          <p:cNvSpPr txBox="1"/>
          <p:nvPr/>
        </p:nvSpPr>
        <p:spPr>
          <a:xfrm>
            <a:off x="7690778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AAF7-7CF6-44C4-A10C-3C887C0F90D5}"/>
              </a:ext>
            </a:extLst>
          </p:cNvPr>
          <p:cNvSpPr txBox="1"/>
          <p:nvPr/>
        </p:nvSpPr>
        <p:spPr>
          <a:xfrm>
            <a:off x="8662294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873D27-5E25-4967-891C-C04BB4DF72A7}"/>
              </a:ext>
            </a:extLst>
          </p:cNvPr>
          <p:cNvSpPr txBox="1"/>
          <p:nvPr/>
        </p:nvSpPr>
        <p:spPr>
          <a:xfrm>
            <a:off x="10571441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5649F-EE16-4977-97BE-FC2E1560500F}"/>
              </a:ext>
            </a:extLst>
          </p:cNvPr>
          <p:cNvSpPr txBox="1"/>
          <p:nvPr/>
        </p:nvSpPr>
        <p:spPr>
          <a:xfrm>
            <a:off x="8343278" y="34132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DC77CA-2379-43E7-A4C1-5A6B5782E2C6}"/>
              </a:ext>
            </a:extLst>
          </p:cNvPr>
          <p:cNvSpPr txBox="1"/>
          <p:nvPr/>
        </p:nvSpPr>
        <p:spPr>
          <a:xfrm>
            <a:off x="10054204" y="42730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C19A4-941A-4E3C-B0FA-6B84EBDFBEB6}"/>
              </a:ext>
            </a:extLst>
          </p:cNvPr>
          <p:cNvSpPr txBox="1"/>
          <p:nvPr/>
        </p:nvSpPr>
        <p:spPr>
          <a:xfrm>
            <a:off x="6856413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AA182F-AAB3-42AF-A31D-8DFB50324035}"/>
              </a:ext>
            </a:extLst>
          </p:cNvPr>
          <p:cNvSpPr txBox="1"/>
          <p:nvPr/>
        </p:nvSpPr>
        <p:spPr>
          <a:xfrm>
            <a:off x="8077399" y="25984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C9265C-9146-4856-A255-4E15CE614C3C}"/>
              </a:ext>
            </a:extLst>
          </p:cNvPr>
          <p:cNvSpPr txBox="1"/>
          <p:nvPr/>
        </p:nvSpPr>
        <p:spPr>
          <a:xfrm>
            <a:off x="8205551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033B41-60AA-48DB-A483-ADC1804161A5}"/>
              </a:ext>
            </a:extLst>
          </p:cNvPr>
          <p:cNvSpPr txBox="1"/>
          <p:nvPr/>
        </p:nvSpPr>
        <p:spPr>
          <a:xfrm>
            <a:off x="9523021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37F648-E24F-40EE-8A2F-9E24A87A2F08}"/>
              </a:ext>
            </a:extLst>
          </p:cNvPr>
          <p:cNvSpPr txBox="1"/>
          <p:nvPr/>
        </p:nvSpPr>
        <p:spPr>
          <a:xfrm>
            <a:off x="7093562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3619C3-844F-4272-9DE6-EBA3E02EF75C}"/>
              </a:ext>
            </a:extLst>
          </p:cNvPr>
          <p:cNvSpPr txBox="1"/>
          <p:nvPr/>
        </p:nvSpPr>
        <p:spPr>
          <a:xfrm>
            <a:off x="10077221" y="32479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Овал 192">
            <a:extLst>
              <a:ext uri="{FF2B5EF4-FFF2-40B4-BE49-F238E27FC236}">
                <a16:creationId xmlns:a16="http://schemas.microsoft.com/office/drawing/2014/main" id="{D416E365-ED46-4EE9-8D0F-EA0516AF58CE}"/>
              </a:ext>
            </a:extLst>
          </p:cNvPr>
          <p:cNvSpPr/>
          <p:nvPr/>
        </p:nvSpPr>
        <p:spPr>
          <a:xfrm>
            <a:off x="1644907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81A77B49-5DEE-4AB1-9DD9-6A99893AD690}"/>
              </a:ext>
            </a:extLst>
          </p:cNvPr>
          <p:cNvSpPr/>
          <p:nvPr/>
        </p:nvSpPr>
        <p:spPr>
          <a:xfrm>
            <a:off x="2454564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155A671A-6339-49CA-B1B0-F33AAD7FC3A8}"/>
              </a:ext>
            </a:extLst>
          </p:cNvPr>
          <p:cNvSpPr/>
          <p:nvPr/>
        </p:nvSpPr>
        <p:spPr>
          <a:xfrm>
            <a:off x="3361801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C6AD06BF-4FAF-444B-A4D7-38203730AA19}"/>
              </a:ext>
            </a:extLst>
          </p:cNvPr>
          <p:cNvSpPr/>
          <p:nvPr/>
        </p:nvSpPr>
        <p:spPr>
          <a:xfrm>
            <a:off x="4955473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88AA5405-D5A6-4632-A6DE-F109D1415CEF}"/>
              </a:ext>
            </a:extLst>
          </p:cNvPr>
          <p:cNvSpPr/>
          <p:nvPr/>
        </p:nvSpPr>
        <p:spPr>
          <a:xfrm>
            <a:off x="3743941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DA458115-370D-42C9-A0F1-409BFAB561F2}"/>
              </a:ext>
            </a:extLst>
          </p:cNvPr>
          <p:cNvSpPr/>
          <p:nvPr/>
        </p:nvSpPr>
        <p:spPr>
          <a:xfrm>
            <a:off x="417470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Овал 198">
            <a:extLst>
              <a:ext uri="{FF2B5EF4-FFF2-40B4-BE49-F238E27FC236}">
                <a16:creationId xmlns:a16="http://schemas.microsoft.com/office/drawing/2014/main" id="{98DEDB0A-F1C9-4E90-8DD1-250003635307}"/>
              </a:ext>
            </a:extLst>
          </p:cNvPr>
          <p:cNvSpPr/>
          <p:nvPr/>
        </p:nvSpPr>
        <p:spPr>
          <a:xfrm>
            <a:off x="4987602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Овал 199">
            <a:extLst>
              <a:ext uri="{FF2B5EF4-FFF2-40B4-BE49-F238E27FC236}">
                <a16:creationId xmlns:a16="http://schemas.microsoft.com/office/drawing/2014/main" id="{910B3E5B-1A13-4C0E-893F-2AD6F2295799}"/>
              </a:ext>
            </a:extLst>
          </p:cNvPr>
          <p:cNvSpPr/>
          <p:nvPr/>
        </p:nvSpPr>
        <p:spPr>
          <a:xfrm>
            <a:off x="3665932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Овал 200">
            <a:extLst>
              <a:ext uri="{FF2B5EF4-FFF2-40B4-BE49-F238E27FC236}">
                <a16:creationId xmlns:a16="http://schemas.microsoft.com/office/drawing/2014/main" id="{D073B547-B6A9-4F6D-9C55-CAFB0852B94F}"/>
              </a:ext>
            </a:extLst>
          </p:cNvPr>
          <p:cNvSpPr/>
          <p:nvPr/>
        </p:nvSpPr>
        <p:spPr>
          <a:xfrm>
            <a:off x="1644907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73B47936-5EE9-4494-82B4-4301F5AD00F1}"/>
              </a:ext>
            </a:extLst>
          </p:cNvPr>
          <p:cNvCxnSpPr>
            <a:cxnSpLocks/>
            <a:stCxn id="194" idx="0"/>
            <a:endCxn id="193" idx="5"/>
          </p:cNvCxnSpPr>
          <p:nvPr/>
        </p:nvCxnSpPr>
        <p:spPr>
          <a:xfrm flipH="1" flipV="1">
            <a:off x="1952220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CC015796-289F-44BA-992A-2CC66BD04414}"/>
              </a:ext>
            </a:extLst>
          </p:cNvPr>
          <p:cNvCxnSpPr>
            <a:cxnSpLocks/>
            <a:stCxn id="221" idx="6"/>
            <a:endCxn id="194" idx="2"/>
          </p:cNvCxnSpPr>
          <p:nvPr/>
        </p:nvCxnSpPr>
        <p:spPr>
          <a:xfrm>
            <a:off x="1357348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>
            <a:extLst>
              <a:ext uri="{FF2B5EF4-FFF2-40B4-BE49-F238E27FC236}">
                <a16:creationId xmlns:a16="http://schemas.microsoft.com/office/drawing/2014/main" id="{3379DD90-BACD-45EF-8FF1-38C9E9DC4D37}"/>
              </a:ext>
            </a:extLst>
          </p:cNvPr>
          <p:cNvCxnSpPr>
            <a:cxnSpLocks/>
            <a:stCxn id="199" idx="7"/>
            <a:endCxn id="220" idx="4"/>
          </p:cNvCxnSpPr>
          <p:nvPr/>
        </p:nvCxnSpPr>
        <p:spPr>
          <a:xfrm flipV="1">
            <a:off x="5294915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4513260C-CD11-4FB9-9EC7-B061370F8546}"/>
              </a:ext>
            </a:extLst>
          </p:cNvPr>
          <p:cNvCxnSpPr>
            <a:stCxn id="193" idx="6"/>
            <a:endCxn id="197" idx="2"/>
          </p:cNvCxnSpPr>
          <p:nvPr/>
        </p:nvCxnSpPr>
        <p:spPr>
          <a:xfrm>
            <a:off x="2004947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id="{2477C04C-2BC5-4710-A5A2-B321764D8784}"/>
              </a:ext>
            </a:extLst>
          </p:cNvPr>
          <p:cNvCxnSpPr>
            <a:cxnSpLocks/>
            <a:stCxn id="195" idx="6"/>
            <a:endCxn id="196" idx="1"/>
          </p:cNvCxnSpPr>
          <p:nvPr/>
        </p:nvCxnSpPr>
        <p:spPr>
          <a:xfrm>
            <a:off x="3721841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>
            <a:extLst>
              <a:ext uri="{FF2B5EF4-FFF2-40B4-BE49-F238E27FC236}">
                <a16:creationId xmlns:a16="http://schemas.microsoft.com/office/drawing/2014/main" id="{E8D65DE7-328F-4B0C-8A28-4B91CC11A25C}"/>
              </a:ext>
            </a:extLst>
          </p:cNvPr>
          <p:cNvCxnSpPr>
            <a:cxnSpLocks/>
            <a:stCxn id="196" idx="5"/>
            <a:endCxn id="220" idx="0"/>
          </p:cNvCxnSpPr>
          <p:nvPr/>
        </p:nvCxnSpPr>
        <p:spPr>
          <a:xfrm>
            <a:off x="5262786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>
            <a:extLst>
              <a:ext uri="{FF2B5EF4-FFF2-40B4-BE49-F238E27FC236}">
                <a16:creationId xmlns:a16="http://schemas.microsoft.com/office/drawing/2014/main" id="{BF8ADD46-0859-4AC1-AA5C-D5E214BB2323}"/>
              </a:ext>
            </a:extLst>
          </p:cNvPr>
          <p:cNvCxnSpPr>
            <a:stCxn id="221" idx="4"/>
            <a:endCxn id="201" idx="0"/>
          </p:cNvCxnSpPr>
          <p:nvPr/>
        </p:nvCxnSpPr>
        <p:spPr>
          <a:xfrm>
            <a:off x="1177328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9E58D046-8C80-419F-B298-7B47C2B3C68F}"/>
              </a:ext>
            </a:extLst>
          </p:cNvPr>
          <p:cNvCxnSpPr>
            <a:cxnSpLocks/>
            <a:stCxn id="197" idx="6"/>
            <a:endCxn id="196" idx="3"/>
          </p:cNvCxnSpPr>
          <p:nvPr/>
        </p:nvCxnSpPr>
        <p:spPr>
          <a:xfrm flipV="1">
            <a:off x="4103981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DDBEFAAA-4876-4E2A-8D25-68AEF34AF452}"/>
              </a:ext>
            </a:extLst>
          </p:cNvPr>
          <p:cNvCxnSpPr>
            <a:stCxn id="194" idx="7"/>
            <a:endCxn id="197" idx="3"/>
          </p:cNvCxnSpPr>
          <p:nvPr/>
        </p:nvCxnSpPr>
        <p:spPr>
          <a:xfrm flipV="1">
            <a:off x="2761877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41697835-D022-4E1E-8217-4D9B8EF6F7E0}"/>
              </a:ext>
            </a:extLst>
          </p:cNvPr>
          <p:cNvCxnSpPr>
            <a:stCxn id="197" idx="5"/>
            <a:endCxn id="220" idx="2"/>
          </p:cNvCxnSpPr>
          <p:nvPr/>
        </p:nvCxnSpPr>
        <p:spPr>
          <a:xfrm>
            <a:off x="4051254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17179006-3863-4952-9CED-661CD8173194}"/>
              </a:ext>
            </a:extLst>
          </p:cNvPr>
          <p:cNvCxnSpPr>
            <a:stCxn id="193" idx="7"/>
            <a:endCxn id="195" idx="2"/>
          </p:cNvCxnSpPr>
          <p:nvPr/>
        </p:nvCxnSpPr>
        <p:spPr>
          <a:xfrm flipV="1">
            <a:off x="1952220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2FDAAFD8-4269-4F72-B91C-02657579F9B7}"/>
              </a:ext>
            </a:extLst>
          </p:cNvPr>
          <p:cNvCxnSpPr>
            <a:cxnSpLocks/>
            <a:stCxn id="198" idx="6"/>
            <a:endCxn id="220" idx="3"/>
          </p:cNvCxnSpPr>
          <p:nvPr/>
        </p:nvCxnSpPr>
        <p:spPr>
          <a:xfrm flipV="1">
            <a:off x="4534741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>
            <a:extLst>
              <a:ext uri="{FF2B5EF4-FFF2-40B4-BE49-F238E27FC236}">
                <a16:creationId xmlns:a16="http://schemas.microsoft.com/office/drawing/2014/main" id="{64F40440-DF8F-4BD4-A15C-7C0B040F9C4E}"/>
              </a:ext>
            </a:extLst>
          </p:cNvPr>
          <p:cNvCxnSpPr>
            <a:cxnSpLocks/>
            <a:stCxn id="194" idx="6"/>
            <a:endCxn id="198" idx="2"/>
          </p:cNvCxnSpPr>
          <p:nvPr/>
        </p:nvCxnSpPr>
        <p:spPr>
          <a:xfrm>
            <a:off x="2814604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B92729ED-D8E4-4F23-859F-F3594AE6D18E}"/>
              </a:ext>
            </a:extLst>
          </p:cNvPr>
          <p:cNvCxnSpPr>
            <a:cxnSpLocks/>
            <a:stCxn id="198" idx="5"/>
            <a:endCxn id="199" idx="1"/>
          </p:cNvCxnSpPr>
          <p:nvPr/>
        </p:nvCxnSpPr>
        <p:spPr>
          <a:xfrm>
            <a:off x="4482014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4E45C1BA-42C9-4487-B8C1-F1C96211A272}"/>
              </a:ext>
            </a:extLst>
          </p:cNvPr>
          <p:cNvCxnSpPr>
            <a:stCxn id="201" idx="6"/>
            <a:endCxn id="200" idx="2"/>
          </p:cNvCxnSpPr>
          <p:nvPr/>
        </p:nvCxnSpPr>
        <p:spPr>
          <a:xfrm>
            <a:off x="2004947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>
            <a:extLst>
              <a:ext uri="{FF2B5EF4-FFF2-40B4-BE49-F238E27FC236}">
                <a16:creationId xmlns:a16="http://schemas.microsoft.com/office/drawing/2014/main" id="{8363E711-56C2-456A-AECA-B86FFB39EE14}"/>
              </a:ext>
            </a:extLst>
          </p:cNvPr>
          <p:cNvCxnSpPr>
            <a:stCxn id="200" idx="7"/>
            <a:endCxn id="199" idx="3"/>
          </p:cNvCxnSpPr>
          <p:nvPr/>
        </p:nvCxnSpPr>
        <p:spPr>
          <a:xfrm flipV="1">
            <a:off x="3973245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6D406F8F-D3E7-4DCA-8112-1BEC0CC28B7C}"/>
              </a:ext>
            </a:extLst>
          </p:cNvPr>
          <p:cNvCxnSpPr>
            <a:stCxn id="201" idx="7"/>
            <a:endCxn id="198" idx="3"/>
          </p:cNvCxnSpPr>
          <p:nvPr/>
        </p:nvCxnSpPr>
        <p:spPr>
          <a:xfrm flipV="1">
            <a:off x="1952220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DA966B54-270A-4036-8F0B-C8C413FB521F}"/>
              </a:ext>
            </a:extLst>
          </p:cNvPr>
          <p:cNvCxnSpPr>
            <a:stCxn id="221" idx="0"/>
            <a:endCxn id="193" idx="3"/>
          </p:cNvCxnSpPr>
          <p:nvPr/>
        </p:nvCxnSpPr>
        <p:spPr>
          <a:xfrm flipV="1">
            <a:off x="1177328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Овал 219">
            <a:extLst>
              <a:ext uri="{FF2B5EF4-FFF2-40B4-BE49-F238E27FC236}">
                <a16:creationId xmlns:a16="http://schemas.microsoft.com/office/drawing/2014/main" id="{01573272-9591-4FA2-B22B-28A9DB32417D}"/>
              </a:ext>
            </a:extLst>
          </p:cNvPr>
          <p:cNvSpPr/>
          <p:nvPr/>
        </p:nvSpPr>
        <p:spPr>
          <a:xfrm>
            <a:off x="559480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" name="Овал 220">
            <a:extLst>
              <a:ext uri="{FF2B5EF4-FFF2-40B4-BE49-F238E27FC236}">
                <a16:creationId xmlns:a16="http://schemas.microsoft.com/office/drawing/2014/main" id="{8750FBB1-E7A4-4BBF-8ADB-643CBE40832B}"/>
              </a:ext>
            </a:extLst>
          </p:cNvPr>
          <p:cNvSpPr/>
          <p:nvPr/>
        </p:nvSpPr>
        <p:spPr>
          <a:xfrm>
            <a:off x="99730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75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Сколько итераций происходит при работе алгоритма Форда-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Фалкерсона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7553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7980" y="2063852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80" y="2063852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7E6CBD9A-CE36-45E3-B79C-F36CBE601D42}"/>
              </a:ext>
            </a:extLst>
          </p:cNvPr>
          <p:cNvSpPr/>
          <p:nvPr/>
        </p:nvSpPr>
        <p:spPr>
          <a:xfrm>
            <a:off x="5875002" y="3624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3667ED6-B798-4F7A-94E6-6774AC101006}"/>
              </a:ext>
            </a:extLst>
          </p:cNvPr>
          <p:cNvSpPr/>
          <p:nvPr/>
        </p:nvSpPr>
        <p:spPr>
          <a:xfrm>
            <a:off x="9840416" y="3624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4B452F1-DC1C-4EA1-92A8-B3ABA5EE69C9}"/>
              </a:ext>
            </a:extLst>
          </p:cNvPr>
          <p:cNvSpPr/>
          <p:nvPr/>
        </p:nvSpPr>
        <p:spPr>
          <a:xfrm>
            <a:off x="7857862" y="22460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4F2EBE4-4893-4DCD-A0AE-35567B21298C}"/>
              </a:ext>
            </a:extLst>
          </p:cNvPr>
          <p:cNvSpPr/>
          <p:nvPr/>
        </p:nvSpPr>
        <p:spPr>
          <a:xfrm>
            <a:off x="7857862" y="50131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E024E29-4BC1-410C-A50B-E96776F3828C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6182315" y="2553395"/>
            <a:ext cx="1728274" cy="1123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C79DB5D-CD2E-46F4-B9DF-E64A2312C528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6182315" y="3931935"/>
            <a:ext cx="1675547" cy="126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E6705DE-2AD5-4188-94EE-83166662F1D3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8037882" y="2606122"/>
            <a:ext cx="0" cy="2407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23CE2AF-8A76-46B1-8CA7-BB5BC4D4C5B4}"/>
              </a:ext>
            </a:extLst>
          </p:cNvPr>
          <p:cNvCxnSpPr>
            <a:stCxn id="7" idx="6"/>
            <a:endCxn id="5" idx="3"/>
          </p:cNvCxnSpPr>
          <p:nvPr/>
        </p:nvCxnSpPr>
        <p:spPr>
          <a:xfrm flipV="1">
            <a:off x="8217902" y="3931935"/>
            <a:ext cx="1675241" cy="126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1C8671B-D860-41A9-A5F4-B89434E3E5CB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165175" y="2553395"/>
            <a:ext cx="1727968" cy="1123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6AB0BD-0D07-491E-AB2D-BFF897893EB1}"/>
              </a:ext>
            </a:extLst>
          </p:cNvPr>
          <p:cNvSpPr txBox="1"/>
          <p:nvPr/>
        </p:nvSpPr>
        <p:spPr>
          <a:xfrm>
            <a:off x="7683528" y="36206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83D6B-C459-4BC2-91C2-DC7FB13E7518}"/>
              </a:ext>
            </a:extLst>
          </p:cNvPr>
          <p:cNvSpPr txBox="1"/>
          <p:nvPr/>
        </p:nvSpPr>
        <p:spPr>
          <a:xfrm>
            <a:off x="6628634" y="287542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9675C-3AE3-4194-8880-6D5499B899D4}"/>
              </a:ext>
            </a:extLst>
          </p:cNvPr>
          <p:cNvSpPr txBox="1"/>
          <p:nvPr/>
        </p:nvSpPr>
        <p:spPr>
          <a:xfrm>
            <a:off x="6850725" y="41490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05634-B46F-4DE0-AC83-B16B0EA66375}"/>
              </a:ext>
            </a:extLst>
          </p:cNvPr>
          <p:cNvSpPr txBox="1"/>
          <p:nvPr/>
        </p:nvSpPr>
        <p:spPr>
          <a:xfrm>
            <a:off x="8859795" y="269075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2BE38B-2AB5-48DD-BD42-B2F30EA51743}"/>
              </a:ext>
            </a:extLst>
          </p:cNvPr>
          <p:cNvSpPr txBox="1"/>
          <p:nvPr/>
        </p:nvSpPr>
        <p:spPr>
          <a:xfrm>
            <a:off x="8732334" y="419323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Веса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всех дуг неотрицательны.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Число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пропускной способностью дуги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B374AFA-E407-443A-AA0E-5AE930755C12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F896050-F822-4F2D-8882-E8E7706902B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65D786B-DB1F-4666-90AA-19C72DB8389F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BB6370-BF08-49FE-8E77-685CA15C850C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C414FAA-B17D-416C-B067-056AB27015A6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750DE2-ED65-47D7-BE12-0101BDEEE47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B955C33-75E1-490D-8073-68003045F3A2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48AB86D-DB9C-4C03-8D3E-9A11F12CF70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013A79-C3A5-4734-8BB7-7F61D4F682F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034FA6-DAF1-4679-B91C-6D164A9CDD58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CBE6F89-A80B-4039-A8DE-7889B1D4DA53}"/>
              </a:ext>
            </a:extLst>
          </p:cNvPr>
          <p:cNvCxnSpPr>
            <a:cxnSpLocks/>
            <a:stCxn id="33" idx="6"/>
            <a:endCxn id="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83E26D-6519-4662-9FBF-2D7D9DA43C83}"/>
              </a:ext>
            </a:extLst>
          </p:cNvPr>
          <p:cNvCxnSpPr>
            <a:cxnSpLocks/>
            <a:stCxn id="11" idx="7"/>
            <a:endCxn id="32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2E9998-7C7B-4B74-9CFF-D24A6BA0260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496FD04-8CB3-4736-A5A2-6DD07DAFADD1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C9BD5E-6669-46BE-A952-FC3C7930E591}"/>
              </a:ext>
            </a:extLst>
          </p:cNvPr>
          <p:cNvCxnSpPr>
            <a:cxnSpLocks/>
            <a:stCxn id="8" idx="5"/>
            <a:endCxn id="32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A91DEF-1CEA-4337-A99C-B08E30AFD195}"/>
              </a:ext>
            </a:extLst>
          </p:cNvPr>
          <p:cNvCxnSpPr>
            <a:stCxn id="33" idx="4"/>
            <a:endCxn id="13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2446D5D-347D-4FDF-860D-D2981E7C1E18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336B626-C638-4845-9EF9-0444D8DCDBCA}"/>
              </a:ext>
            </a:extLst>
          </p:cNvPr>
          <p:cNvCxnSpPr>
            <a:stCxn id="6" idx="7"/>
            <a:endCxn id="9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EEF62D-F4C3-415F-9C56-DE6C84E21F4A}"/>
              </a:ext>
            </a:extLst>
          </p:cNvPr>
          <p:cNvCxnSpPr>
            <a:stCxn id="9" idx="5"/>
            <a:endCxn id="32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1591EB0-ECA5-46E3-93DF-FEA2DEC68B2F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D5C8DE-0CF1-4AB3-BE3C-8CCA5ABC5DAB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86F2A4-4A54-4B54-83E7-F091EFCD80F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9BD300-BFC0-4A1F-AF0D-F3E14103DA1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23771C-DC5A-4199-A87A-7AED4BEA9299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2BC449D-3314-4866-881A-838D00A59568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D7D8E5-60B1-480F-90FB-8051B06EB90A}"/>
              </a:ext>
            </a:extLst>
          </p:cNvPr>
          <p:cNvCxnSpPr>
            <a:stCxn id="13" idx="7"/>
            <a:endCxn id="10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77E547-F7FB-44BA-A15F-6190724CCF3A}"/>
              </a:ext>
            </a:extLst>
          </p:cNvPr>
          <p:cNvCxnSpPr>
            <a:stCxn id="33" idx="0"/>
            <a:endCxn id="4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55F4BEA8-CF12-46EE-A4E6-43E43AAB79D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E1C74A1-3DA9-4F09-9EF7-FABDDE3ACB5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FAD704-9C55-4737-9D69-28B9BD2DF729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45EE701-9F54-458B-996C-BF94B6323D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7679778-FC1A-4C10-9F49-A2C220941733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2D4456D-EFF4-4D88-B788-36ED80B7BFE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C182B42-F65F-4C13-AEA3-DE7F78E4F4F2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3FB31-5DF5-410D-A4DD-5A9FDCCEFFB8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1FDAFD-3F38-427F-A6A9-EA05574E848B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7F52E-92E6-4689-9C67-280D71CD3D46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18D54-E252-447E-85F3-8B8489066313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43B84-163D-40CA-ADAE-DC1708452CA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3E737-848B-4204-BF75-7130B29F4740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E0D695-3D54-4091-83B4-440D58650C1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14FAF-8681-4666-9204-320C2B7E3B2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456D2-C5F8-4CAE-BE54-93DC97DF71B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72E56A-F2DE-446E-891A-A502DDA3B5D6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B3CF6-DB2A-4283-B86B-7DEF567B14F6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3AD59B-51CB-451E-839D-C237B46088E3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44771-F23A-4E3D-BA88-FD89670B2CD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5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Сложность алгоритма Форда-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Фалкерсона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составляет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⋅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рёбер,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 величина максимального потока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38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836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Эдмондса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-Карпа (1972)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Положить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всех дуг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Для текущего потока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искать кратчайшую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-дополняющую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-цепь.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Если цепь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построена, то для всех прямых дуг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цепи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положить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)+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для всех обратных –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вернуться на шаг 2.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4. Иначе СТОП.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90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452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Эдмондса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-Карпа (1972)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7980" y="2063852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80" y="2063852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7E6CBD9A-CE36-45E3-B79C-F36CBE601D42}"/>
              </a:ext>
            </a:extLst>
          </p:cNvPr>
          <p:cNvSpPr/>
          <p:nvPr/>
        </p:nvSpPr>
        <p:spPr>
          <a:xfrm>
            <a:off x="5875002" y="3624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3667ED6-B798-4F7A-94E6-6774AC101006}"/>
              </a:ext>
            </a:extLst>
          </p:cNvPr>
          <p:cNvSpPr/>
          <p:nvPr/>
        </p:nvSpPr>
        <p:spPr>
          <a:xfrm>
            <a:off x="9840416" y="3624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4B452F1-DC1C-4EA1-92A8-B3ABA5EE69C9}"/>
              </a:ext>
            </a:extLst>
          </p:cNvPr>
          <p:cNvSpPr/>
          <p:nvPr/>
        </p:nvSpPr>
        <p:spPr>
          <a:xfrm>
            <a:off x="7857862" y="22460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4F2EBE4-4893-4DCD-A0AE-35567B21298C}"/>
              </a:ext>
            </a:extLst>
          </p:cNvPr>
          <p:cNvSpPr/>
          <p:nvPr/>
        </p:nvSpPr>
        <p:spPr>
          <a:xfrm>
            <a:off x="7857862" y="50131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E024E29-4BC1-410C-A50B-E96776F3828C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6182315" y="2553395"/>
            <a:ext cx="1728274" cy="1123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C79DB5D-CD2E-46F4-B9DF-E64A2312C528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6182315" y="3931935"/>
            <a:ext cx="1675547" cy="126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E6705DE-2AD5-4188-94EE-83166662F1D3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8037882" y="2606122"/>
            <a:ext cx="0" cy="2407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23CE2AF-8A76-46B1-8CA7-BB5BC4D4C5B4}"/>
              </a:ext>
            </a:extLst>
          </p:cNvPr>
          <p:cNvCxnSpPr>
            <a:stCxn id="7" idx="6"/>
            <a:endCxn id="5" idx="3"/>
          </p:cNvCxnSpPr>
          <p:nvPr/>
        </p:nvCxnSpPr>
        <p:spPr>
          <a:xfrm flipV="1">
            <a:off x="8217902" y="3931935"/>
            <a:ext cx="1675241" cy="126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1C8671B-D860-41A9-A5F4-B89434E3E5CB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165175" y="2553395"/>
            <a:ext cx="1727968" cy="1123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6AB0BD-0D07-491E-AB2D-BFF897893EB1}"/>
              </a:ext>
            </a:extLst>
          </p:cNvPr>
          <p:cNvSpPr txBox="1"/>
          <p:nvPr/>
        </p:nvSpPr>
        <p:spPr>
          <a:xfrm>
            <a:off x="7683528" y="36206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83D6B-C459-4BC2-91C2-DC7FB13E7518}"/>
              </a:ext>
            </a:extLst>
          </p:cNvPr>
          <p:cNvSpPr txBox="1"/>
          <p:nvPr/>
        </p:nvSpPr>
        <p:spPr>
          <a:xfrm>
            <a:off x="6628634" y="287542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9675C-3AE3-4194-8880-6D5499B899D4}"/>
              </a:ext>
            </a:extLst>
          </p:cNvPr>
          <p:cNvSpPr txBox="1"/>
          <p:nvPr/>
        </p:nvSpPr>
        <p:spPr>
          <a:xfrm>
            <a:off x="6850725" y="41490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05634-B46F-4DE0-AC83-B16B0EA66375}"/>
              </a:ext>
            </a:extLst>
          </p:cNvPr>
          <p:cNvSpPr txBox="1"/>
          <p:nvPr/>
        </p:nvSpPr>
        <p:spPr>
          <a:xfrm>
            <a:off x="8859795" y="269075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2BE38B-2AB5-48DD-BD42-B2F30EA51743}"/>
              </a:ext>
            </a:extLst>
          </p:cNvPr>
          <p:cNvSpPr txBox="1"/>
          <p:nvPr/>
        </p:nvSpPr>
        <p:spPr>
          <a:xfrm>
            <a:off x="8732334" y="419323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59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Эдмондса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-Карпа. 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Сложность алгоритма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Эдмондса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-Карпа составляет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𝑂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вершин, 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рёбер графа.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424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(1970)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в сети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построен некоторый поток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Определим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остаточное ребро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как меру того, насколько ещё можно увеличить поток вдоль этого ребра:</a:t>
                </a: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с пропускной способностью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p>
                    </m:sSub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 пропускной способностью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p>
                    </m:sSub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531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Остаточной сетью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 отношению к сети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некоторому потоку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ней называется сеть, в которой каждому ребру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 пропускной способностью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потоком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соответствуют остаточное ребро.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967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всех вершин, кроме истока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определим длины кратчайших путей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назовём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уровнем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level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v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вершины её расстояние от истока.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38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27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слоистую сеть включают все те рёбра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исходной сети, которые ведут с одного уровня на какой-либо другой, более поздний, уровень, т.е.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level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u</m:t>
                          </m:r>
                        </m:e>
                      </m:d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+1=</m:t>
                      </m:r>
                      <m:r>
                        <m:rPr>
                          <m:sty m:val="p"/>
                        </m:rPr>
                        <a:rPr lang="ru-RU" sz="2800" dirty="0" err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level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v</m:t>
                          </m:r>
                        </m:e>
                      </m:d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34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того, чтобы построить слоистую сеть по данной сети нужно запустить обход в ширину по рёбрам этой сети, посчитав тем самым для каждой вершины величину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level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 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 затем внести в слоистую сеть все подходящие рёбра.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182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Блокирующим потоком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данной сети называется такой поток, что любой путь из истока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сток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содержит насыщенное этим потоком ребро.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Иными словами, в данной сети не найдётся такого пути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истока в сток, вдоль которого можно беспрепятственно увеличить поток.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r="-1044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15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Сеть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имеет единственную вершину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нулевой степенью захода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единственную вершину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нулевой степенью исхода.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источник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solidFill>
                    <a:srgbClr val="3D4ED7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сток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B374AFA-E407-443A-AA0E-5AE930755C12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F896050-F822-4F2D-8882-E8E7706902B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65D786B-DB1F-4666-90AA-19C72DB8389F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BB6370-BF08-49FE-8E77-685CA15C850C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C414FAA-B17D-416C-B067-056AB27015A6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750DE2-ED65-47D7-BE12-0101BDEEE47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B955C33-75E1-490D-8073-68003045F3A2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48AB86D-DB9C-4C03-8D3E-9A11F12CF70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013A79-C3A5-4734-8BB7-7F61D4F682F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034FA6-DAF1-4679-B91C-6D164A9CDD58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CBE6F89-A80B-4039-A8DE-7889B1D4DA53}"/>
              </a:ext>
            </a:extLst>
          </p:cNvPr>
          <p:cNvCxnSpPr>
            <a:cxnSpLocks/>
            <a:stCxn id="33" idx="6"/>
            <a:endCxn id="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83E26D-6519-4662-9FBF-2D7D9DA43C83}"/>
              </a:ext>
            </a:extLst>
          </p:cNvPr>
          <p:cNvCxnSpPr>
            <a:cxnSpLocks/>
            <a:stCxn id="11" idx="7"/>
            <a:endCxn id="32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2E9998-7C7B-4B74-9CFF-D24A6BA0260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496FD04-8CB3-4736-A5A2-6DD07DAFADD1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C9BD5E-6669-46BE-A952-FC3C7930E591}"/>
              </a:ext>
            </a:extLst>
          </p:cNvPr>
          <p:cNvCxnSpPr>
            <a:cxnSpLocks/>
            <a:stCxn id="8" idx="5"/>
            <a:endCxn id="32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A91DEF-1CEA-4337-A99C-B08E30AFD195}"/>
              </a:ext>
            </a:extLst>
          </p:cNvPr>
          <p:cNvCxnSpPr>
            <a:stCxn id="33" idx="4"/>
            <a:endCxn id="13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2446D5D-347D-4FDF-860D-D2981E7C1E18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336B626-C638-4845-9EF9-0444D8DCDBCA}"/>
              </a:ext>
            </a:extLst>
          </p:cNvPr>
          <p:cNvCxnSpPr>
            <a:stCxn id="6" idx="7"/>
            <a:endCxn id="9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EEF62D-F4C3-415F-9C56-DE6C84E21F4A}"/>
              </a:ext>
            </a:extLst>
          </p:cNvPr>
          <p:cNvCxnSpPr>
            <a:stCxn id="9" idx="5"/>
            <a:endCxn id="32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1591EB0-ECA5-46E3-93DF-FEA2DEC68B2F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D5C8DE-0CF1-4AB3-BE3C-8CCA5ABC5DAB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86F2A4-4A54-4B54-83E7-F091EFCD80F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9BD300-BFC0-4A1F-AF0D-F3E14103DA1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23771C-DC5A-4199-A87A-7AED4BEA9299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2BC449D-3314-4866-881A-838D00A59568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D7D8E5-60B1-480F-90FB-8051B06EB90A}"/>
              </a:ext>
            </a:extLst>
          </p:cNvPr>
          <p:cNvCxnSpPr>
            <a:stCxn id="13" idx="7"/>
            <a:endCxn id="10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77E547-F7FB-44BA-A15F-6190724CCF3A}"/>
              </a:ext>
            </a:extLst>
          </p:cNvPr>
          <p:cNvCxnSpPr>
            <a:stCxn id="33" idx="0"/>
            <a:endCxn id="4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55F4BEA8-CF12-46EE-A4E6-43E43AAB79D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E1C74A1-3DA9-4F09-9EF7-FABDDE3ACB5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FAD704-9C55-4737-9D69-28B9BD2DF729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45EE701-9F54-458B-996C-BF94B6323D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7679778-FC1A-4C10-9F49-A2C220941733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2D4456D-EFF4-4D88-B788-36ED80B7BFE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C182B42-F65F-4C13-AEA3-DE7F78E4F4F2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3FB31-5DF5-410D-A4DD-5A9FDCCEFFB8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1FDAFD-3F38-427F-A6A9-EA05574E848B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7F52E-92E6-4689-9C67-280D71CD3D46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18D54-E252-447E-85F3-8B8489066313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43B84-163D-40CA-ADAE-DC1708452CA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3E737-848B-4204-BF75-7130B29F4740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E0D695-3D54-4091-83B4-440D58650C1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14FAF-8681-4666-9204-320C2B7E3B2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456D2-C5F8-4CAE-BE54-93DC97DF71B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72E56A-F2DE-446E-891A-A502DDA3B5D6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B3CF6-DB2A-4283-B86B-7DEF567B14F6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3AD59B-51CB-451E-839D-C237B46088E3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44771-F23A-4E3D-BA88-FD89670B2CD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49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Блокирующий поток не обязательно максимален.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Форда-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Фалкерсона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говорит о том, что поток будет максимальным тогда и только тогда, когда в остаточной сети не существует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-дополняющей цепи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блокирующем же потоке ничего не утверждается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 существовании пути по рёбрам, появляющимся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остаточной сети.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90" t="-1961" r="-202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107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Схема алгоритма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представляет собой несколько фаз.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1. Строится остаточная сеть.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2. По отношению к ней строится слоистая сеть (обходом в ширину).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3. В слоистой сети ищется произвольный блокирующий поток. Найденный блокирующий поток прибавляется к текущему потоку, и на этом очередная итерация заканчивается.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4151436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блокирующего потока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Обходом в глубину искать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пути по одному, пока такие пути находятся.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Удалять в процессе обхода в глубину из графа все «лишние» рёбра, т.е. рёбра, вдоль которых не получится дойти до стока.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этого нужно удалять ребро после того, как мы просмотрели его в обходе в глубину (кроме того случая, когда мы прошли вдоль ребра и нашли путь до стока).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539430"/>
              </a:xfrm>
              <a:prstGeom prst="rect">
                <a:avLst/>
              </a:prstGeom>
              <a:blipFill>
                <a:blip r:embed="rId3"/>
                <a:stretch>
                  <a:fillRect l="-1290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59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9BA3FA2-9263-4366-AFEB-BE89BDE51128}"/>
              </a:ext>
            </a:extLst>
          </p:cNvPr>
          <p:cNvSpPr/>
          <p:nvPr/>
        </p:nvSpPr>
        <p:spPr>
          <a:xfrm>
            <a:off x="7067262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BF798BC-5C46-40A9-AC92-150A3F48D680}"/>
              </a:ext>
            </a:extLst>
          </p:cNvPr>
          <p:cNvSpPr/>
          <p:nvPr/>
        </p:nvSpPr>
        <p:spPr>
          <a:xfrm>
            <a:off x="7876919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9B090F8-DB15-40A2-9E66-9A8069F19F62}"/>
              </a:ext>
            </a:extLst>
          </p:cNvPr>
          <p:cNvSpPr/>
          <p:nvPr/>
        </p:nvSpPr>
        <p:spPr>
          <a:xfrm>
            <a:off x="8784156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AF7DD94-C46B-4B5D-AD3A-AC78E35FAC24}"/>
              </a:ext>
            </a:extLst>
          </p:cNvPr>
          <p:cNvSpPr/>
          <p:nvPr/>
        </p:nvSpPr>
        <p:spPr>
          <a:xfrm>
            <a:off x="10377828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ABD10A6-405F-40F8-93F8-9B8D2FCE49AF}"/>
              </a:ext>
            </a:extLst>
          </p:cNvPr>
          <p:cNvSpPr/>
          <p:nvPr/>
        </p:nvSpPr>
        <p:spPr>
          <a:xfrm>
            <a:off x="9166296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557C50E-9A15-4F79-8B4C-9FA929941E0D}"/>
              </a:ext>
            </a:extLst>
          </p:cNvPr>
          <p:cNvSpPr/>
          <p:nvPr/>
        </p:nvSpPr>
        <p:spPr>
          <a:xfrm>
            <a:off x="9597056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216871F-7EAC-4220-96B5-AF80D4B6D0FD}"/>
              </a:ext>
            </a:extLst>
          </p:cNvPr>
          <p:cNvSpPr/>
          <p:nvPr/>
        </p:nvSpPr>
        <p:spPr>
          <a:xfrm>
            <a:off x="10409957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00EBC8B-D05B-4866-8DFF-C9272EDC799D}"/>
              </a:ext>
            </a:extLst>
          </p:cNvPr>
          <p:cNvSpPr/>
          <p:nvPr/>
        </p:nvSpPr>
        <p:spPr>
          <a:xfrm>
            <a:off x="9088287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A4487F1-FA3D-480F-99AC-4FB61B5BB04A}"/>
              </a:ext>
            </a:extLst>
          </p:cNvPr>
          <p:cNvSpPr/>
          <p:nvPr/>
        </p:nvSpPr>
        <p:spPr>
          <a:xfrm>
            <a:off x="7067262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712AABE-5942-4E1F-8E45-AEBE157CCC85}"/>
              </a:ext>
            </a:extLst>
          </p:cNvPr>
          <p:cNvCxnSpPr>
            <a:cxnSpLocks/>
            <a:stCxn id="5" idx="0"/>
            <a:endCxn id="4" idx="5"/>
          </p:cNvCxnSpPr>
          <p:nvPr/>
        </p:nvCxnSpPr>
        <p:spPr>
          <a:xfrm flipH="1" flipV="1">
            <a:off x="7374575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5793232-F240-4627-9A1E-C72D83FBE8A6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6779703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F92278A-53BB-4436-888D-74C504F395CE}"/>
              </a:ext>
            </a:extLst>
          </p:cNvPr>
          <p:cNvCxnSpPr>
            <a:cxnSpLocks/>
            <a:stCxn id="10" idx="7"/>
            <a:endCxn id="31" idx="4"/>
          </p:cNvCxnSpPr>
          <p:nvPr/>
        </p:nvCxnSpPr>
        <p:spPr>
          <a:xfrm flipV="1">
            <a:off x="10717270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92ED0C5-A22A-4CBF-A29F-F379E25A679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7427302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FEB64E-E290-49EC-A46F-05B622A0E834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9144196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BEFA96-FB91-4004-B33E-59752C7A8AD3}"/>
              </a:ext>
            </a:extLst>
          </p:cNvPr>
          <p:cNvCxnSpPr>
            <a:cxnSpLocks/>
            <a:stCxn id="7" idx="5"/>
            <a:endCxn id="31" idx="0"/>
          </p:cNvCxnSpPr>
          <p:nvPr/>
        </p:nvCxnSpPr>
        <p:spPr>
          <a:xfrm>
            <a:off x="10685141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DEC3740-928E-4E24-919B-D5F026468AE8}"/>
              </a:ext>
            </a:extLst>
          </p:cNvPr>
          <p:cNvCxnSpPr>
            <a:stCxn id="32" idx="4"/>
            <a:endCxn id="12" idx="0"/>
          </p:cNvCxnSpPr>
          <p:nvPr/>
        </p:nvCxnSpPr>
        <p:spPr>
          <a:xfrm>
            <a:off x="6599683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CE03CE4-460B-412B-B6E3-697DA9023F36}"/>
              </a:ext>
            </a:extLst>
          </p:cNvPr>
          <p:cNvCxnSpPr>
            <a:cxnSpLocks/>
            <a:stCxn id="8" idx="6"/>
            <a:endCxn id="7" idx="3"/>
          </p:cNvCxnSpPr>
          <p:nvPr/>
        </p:nvCxnSpPr>
        <p:spPr>
          <a:xfrm flipV="1">
            <a:off x="9526336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1AF0806-DFC0-4FD5-B952-4BA07A335FCA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8184232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01B3BC2-793A-4D3F-8870-FEB3CC2B27D8}"/>
              </a:ext>
            </a:extLst>
          </p:cNvPr>
          <p:cNvCxnSpPr>
            <a:stCxn id="8" idx="5"/>
            <a:endCxn id="31" idx="2"/>
          </p:cNvCxnSpPr>
          <p:nvPr/>
        </p:nvCxnSpPr>
        <p:spPr>
          <a:xfrm>
            <a:off x="9473609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D137A6B-ACEF-40F6-B594-6E58FE84FBFB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7374575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61E4AF5-2196-413C-B226-716CDC17181B}"/>
              </a:ext>
            </a:extLst>
          </p:cNvPr>
          <p:cNvCxnSpPr>
            <a:cxnSpLocks/>
            <a:stCxn id="9" idx="6"/>
            <a:endCxn id="31" idx="3"/>
          </p:cNvCxnSpPr>
          <p:nvPr/>
        </p:nvCxnSpPr>
        <p:spPr>
          <a:xfrm flipV="1">
            <a:off x="9957096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767FCE6-7BD5-4F64-9CA5-5FE36C99236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8236959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DA1ADED-B7D6-4E3B-A1F1-0077650F704D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9904369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236F381-010D-42F9-9AA7-86AEA54070AC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7427302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C6CEB343-3EDB-4B04-8151-094318B464DC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9395600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350F33AF-5295-4B59-9CDB-F66E4287A179}"/>
              </a:ext>
            </a:extLst>
          </p:cNvPr>
          <p:cNvCxnSpPr>
            <a:stCxn id="12" idx="7"/>
            <a:endCxn id="9" idx="3"/>
          </p:cNvCxnSpPr>
          <p:nvPr/>
        </p:nvCxnSpPr>
        <p:spPr>
          <a:xfrm flipV="1">
            <a:off x="7374575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C1313F1-EB15-4AC2-94F1-2F6F932EE3BD}"/>
              </a:ext>
            </a:extLst>
          </p:cNvPr>
          <p:cNvCxnSpPr>
            <a:stCxn id="32" idx="0"/>
            <a:endCxn id="4" idx="3"/>
          </p:cNvCxnSpPr>
          <p:nvPr/>
        </p:nvCxnSpPr>
        <p:spPr>
          <a:xfrm flipV="1">
            <a:off x="6599683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B19E9196-A257-4E9A-AEE9-540AA7D0FE58}"/>
              </a:ext>
            </a:extLst>
          </p:cNvPr>
          <p:cNvSpPr/>
          <p:nvPr/>
        </p:nvSpPr>
        <p:spPr>
          <a:xfrm>
            <a:off x="1101715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878D407-D189-4798-8D6E-69AC016659AD}"/>
              </a:ext>
            </a:extLst>
          </p:cNvPr>
          <p:cNvSpPr/>
          <p:nvPr/>
        </p:nvSpPr>
        <p:spPr>
          <a:xfrm>
            <a:off x="641966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B250E4-392F-43C6-9913-EDE5547623B6}"/>
              </a:ext>
            </a:extLst>
          </p:cNvPr>
          <p:cNvSpPr txBox="1"/>
          <p:nvPr/>
        </p:nvSpPr>
        <p:spPr>
          <a:xfrm>
            <a:off x="8041454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16EEECB-95CC-430E-B5A8-E6B7A54D2907}"/>
              </a:ext>
            </a:extLst>
          </p:cNvPr>
          <p:cNvSpPr/>
          <p:nvPr/>
        </p:nvSpPr>
        <p:spPr>
          <a:xfrm>
            <a:off x="6795722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D85264E-1AFF-4EE5-806B-1BBD1F02911C}"/>
              </a:ext>
            </a:extLst>
          </p:cNvPr>
          <p:cNvSpPr/>
          <p:nvPr/>
        </p:nvSpPr>
        <p:spPr>
          <a:xfrm>
            <a:off x="10522490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0E8FF38-16B3-4937-A333-95B9E724BA5E}"/>
              </a:ext>
            </a:extLst>
          </p:cNvPr>
          <p:cNvSpPr/>
          <p:nvPr/>
        </p:nvSpPr>
        <p:spPr>
          <a:xfrm>
            <a:off x="10238671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9392A1-547C-4D4E-A4BB-9C1967FCA656}"/>
              </a:ext>
            </a:extLst>
          </p:cNvPr>
          <p:cNvSpPr/>
          <p:nvPr/>
        </p:nvSpPr>
        <p:spPr>
          <a:xfrm>
            <a:off x="9570008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8E225-F844-4A37-8E86-2696DD353F80}"/>
              </a:ext>
            </a:extLst>
          </p:cNvPr>
          <p:cNvSpPr txBox="1"/>
          <p:nvPr/>
        </p:nvSpPr>
        <p:spPr>
          <a:xfrm>
            <a:off x="9688314" y="27019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E08F65-5770-4798-804B-0A785A2519E0}"/>
              </a:ext>
            </a:extLst>
          </p:cNvPr>
          <p:cNvSpPr txBox="1"/>
          <p:nvPr/>
        </p:nvSpPr>
        <p:spPr>
          <a:xfrm>
            <a:off x="7708708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EA576-734B-4AB2-B67B-A0AC9DFC6DB4}"/>
              </a:ext>
            </a:extLst>
          </p:cNvPr>
          <p:cNvSpPr txBox="1"/>
          <p:nvPr/>
        </p:nvSpPr>
        <p:spPr>
          <a:xfrm>
            <a:off x="7690778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A96F59-2EB6-4623-A58F-848AEA6B20B2}"/>
              </a:ext>
            </a:extLst>
          </p:cNvPr>
          <p:cNvSpPr txBox="1"/>
          <p:nvPr/>
        </p:nvSpPr>
        <p:spPr>
          <a:xfrm>
            <a:off x="8662294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D48D7-8EC5-40A4-B53F-DCAA3783A71D}"/>
              </a:ext>
            </a:extLst>
          </p:cNvPr>
          <p:cNvSpPr txBox="1"/>
          <p:nvPr/>
        </p:nvSpPr>
        <p:spPr>
          <a:xfrm>
            <a:off x="10571441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445699-A3F0-4717-8EBF-103D3A582528}"/>
              </a:ext>
            </a:extLst>
          </p:cNvPr>
          <p:cNvSpPr txBox="1"/>
          <p:nvPr/>
        </p:nvSpPr>
        <p:spPr>
          <a:xfrm>
            <a:off x="8343278" y="34132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67F871-C24B-48C6-A95D-8A060B72DBE3}"/>
              </a:ext>
            </a:extLst>
          </p:cNvPr>
          <p:cNvSpPr txBox="1"/>
          <p:nvPr/>
        </p:nvSpPr>
        <p:spPr>
          <a:xfrm>
            <a:off x="10054204" y="42730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1B2BCB-61BE-45A8-B49B-5877F67F48C0}"/>
              </a:ext>
            </a:extLst>
          </p:cNvPr>
          <p:cNvSpPr txBox="1"/>
          <p:nvPr/>
        </p:nvSpPr>
        <p:spPr>
          <a:xfrm>
            <a:off x="6856413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A68294-C734-4DDA-93D0-8DE62A49876A}"/>
              </a:ext>
            </a:extLst>
          </p:cNvPr>
          <p:cNvSpPr txBox="1"/>
          <p:nvPr/>
        </p:nvSpPr>
        <p:spPr>
          <a:xfrm>
            <a:off x="8077399" y="25984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0C6ED-3AA4-4AC8-B225-1773FE508E49}"/>
              </a:ext>
            </a:extLst>
          </p:cNvPr>
          <p:cNvSpPr txBox="1"/>
          <p:nvPr/>
        </p:nvSpPr>
        <p:spPr>
          <a:xfrm>
            <a:off x="8205551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93B8E8-C05B-4322-90EE-6D88CCF0FF46}"/>
              </a:ext>
            </a:extLst>
          </p:cNvPr>
          <p:cNvSpPr txBox="1"/>
          <p:nvPr/>
        </p:nvSpPr>
        <p:spPr>
          <a:xfrm>
            <a:off x="9523021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283DCC-3D99-487A-8B6A-60E9D6D66828}"/>
              </a:ext>
            </a:extLst>
          </p:cNvPr>
          <p:cNvSpPr txBox="1"/>
          <p:nvPr/>
        </p:nvSpPr>
        <p:spPr>
          <a:xfrm>
            <a:off x="7093562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3C330-182A-4913-9E58-2CE256929F05}"/>
              </a:ext>
            </a:extLst>
          </p:cNvPr>
          <p:cNvSpPr txBox="1"/>
          <p:nvPr/>
        </p:nvSpPr>
        <p:spPr>
          <a:xfrm>
            <a:off x="10077221" y="32479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A74FE48A-5729-4307-BF41-947B28EF3937}"/>
              </a:ext>
            </a:extLst>
          </p:cNvPr>
          <p:cNvSpPr/>
          <p:nvPr/>
        </p:nvSpPr>
        <p:spPr>
          <a:xfrm>
            <a:off x="1644907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0C64440-E3F3-432B-AC62-5C3D526FCEAE}"/>
              </a:ext>
            </a:extLst>
          </p:cNvPr>
          <p:cNvSpPr/>
          <p:nvPr/>
        </p:nvSpPr>
        <p:spPr>
          <a:xfrm>
            <a:off x="2454564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FF6D51A-24C1-4B7B-BE87-B7868C6DF2E7}"/>
              </a:ext>
            </a:extLst>
          </p:cNvPr>
          <p:cNvSpPr/>
          <p:nvPr/>
        </p:nvSpPr>
        <p:spPr>
          <a:xfrm>
            <a:off x="3361801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4B6C55D8-8E5A-493B-BA4F-0A5FDE4DD7BE}"/>
              </a:ext>
            </a:extLst>
          </p:cNvPr>
          <p:cNvSpPr/>
          <p:nvPr/>
        </p:nvSpPr>
        <p:spPr>
          <a:xfrm>
            <a:off x="4955473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B4290648-FB6D-4C23-BD29-A61BE38C4078}"/>
              </a:ext>
            </a:extLst>
          </p:cNvPr>
          <p:cNvSpPr/>
          <p:nvPr/>
        </p:nvSpPr>
        <p:spPr>
          <a:xfrm>
            <a:off x="3743941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CFAA117-1AC2-4333-8FD5-806E62DDECFC}"/>
              </a:ext>
            </a:extLst>
          </p:cNvPr>
          <p:cNvSpPr/>
          <p:nvPr/>
        </p:nvSpPr>
        <p:spPr>
          <a:xfrm>
            <a:off x="417470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52980470-B6EB-44ED-A38F-2F4C3DDA7D2A}"/>
              </a:ext>
            </a:extLst>
          </p:cNvPr>
          <p:cNvSpPr/>
          <p:nvPr/>
        </p:nvSpPr>
        <p:spPr>
          <a:xfrm>
            <a:off x="4987602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EF12DD83-A960-4CE4-A882-327ABF3F7890}"/>
              </a:ext>
            </a:extLst>
          </p:cNvPr>
          <p:cNvSpPr/>
          <p:nvPr/>
        </p:nvSpPr>
        <p:spPr>
          <a:xfrm>
            <a:off x="3665932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835BF584-0EE4-4504-B845-CE2943F33785}"/>
              </a:ext>
            </a:extLst>
          </p:cNvPr>
          <p:cNvSpPr/>
          <p:nvPr/>
        </p:nvSpPr>
        <p:spPr>
          <a:xfrm>
            <a:off x="1644907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E93804A3-2CDA-43A0-A4F9-F9F4BBBF6EBB}"/>
              </a:ext>
            </a:extLst>
          </p:cNvPr>
          <p:cNvCxnSpPr>
            <a:cxnSpLocks/>
            <a:stCxn id="52" idx="0"/>
            <a:endCxn id="51" idx="5"/>
          </p:cNvCxnSpPr>
          <p:nvPr/>
        </p:nvCxnSpPr>
        <p:spPr>
          <a:xfrm flipH="1" flipV="1">
            <a:off x="1952220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B7506A9-EEC7-4E2A-993D-F665D18A787B}"/>
              </a:ext>
            </a:extLst>
          </p:cNvPr>
          <p:cNvCxnSpPr>
            <a:cxnSpLocks/>
            <a:stCxn id="79" idx="6"/>
            <a:endCxn id="52" idx="2"/>
          </p:cNvCxnSpPr>
          <p:nvPr/>
        </p:nvCxnSpPr>
        <p:spPr>
          <a:xfrm>
            <a:off x="1357348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662225B-0335-49E8-9521-D2F2EC264332}"/>
              </a:ext>
            </a:extLst>
          </p:cNvPr>
          <p:cNvCxnSpPr>
            <a:cxnSpLocks/>
            <a:stCxn id="57" idx="7"/>
            <a:endCxn id="78" idx="4"/>
          </p:cNvCxnSpPr>
          <p:nvPr/>
        </p:nvCxnSpPr>
        <p:spPr>
          <a:xfrm flipV="1">
            <a:off x="5294915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3A0CA159-CA36-4918-A2AC-223EA6E73753}"/>
              </a:ext>
            </a:extLst>
          </p:cNvPr>
          <p:cNvCxnSpPr>
            <a:stCxn id="51" idx="6"/>
            <a:endCxn id="55" idx="2"/>
          </p:cNvCxnSpPr>
          <p:nvPr/>
        </p:nvCxnSpPr>
        <p:spPr>
          <a:xfrm>
            <a:off x="2004947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F9592B3-6A45-4C11-BAFE-BADC857F8D3B}"/>
              </a:ext>
            </a:extLst>
          </p:cNvPr>
          <p:cNvCxnSpPr>
            <a:cxnSpLocks/>
            <a:stCxn id="53" idx="6"/>
            <a:endCxn id="54" idx="1"/>
          </p:cNvCxnSpPr>
          <p:nvPr/>
        </p:nvCxnSpPr>
        <p:spPr>
          <a:xfrm>
            <a:off x="3721841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ADCF2F2-7FA2-4E03-ABE3-4524C4E924C1}"/>
              </a:ext>
            </a:extLst>
          </p:cNvPr>
          <p:cNvCxnSpPr>
            <a:cxnSpLocks/>
            <a:stCxn id="54" idx="5"/>
            <a:endCxn id="78" idx="0"/>
          </p:cNvCxnSpPr>
          <p:nvPr/>
        </p:nvCxnSpPr>
        <p:spPr>
          <a:xfrm>
            <a:off x="5262786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953C6959-6D03-4A4F-A238-76CF50401CD6}"/>
              </a:ext>
            </a:extLst>
          </p:cNvPr>
          <p:cNvCxnSpPr>
            <a:stCxn id="79" idx="4"/>
            <a:endCxn id="59" idx="0"/>
          </p:cNvCxnSpPr>
          <p:nvPr/>
        </p:nvCxnSpPr>
        <p:spPr>
          <a:xfrm>
            <a:off x="1177328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669123A9-8BFA-4723-B67E-A9836E3804F8}"/>
              </a:ext>
            </a:extLst>
          </p:cNvPr>
          <p:cNvCxnSpPr>
            <a:cxnSpLocks/>
            <a:stCxn id="55" idx="6"/>
            <a:endCxn id="54" idx="3"/>
          </p:cNvCxnSpPr>
          <p:nvPr/>
        </p:nvCxnSpPr>
        <p:spPr>
          <a:xfrm flipV="1">
            <a:off x="4103981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9A6693D3-A427-49A4-9638-BD2DFA76F14F}"/>
              </a:ext>
            </a:extLst>
          </p:cNvPr>
          <p:cNvCxnSpPr>
            <a:stCxn id="52" idx="7"/>
            <a:endCxn id="55" idx="3"/>
          </p:cNvCxnSpPr>
          <p:nvPr/>
        </p:nvCxnSpPr>
        <p:spPr>
          <a:xfrm flipV="1">
            <a:off x="2761877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F6824BA6-4AED-4932-B8E6-C90BCB58BA14}"/>
              </a:ext>
            </a:extLst>
          </p:cNvPr>
          <p:cNvCxnSpPr>
            <a:stCxn id="55" idx="5"/>
            <a:endCxn id="78" idx="2"/>
          </p:cNvCxnSpPr>
          <p:nvPr/>
        </p:nvCxnSpPr>
        <p:spPr>
          <a:xfrm>
            <a:off x="4051254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34FFDAA0-DF23-473F-AF24-FEE819D934F6}"/>
              </a:ext>
            </a:extLst>
          </p:cNvPr>
          <p:cNvCxnSpPr>
            <a:stCxn id="51" idx="7"/>
            <a:endCxn id="53" idx="2"/>
          </p:cNvCxnSpPr>
          <p:nvPr/>
        </p:nvCxnSpPr>
        <p:spPr>
          <a:xfrm flipV="1">
            <a:off x="1952220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BDEE78EA-4453-4A05-A37D-D359FAC50C7D}"/>
              </a:ext>
            </a:extLst>
          </p:cNvPr>
          <p:cNvCxnSpPr>
            <a:cxnSpLocks/>
            <a:stCxn id="56" idx="6"/>
            <a:endCxn id="78" idx="3"/>
          </p:cNvCxnSpPr>
          <p:nvPr/>
        </p:nvCxnSpPr>
        <p:spPr>
          <a:xfrm flipV="1">
            <a:off x="4534741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19372311-E0AF-4827-B5D6-E984537DEED5}"/>
              </a:ext>
            </a:extLst>
          </p:cNvPr>
          <p:cNvCxnSpPr>
            <a:cxnSpLocks/>
            <a:stCxn id="52" idx="6"/>
            <a:endCxn id="56" idx="2"/>
          </p:cNvCxnSpPr>
          <p:nvPr/>
        </p:nvCxnSpPr>
        <p:spPr>
          <a:xfrm>
            <a:off x="2814604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F466E22-99E6-4A92-AA96-08600541E4B9}"/>
              </a:ext>
            </a:extLst>
          </p:cNvPr>
          <p:cNvCxnSpPr>
            <a:cxnSpLocks/>
            <a:stCxn id="56" idx="5"/>
            <a:endCxn id="57" idx="1"/>
          </p:cNvCxnSpPr>
          <p:nvPr/>
        </p:nvCxnSpPr>
        <p:spPr>
          <a:xfrm>
            <a:off x="4482014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F43ABF-2AB3-461B-A088-0AD4A941E23A}"/>
              </a:ext>
            </a:extLst>
          </p:cNvPr>
          <p:cNvCxnSpPr>
            <a:stCxn id="59" idx="6"/>
            <a:endCxn id="58" idx="2"/>
          </p:cNvCxnSpPr>
          <p:nvPr/>
        </p:nvCxnSpPr>
        <p:spPr>
          <a:xfrm>
            <a:off x="2004947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11C5565A-EC03-447E-90D3-AD7731478739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3973245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E0B80A6D-DE74-403D-BDB1-E4F073B0E68F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1952220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EA0BE3B4-586D-4977-8576-1EE42D0F6FE4}"/>
              </a:ext>
            </a:extLst>
          </p:cNvPr>
          <p:cNvCxnSpPr>
            <a:stCxn id="79" idx="0"/>
            <a:endCxn id="51" idx="3"/>
          </p:cNvCxnSpPr>
          <p:nvPr/>
        </p:nvCxnSpPr>
        <p:spPr>
          <a:xfrm flipV="1">
            <a:off x="1177328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>
            <a:extLst>
              <a:ext uri="{FF2B5EF4-FFF2-40B4-BE49-F238E27FC236}">
                <a16:creationId xmlns:a16="http://schemas.microsoft.com/office/drawing/2014/main" id="{BE05C8F5-5E27-4380-8AC8-2313949C0116}"/>
              </a:ext>
            </a:extLst>
          </p:cNvPr>
          <p:cNvSpPr/>
          <p:nvPr/>
        </p:nvSpPr>
        <p:spPr>
          <a:xfrm>
            <a:off x="559480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173A4E48-9CA0-414E-A396-8A3E849C2A89}"/>
              </a:ext>
            </a:extLst>
          </p:cNvPr>
          <p:cNvSpPr/>
          <p:nvPr/>
        </p:nvSpPr>
        <p:spPr>
          <a:xfrm>
            <a:off x="99730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81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Сложность алгоритма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Диницы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составляет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𝑂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вершин, 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рёбер графа.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3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587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проталкивания предпотока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Гольдберг, 1985.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 использует предпоток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ℝ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1384995"/>
              </a:xfrm>
              <a:prstGeom prst="rect">
                <a:avLst/>
              </a:prstGeom>
              <a:blipFill>
                <a:blip r:embed="rId3"/>
                <a:stretch>
                  <a:fillRect l="-1228" t="-4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726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Свойства предпотока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286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Ограничение пропускной способности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0≤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Неотрицательность избыточного потока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 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кроме источника и стока.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2861553"/>
              </a:xfrm>
              <a:prstGeom prst="rect">
                <a:avLst/>
              </a:prstGeom>
              <a:blipFill>
                <a:blip r:embed="rId3"/>
                <a:stretch>
                  <a:fillRect l="-1228" t="-2345" b="-5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89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Свойства предпотока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70373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Вершина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переполнена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если она не является источником или стоком, а избыточный поток в эту вершину строго положителен.</a:t>
            </a:r>
          </a:p>
        </p:txBody>
      </p:sp>
    </p:spTree>
    <p:extLst>
      <p:ext uri="{BB962C8B-B14F-4D97-AF65-F5344CB8AC3E}">
        <p14:creationId xmlns:p14="http://schemas.microsoft.com/office/powerpoint/2010/main" val="2509890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Проталкивание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Проталкивание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 вершине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возможно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выполнении следующих условий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переполнена;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остаточная сеть содержит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ниже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blipFill>
                <a:blip r:embed="rId3"/>
                <a:stretch>
                  <a:fillRect l="-1228" t="-2989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917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Подъём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Подъём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вершины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возможен при выполнении следующих условий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переполнена;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ни один потомок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ниже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После подъёма высота вершины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становится равной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вершина с минимальной высотой среди всех потомков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blipFill>
                <a:blip r:embed="rId3"/>
                <a:stretch>
                  <a:fillRect l="-1228" t="-215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9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вершины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обозначим через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множество вершин к которым идут дуги из вершины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3, 4, 6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r="-369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B374AFA-E407-443A-AA0E-5AE930755C12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F896050-F822-4F2D-8882-E8E7706902B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65D786B-DB1F-4666-90AA-19C72DB8389F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BB6370-BF08-49FE-8E77-685CA15C850C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C414FAA-B17D-416C-B067-056AB27015A6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750DE2-ED65-47D7-BE12-0101BDEEE47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B955C33-75E1-490D-8073-68003045F3A2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48AB86D-DB9C-4C03-8D3E-9A11F12CF70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013A79-C3A5-4734-8BB7-7F61D4F682F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034FA6-DAF1-4679-B91C-6D164A9CDD58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CBE6F89-A80B-4039-A8DE-7889B1D4DA53}"/>
              </a:ext>
            </a:extLst>
          </p:cNvPr>
          <p:cNvCxnSpPr>
            <a:cxnSpLocks/>
            <a:stCxn id="33" idx="6"/>
            <a:endCxn id="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83E26D-6519-4662-9FBF-2D7D9DA43C83}"/>
              </a:ext>
            </a:extLst>
          </p:cNvPr>
          <p:cNvCxnSpPr>
            <a:cxnSpLocks/>
            <a:stCxn id="11" idx="7"/>
            <a:endCxn id="32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2E9998-7C7B-4B74-9CFF-D24A6BA0260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496FD04-8CB3-4736-A5A2-6DD07DAFADD1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C9BD5E-6669-46BE-A952-FC3C7930E591}"/>
              </a:ext>
            </a:extLst>
          </p:cNvPr>
          <p:cNvCxnSpPr>
            <a:cxnSpLocks/>
            <a:stCxn id="8" idx="5"/>
            <a:endCxn id="32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A91DEF-1CEA-4337-A99C-B08E30AFD195}"/>
              </a:ext>
            </a:extLst>
          </p:cNvPr>
          <p:cNvCxnSpPr>
            <a:stCxn id="33" idx="4"/>
            <a:endCxn id="13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2446D5D-347D-4FDF-860D-D2981E7C1E18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336B626-C638-4845-9EF9-0444D8DCDBCA}"/>
              </a:ext>
            </a:extLst>
          </p:cNvPr>
          <p:cNvCxnSpPr>
            <a:stCxn id="6" idx="7"/>
            <a:endCxn id="9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EEF62D-F4C3-415F-9C56-DE6C84E21F4A}"/>
              </a:ext>
            </a:extLst>
          </p:cNvPr>
          <p:cNvCxnSpPr>
            <a:stCxn id="9" idx="5"/>
            <a:endCxn id="32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1591EB0-ECA5-46E3-93DF-FEA2DEC68B2F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D5C8DE-0CF1-4AB3-BE3C-8CCA5ABC5DAB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86F2A4-4A54-4B54-83E7-F091EFCD80F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9BD300-BFC0-4A1F-AF0D-F3E14103DA1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23771C-DC5A-4199-A87A-7AED4BEA9299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2BC449D-3314-4866-881A-838D00A59568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D7D8E5-60B1-480F-90FB-8051B06EB90A}"/>
              </a:ext>
            </a:extLst>
          </p:cNvPr>
          <p:cNvCxnSpPr>
            <a:stCxn id="13" idx="7"/>
            <a:endCxn id="10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77E547-F7FB-44BA-A15F-6190724CCF3A}"/>
              </a:ext>
            </a:extLst>
          </p:cNvPr>
          <p:cNvCxnSpPr>
            <a:stCxn id="33" idx="0"/>
            <a:endCxn id="4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55F4BEA8-CF12-46EE-A4E6-43E43AAB79D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E1C74A1-3DA9-4F09-9EF7-FABDDE3ACB5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FAD704-9C55-4737-9D69-28B9BD2DF729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45EE701-9F54-458B-996C-BF94B6323D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7679778-FC1A-4C10-9F49-A2C220941733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2D4456D-EFF4-4D88-B788-36ED80B7BFE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C182B42-F65F-4C13-AEA3-DE7F78E4F4F2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3FB31-5DF5-410D-A4DD-5A9FDCCEFFB8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1FDAFD-3F38-427F-A6A9-EA05574E848B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7F52E-92E6-4689-9C67-280D71CD3D46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18D54-E252-447E-85F3-8B8489066313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43B84-163D-40CA-ADAE-DC1708452CA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3E737-848B-4204-BF75-7130B29F4740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E0D695-3D54-4091-83B4-440D58650C1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14FAF-8681-4666-9204-320C2B7E3B2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456D2-C5F8-4CAE-BE54-93DC97DF71B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72E56A-F2DE-446E-891A-A502DDA3B5D6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B3CF6-DB2A-4283-B86B-7DEF567B14F6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3AD59B-51CB-451E-839D-C237B46088E3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44771-F23A-4E3D-BA88-FD89670B2CD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8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проталкивания предпотока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Положить поток по всем выходящим из истока рёбрам равным их пропускной способности, по всем остальным – равным нулю.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Исток поднять на высоту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все остальные вершины оставить на нулевой высоте.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Пока (возможны операции подъёма или проталкивания) выполнить одну из этих операций.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blipFill>
                <a:blip r:embed="rId3"/>
                <a:stretch>
                  <a:fillRect l="-1473" t="-3725" r="-49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141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проталкивания предпотока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77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Сложность алгоритма проталкивания предпотока составляет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𝑂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вершин, 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рёбер графа.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blipFill>
                <a:blip r:embed="rId3"/>
                <a:stretch>
                  <a:fillRect l="-1228" t="-2989" r="-1657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41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«поднять-в-начало»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70373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Чериян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Махешвари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(1989)</a:t>
            </a:r>
          </a:p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Идея алгоритма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: на каждой итерации алгоритма проталкивания предпотока среди всех переполненных вершин нужно выбирать только те вершины, которые имеют наибольшую высоту, и применять проталкивание или поднятие только к этой вершине.</a:t>
            </a:r>
          </a:p>
        </p:txBody>
      </p:sp>
    </p:spTree>
    <p:extLst>
      <p:ext uri="{BB962C8B-B14F-4D97-AF65-F5344CB8AC3E}">
        <p14:creationId xmlns:p14="http://schemas.microsoft.com/office/powerpoint/2010/main" val="112912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Сложность алгоритма «поднять-в-начало» составляет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𝑂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p>
                      </m:sSup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вершин графа.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1815882"/>
              </a:xfrm>
              <a:prstGeom prst="rect">
                <a:avLst/>
              </a:prstGeom>
              <a:blipFill>
                <a:blip r:embed="rId3"/>
                <a:stretch>
                  <a:fillRect l="-1228" t="-3691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091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максимального потока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F96332B4-4D34-4F79-866D-C76B351A9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210003"/>
                  </p:ext>
                </p:extLst>
              </p:nvPr>
            </p:nvGraphicFramePr>
            <p:xfrm>
              <a:off x="1136650" y="2070373"/>
              <a:ext cx="9937750" cy="35908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246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22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Название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Год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Сложность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Форда-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Фалкерсона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𝑚</m:t>
                                    </m:r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⋅</m:t>
                                    </m:r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Диница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⋅</m:t>
                                    </m:r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Эдмондса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-Карпа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⋅ </m:t>
                                    </m:r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3665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проталкивания предпотока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⋅</m:t>
                                    </m:r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8819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«поднять-в-начало»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F96332B4-4D34-4F79-866D-C76B351A9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210003"/>
                  </p:ext>
                </p:extLst>
              </p:nvPr>
            </p:nvGraphicFramePr>
            <p:xfrm>
              <a:off x="1136650" y="2070373"/>
              <a:ext cx="9937750" cy="35908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246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22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Название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Год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Сложность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Форда-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Фалкерсона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9032" t="-163636" r="-403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Диница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9032" t="-263636" r="-403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Эдмондса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-Карпа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9032" t="-363636" r="-403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3665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проталкивания предпотока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9032" t="-256835" r="-403" b="-712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8819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«поднять-в-начало»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9032" t="-522105" r="-403" b="-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18749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51553" y="2081277"/>
            <a:ext cx="9927836" cy="20134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Часть 2. Случай с несколькими источниками и приёмниками</a:t>
            </a:r>
          </a:p>
        </p:txBody>
      </p:sp>
    </p:spTree>
    <p:extLst>
      <p:ext uri="{BB962C8B-B14F-4D97-AF65-F5344CB8AC3E}">
        <p14:creationId xmlns:p14="http://schemas.microsoft.com/office/powerpoint/2010/main" val="26324065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Несколько источников и приёмников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4203617" y="27285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4946165" y="385629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5913130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7506802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6295270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6726030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7538931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6217261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4583832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4510930" y="3035899"/>
            <a:ext cx="615255" cy="820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53" idx="2"/>
          </p:cNvCxnSpPr>
          <p:nvPr/>
        </p:nvCxnSpPr>
        <p:spPr>
          <a:xfrm flipV="1">
            <a:off x="3503712" y="4278308"/>
            <a:ext cx="3222318" cy="338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7846244" y="4071693"/>
            <a:ext cx="1166080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4563657" y="2908606"/>
            <a:ext cx="1731613" cy="237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6273170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7814115" y="2870788"/>
            <a:ext cx="1198209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cxnSpLocks/>
            <a:stCxn id="96" idx="6"/>
            <a:endCxn id="56" idx="2"/>
          </p:cNvCxnSpPr>
          <p:nvPr/>
        </p:nvCxnSpPr>
        <p:spPr>
          <a:xfrm>
            <a:off x="3503712" y="5556782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6655310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5253478" y="3273528"/>
            <a:ext cx="1094519" cy="6354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6602583" y="3273528"/>
            <a:ext cx="2229721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4510930" y="2248488"/>
            <a:ext cx="1402200" cy="532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7086070" y="4018966"/>
            <a:ext cx="1798961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5306205" y="4036315"/>
            <a:ext cx="1419825" cy="241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7033343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4943872" y="5556782"/>
            <a:ext cx="1273389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6524574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cxnSpLocks/>
            <a:stCxn id="56" idx="7"/>
            <a:endCxn id="53" idx="3"/>
          </p:cNvCxnSpPr>
          <p:nvPr/>
        </p:nvCxnSpPr>
        <p:spPr>
          <a:xfrm flipV="1">
            <a:off x="4891145" y="4405601"/>
            <a:ext cx="1887612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3323692" y="3035899"/>
            <a:ext cx="932652" cy="1401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8832304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3143672" y="443711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5363199" y="52411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3481005" y="338870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8222216" y="290860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7649475" y="382965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6698982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6817288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4837682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5041600" y="24701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5878633" y="38632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7956743" y="421277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5387558" y="331314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7183178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4485177" y="419144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5407426" y="27091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5829130" y="480814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6651995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4027502" y="392911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7585012" y="32590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DA024A3B-DED5-4BB3-81FF-14CAFBC2DF91}"/>
              </a:ext>
            </a:extLst>
          </p:cNvPr>
          <p:cNvSpPr/>
          <p:nvPr/>
        </p:nvSpPr>
        <p:spPr>
          <a:xfrm>
            <a:off x="3143672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D177213-DEF1-4E01-A2A6-DF679E3E9523}"/>
              </a:ext>
            </a:extLst>
          </p:cNvPr>
          <p:cNvSpPr/>
          <p:nvPr/>
        </p:nvSpPr>
        <p:spPr>
          <a:xfrm>
            <a:off x="3143672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995AE9EC-4FA3-4419-B066-10A5A04F4856}"/>
              </a:ext>
            </a:extLst>
          </p:cNvPr>
          <p:cNvCxnSpPr>
            <a:cxnSpLocks/>
            <a:stCxn id="95" idx="5"/>
            <a:endCxn id="48" idx="1"/>
          </p:cNvCxnSpPr>
          <p:nvPr/>
        </p:nvCxnSpPr>
        <p:spPr>
          <a:xfrm>
            <a:off x="3450985" y="2375781"/>
            <a:ext cx="805359" cy="40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7D9CE304-A7C2-4839-8AC7-8C548D266D84}"/>
              </a:ext>
            </a:extLst>
          </p:cNvPr>
          <p:cNvCxnSpPr>
            <a:cxnSpLocks/>
            <a:stCxn id="95" idx="6"/>
            <a:endCxn id="50" idx="2"/>
          </p:cNvCxnSpPr>
          <p:nvPr/>
        </p:nvCxnSpPr>
        <p:spPr>
          <a:xfrm>
            <a:off x="3503712" y="2248488"/>
            <a:ext cx="24094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029C472-E96B-4BCB-83A7-95DD81F7A70D}"/>
              </a:ext>
            </a:extLst>
          </p:cNvPr>
          <p:cNvSpPr txBox="1"/>
          <p:nvPr/>
        </p:nvSpPr>
        <p:spPr>
          <a:xfrm>
            <a:off x="4320804" y="217923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B45FD6-54F9-4AB0-B1CD-3FD9D3D1DFC0}"/>
              </a:ext>
            </a:extLst>
          </p:cNvPr>
          <p:cNvSpPr txBox="1"/>
          <p:nvPr/>
        </p:nvSpPr>
        <p:spPr>
          <a:xfrm>
            <a:off x="3579160" y="24828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27B68F5B-CF32-49CC-B913-7768A64C0670}"/>
              </a:ext>
            </a:extLst>
          </p:cNvPr>
          <p:cNvCxnSpPr>
            <a:cxnSpLocks/>
            <a:stCxn id="76" idx="7"/>
            <a:endCxn id="49" idx="2"/>
          </p:cNvCxnSpPr>
          <p:nvPr/>
        </p:nvCxnSpPr>
        <p:spPr>
          <a:xfrm flipV="1">
            <a:off x="3450985" y="4036315"/>
            <a:ext cx="1495180" cy="453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A7B169BF-CC92-4B73-8D26-F591AA1BB58B}"/>
              </a:ext>
            </a:extLst>
          </p:cNvPr>
          <p:cNvCxnSpPr>
            <a:cxnSpLocks/>
            <a:stCxn id="96" idx="7"/>
            <a:endCxn id="53" idx="3"/>
          </p:cNvCxnSpPr>
          <p:nvPr/>
        </p:nvCxnSpPr>
        <p:spPr>
          <a:xfrm flipV="1">
            <a:off x="3450985" y="4405601"/>
            <a:ext cx="3327772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A8B1CC4-19FB-4597-B583-295D812D6030}"/>
              </a:ext>
            </a:extLst>
          </p:cNvPr>
          <p:cNvSpPr txBox="1"/>
          <p:nvPr/>
        </p:nvSpPr>
        <p:spPr>
          <a:xfrm>
            <a:off x="4640947" y="46748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2956EA-4418-436A-824B-5FA3C12CA3BA}"/>
              </a:ext>
            </a:extLst>
          </p:cNvPr>
          <p:cNvSpPr txBox="1"/>
          <p:nvPr/>
        </p:nvSpPr>
        <p:spPr>
          <a:xfrm>
            <a:off x="3960968" y="52595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526832AD-D991-4587-B1A1-A2B7F943A897}"/>
              </a:ext>
            </a:extLst>
          </p:cNvPr>
          <p:cNvSpPr/>
          <p:nvPr/>
        </p:nvSpPr>
        <p:spPr>
          <a:xfrm>
            <a:off x="8832304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EBA8C8F3-1541-42E0-AA3F-386E9AEC7AF8}"/>
              </a:ext>
            </a:extLst>
          </p:cNvPr>
          <p:cNvSpPr/>
          <p:nvPr/>
        </p:nvSpPr>
        <p:spPr>
          <a:xfrm>
            <a:off x="8832304" y="5379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050DE0D4-9804-4D28-91EB-2061983C22A9}"/>
              </a:ext>
            </a:extLst>
          </p:cNvPr>
          <p:cNvCxnSpPr>
            <a:cxnSpLocks/>
            <a:stCxn id="51" idx="7"/>
            <a:endCxn id="105" idx="2"/>
          </p:cNvCxnSpPr>
          <p:nvPr/>
        </p:nvCxnSpPr>
        <p:spPr>
          <a:xfrm flipV="1">
            <a:off x="7814115" y="2248488"/>
            <a:ext cx="101818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6A7926C7-BB19-4C09-B3A0-0C240E5CE33B}"/>
              </a:ext>
            </a:extLst>
          </p:cNvPr>
          <p:cNvCxnSpPr>
            <a:cxnSpLocks/>
            <a:stCxn id="54" idx="5"/>
            <a:endCxn id="106" idx="1"/>
          </p:cNvCxnSpPr>
          <p:nvPr/>
        </p:nvCxnSpPr>
        <p:spPr>
          <a:xfrm>
            <a:off x="7846244" y="5037999"/>
            <a:ext cx="1038787" cy="394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4903D1C3-BF43-4FBD-AC0F-0F24C710767C}"/>
              </a:ext>
            </a:extLst>
          </p:cNvPr>
          <p:cNvCxnSpPr>
            <a:cxnSpLocks/>
            <a:stCxn id="55" idx="6"/>
            <a:endCxn id="106" idx="2"/>
          </p:cNvCxnSpPr>
          <p:nvPr/>
        </p:nvCxnSpPr>
        <p:spPr>
          <a:xfrm flipV="1">
            <a:off x="6577301" y="5559622"/>
            <a:ext cx="2255003" cy="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F07AE13D-B06E-478C-B279-768A722B8FA9}"/>
              </a:ext>
            </a:extLst>
          </p:cNvPr>
          <p:cNvSpPr/>
          <p:nvPr/>
        </p:nvSpPr>
        <p:spPr>
          <a:xfrm>
            <a:off x="7968928" y="214872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AA62411-3A85-4BBA-8F16-E67BBC17887E}"/>
              </a:ext>
            </a:extLst>
          </p:cNvPr>
          <p:cNvSpPr txBox="1"/>
          <p:nvPr/>
        </p:nvSpPr>
        <p:spPr>
          <a:xfrm>
            <a:off x="8245407" y="4910706"/>
            <a:ext cx="25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00FDD5-C07D-4B82-A989-4AE2906753C2}"/>
              </a:ext>
            </a:extLst>
          </p:cNvPr>
          <p:cNvSpPr txBox="1"/>
          <p:nvPr/>
        </p:nvSpPr>
        <p:spPr>
          <a:xfrm>
            <a:off x="7547450" y="52285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040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 5. Вариант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[# 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0]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орграфа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 (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требуется найти максимальный поток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алгоритмом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Диницы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Ввести класс сети.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Пропускная способность задаётся матрицей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источник – вершина с номером 0.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приёмник – вершина с номером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Максимальный поток вывести матрицей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blipFill>
                <a:blip r:embed="rId3"/>
                <a:stretch>
                  <a:fillRect l="-1228" t="-215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6171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 5. Вариант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[# 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0]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орграфа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 (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требуется найти максимальный поток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алгоритмом «поднять-в-начало».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Ввести класс сети.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Пропускная способность задаётся матрицей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источник – вершина с номером 0.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приёмник – вершина с номером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Максимальный поток вывести матрицей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blipFill>
                <a:blip r:embed="rId3"/>
                <a:stretch>
                  <a:fillRect l="-1228" t="-215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82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Аналогично обозначим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B374AFA-E407-443A-AA0E-5AE930755C12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F896050-F822-4F2D-8882-E8E7706902B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65D786B-DB1F-4666-90AA-19C72DB8389F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BB6370-BF08-49FE-8E77-685CA15C850C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C414FAA-B17D-416C-B067-056AB27015A6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750DE2-ED65-47D7-BE12-0101BDEEE47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B955C33-75E1-490D-8073-68003045F3A2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48AB86D-DB9C-4C03-8D3E-9A11F12CF70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013A79-C3A5-4734-8BB7-7F61D4F682F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034FA6-DAF1-4679-B91C-6D164A9CDD58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CBE6F89-A80B-4039-A8DE-7889B1D4DA53}"/>
              </a:ext>
            </a:extLst>
          </p:cNvPr>
          <p:cNvCxnSpPr>
            <a:cxnSpLocks/>
            <a:stCxn id="33" idx="6"/>
            <a:endCxn id="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83E26D-6519-4662-9FBF-2D7D9DA43C83}"/>
              </a:ext>
            </a:extLst>
          </p:cNvPr>
          <p:cNvCxnSpPr>
            <a:cxnSpLocks/>
            <a:stCxn id="11" idx="7"/>
            <a:endCxn id="32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2E9998-7C7B-4B74-9CFF-D24A6BA0260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496FD04-8CB3-4736-A5A2-6DD07DAFADD1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C9BD5E-6669-46BE-A952-FC3C7930E591}"/>
              </a:ext>
            </a:extLst>
          </p:cNvPr>
          <p:cNvCxnSpPr>
            <a:cxnSpLocks/>
            <a:stCxn id="8" idx="5"/>
            <a:endCxn id="32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A91DEF-1CEA-4337-A99C-B08E30AFD195}"/>
              </a:ext>
            </a:extLst>
          </p:cNvPr>
          <p:cNvCxnSpPr>
            <a:stCxn id="33" idx="4"/>
            <a:endCxn id="13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2446D5D-347D-4FDF-860D-D2981E7C1E18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336B626-C638-4845-9EF9-0444D8DCDBCA}"/>
              </a:ext>
            </a:extLst>
          </p:cNvPr>
          <p:cNvCxnSpPr>
            <a:stCxn id="6" idx="7"/>
            <a:endCxn id="9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EEF62D-F4C3-415F-9C56-DE6C84E21F4A}"/>
              </a:ext>
            </a:extLst>
          </p:cNvPr>
          <p:cNvCxnSpPr>
            <a:stCxn id="9" idx="5"/>
            <a:endCxn id="32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1591EB0-ECA5-46E3-93DF-FEA2DEC68B2F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D5C8DE-0CF1-4AB3-BE3C-8CCA5ABC5DAB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86F2A4-4A54-4B54-83E7-F091EFCD80F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9BD300-BFC0-4A1F-AF0D-F3E14103DA1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23771C-DC5A-4199-A87A-7AED4BEA9299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2BC449D-3314-4866-881A-838D00A59568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D7D8E5-60B1-480F-90FB-8051B06EB90A}"/>
              </a:ext>
            </a:extLst>
          </p:cNvPr>
          <p:cNvCxnSpPr>
            <a:stCxn id="13" idx="7"/>
            <a:endCxn id="10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77E547-F7FB-44BA-A15F-6190724CCF3A}"/>
              </a:ext>
            </a:extLst>
          </p:cNvPr>
          <p:cNvCxnSpPr>
            <a:stCxn id="33" idx="0"/>
            <a:endCxn id="4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55F4BEA8-CF12-46EE-A4E6-43E43AAB79D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E1C74A1-3DA9-4F09-9EF7-FABDDE3ACB5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FAD704-9C55-4737-9D69-28B9BD2DF729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45EE701-9F54-458B-996C-BF94B6323D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7679778-FC1A-4C10-9F49-A2C220941733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2D4456D-EFF4-4D88-B788-36ED80B7BFE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C182B42-F65F-4C13-AEA3-DE7F78E4F4F2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3FB31-5DF5-410D-A4DD-5A9FDCCEFFB8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1FDAFD-3F38-427F-A6A9-EA05574E848B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7F52E-92E6-4689-9C67-280D71CD3D46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18D54-E252-447E-85F3-8B8489066313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43B84-163D-40CA-ADAE-DC1708452CA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3E737-848B-4204-BF75-7130B29F4740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E0D695-3D54-4091-83B4-440D58650C1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14FAF-8681-4666-9204-320C2B7E3B2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456D2-C5F8-4CAE-BE54-93DC97DF71B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72E56A-F2DE-446E-891A-A502DDA3B5D6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B3CF6-DB2A-4283-B86B-7DEF567B14F6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3AD59B-51CB-451E-839D-C237B46088E3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44771-F23A-4E3D-BA88-FD89670B2CD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79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338166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Поиск максимального потока</a:t>
            </a:r>
          </a:p>
        </p:txBody>
      </p:sp>
    </p:spTree>
    <p:extLst>
      <p:ext uri="{BB962C8B-B14F-4D97-AF65-F5344CB8AC3E}">
        <p14:creationId xmlns:p14="http://schemas.microsoft.com/office/powerpoint/2010/main" val="418058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Потоком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сети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функция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ℝ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удовлетворяющая условиям: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0≤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D0584210-8A5A-4B48-9FFD-AB4C6DC313BE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FA09FD6-5D08-44B9-AADD-2C20376700BB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89AD071-669B-4398-A042-C506069E06AC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8D9F2EB-89F1-4345-A6CA-C5C6BED65ADD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555F654-F26B-4964-971C-9A4AEB1228E5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2993286B-8FEA-4694-9434-55B93206703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48B994-0325-4EEB-BB6C-C305674C93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0C54641-5BE0-4793-9E1A-5F99106D6372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90A182-D2DD-4FC4-9667-E2382D564A6A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0DE5C-B572-4CE0-AAAB-46E1A3DFD09F}"/>
              </a:ext>
            </a:extLst>
          </p:cNvPr>
          <p:cNvCxnSpPr>
            <a:cxnSpLocks/>
            <a:stCxn id="53" idx="0"/>
            <a:endCxn id="52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9DAFDCE-D5EF-48D9-9C59-FA707407AF05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DD72B25-E2F2-4D0D-9499-DAC9F49FA50F}"/>
              </a:ext>
            </a:extLst>
          </p:cNvPr>
          <p:cNvCxnSpPr>
            <a:cxnSpLocks/>
            <a:stCxn id="58" idx="7"/>
            <a:endCxn id="79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8CE6C6A-1D6D-4750-96A3-6D303F6D52B7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95D1227-7F0E-4ADA-BC8F-B22495B636A5}"/>
              </a:ext>
            </a:extLst>
          </p:cNvPr>
          <p:cNvCxnSpPr>
            <a:cxnSpLocks/>
            <a:stCxn id="54" idx="6"/>
            <a:endCxn id="55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4C1B6E7-5616-4D74-9C2A-9DA8A0190C0C}"/>
              </a:ext>
            </a:extLst>
          </p:cNvPr>
          <p:cNvCxnSpPr>
            <a:cxnSpLocks/>
            <a:stCxn id="55" idx="5"/>
            <a:endCxn id="79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2EFE162-D701-488F-B676-6A91A727B419}"/>
              </a:ext>
            </a:extLst>
          </p:cNvPr>
          <p:cNvCxnSpPr>
            <a:stCxn id="80" idx="4"/>
            <a:endCxn id="60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D81AF7-CB32-401B-9849-450CF6F71B33}"/>
              </a:ext>
            </a:extLst>
          </p:cNvPr>
          <p:cNvCxnSpPr>
            <a:cxnSpLocks/>
            <a:stCxn id="56" idx="6"/>
            <a:endCxn id="55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31CD248-E882-4439-BD23-F741CA705A01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20B065-DA46-4E9D-8002-9CECD17C68A5}"/>
              </a:ext>
            </a:extLst>
          </p:cNvPr>
          <p:cNvCxnSpPr>
            <a:stCxn id="56" idx="5"/>
            <a:endCxn id="79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7BD59B5-A52D-4826-9B73-7749AFFEE8A3}"/>
              </a:ext>
            </a:extLst>
          </p:cNvPr>
          <p:cNvCxnSpPr>
            <a:stCxn id="52" idx="7"/>
            <a:endCxn id="54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E08E4E4B-9E42-4E08-85CE-49A7C0D3419B}"/>
              </a:ext>
            </a:extLst>
          </p:cNvPr>
          <p:cNvCxnSpPr>
            <a:cxnSpLocks/>
            <a:stCxn id="57" idx="6"/>
            <a:endCxn id="79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2958F5E-87C4-4E18-B438-B08D52FBA39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2B07577-E827-4F61-A0CA-5DCFEE1DA95C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0396D26-1425-4C9D-9403-A122728AE155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295F82F-D393-4067-9336-EF26469D36B8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0F307C-E57C-4920-A3DA-464DE39D83AC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3CF144FC-1D7F-4E70-A6AB-BD32A066421F}"/>
              </a:ext>
            </a:extLst>
          </p:cNvPr>
          <p:cNvCxnSpPr>
            <a:stCxn id="80" idx="0"/>
            <a:endCxn id="52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4ACA8FBC-3C86-4D46-A236-45C85E0D3C37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75534C8-9C49-451A-B144-C359EBA05181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744C2-E339-4FB5-BE7A-32AF7DE9FFAA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50F5B74-4084-40F7-BAE8-E28ADAE25349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3C6A187-EB9F-43C3-8A2B-07B62EC822F1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C44364C-F0E1-41DC-87C7-B6EAD6359975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EAA4383-ADCE-4FD7-A05A-E41E130E6D1C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448A5-6B92-4281-B295-0A1FA30135B1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22FC7D-BF83-47CC-9134-7BD4DF1CCE0A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BA8DCB-A4F9-498C-8DF9-7D6D76F53BA4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AAF7-7CF6-44C4-A10C-3C887C0F90D5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873D27-5E25-4967-891C-C04BB4DF72A7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5649F-EE16-4977-97BE-FC2E1560500F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DC77CA-2379-43E7-A4C1-5A6B5782E2C6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C19A4-941A-4E3C-B0FA-6B84EBDFBEB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AA182F-AAB3-42AF-A31D-8DFB5032403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C9265C-9146-4856-A255-4E15CE614C3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033B41-60AA-48DB-A483-ADC1804161A5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37F648-E24F-40EE-8A2F-9E24A87A2F0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3619C3-844F-4272-9DE6-EBA3E02EF75C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0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Ограничение, накладываемое пропускной способностью дуги: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0≤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r="-1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D0584210-8A5A-4B48-9FFD-AB4C6DC313BE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FA09FD6-5D08-44B9-AADD-2C20376700BB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89AD071-669B-4398-A042-C506069E06AC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8D9F2EB-89F1-4345-A6CA-C5C6BED65ADD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555F654-F26B-4964-971C-9A4AEB1228E5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2993286B-8FEA-4694-9434-55B93206703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48B994-0325-4EEB-BB6C-C305674C93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0C54641-5BE0-4793-9E1A-5F99106D6372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90A182-D2DD-4FC4-9667-E2382D564A6A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0DE5C-B572-4CE0-AAAB-46E1A3DFD09F}"/>
              </a:ext>
            </a:extLst>
          </p:cNvPr>
          <p:cNvCxnSpPr>
            <a:cxnSpLocks/>
            <a:stCxn id="53" idx="0"/>
            <a:endCxn id="52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9DAFDCE-D5EF-48D9-9C59-FA707407AF05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DD72B25-E2F2-4D0D-9499-DAC9F49FA50F}"/>
              </a:ext>
            </a:extLst>
          </p:cNvPr>
          <p:cNvCxnSpPr>
            <a:cxnSpLocks/>
            <a:stCxn id="58" idx="7"/>
            <a:endCxn id="79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8CE6C6A-1D6D-4750-96A3-6D303F6D52B7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95D1227-7F0E-4ADA-BC8F-B22495B636A5}"/>
              </a:ext>
            </a:extLst>
          </p:cNvPr>
          <p:cNvCxnSpPr>
            <a:cxnSpLocks/>
            <a:stCxn id="54" idx="6"/>
            <a:endCxn id="55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4C1B6E7-5616-4D74-9C2A-9DA8A0190C0C}"/>
              </a:ext>
            </a:extLst>
          </p:cNvPr>
          <p:cNvCxnSpPr>
            <a:cxnSpLocks/>
            <a:stCxn id="55" idx="5"/>
            <a:endCxn id="79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2EFE162-D701-488F-B676-6A91A727B419}"/>
              </a:ext>
            </a:extLst>
          </p:cNvPr>
          <p:cNvCxnSpPr>
            <a:stCxn id="80" idx="4"/>
            <a:endCxn id="60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D81AF7-CB32-401B-9849-450CF6F71B33}"/>
              </a:ext>
            </a:extLst>
          </p:cNvPr>
          <p:cNvCxnSpPr>
            <a:cxnSpLocks/>
            <a:stCxn id="56" idx="6"/>
            <a:endCxn id="55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31CD248-E882-4439-BD23-F741CA705A01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20B065-DA46-4E9D-8002-9CECD17C68A5}"/>
              </a:ext>
            </a:extLst>
          </p:cNvPr>
          <p:cNvCxnSpPr>
            <a:stCxn id="56" idx="5"/>
            <a:endCxn id="79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7BD59B5-A52D-4826-9B73-7749AFFEE8A3}"/>
              </a:ext>
            </a:extLst>
          </p:cNvPr>
          <p:cNvCxnSpPr>
            <a:stCxn id="52" idx="7"/>
            <a:endCxn id="54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E08E4E4B-9E42-4E08-85CE-49A7C0D3419B}"/>
              </a:ext>
            </a:extLst>
          </p:cNvPr>
          <p:cNvCxnSpPr>
            <a:cxnSpLocks/>
            <a:stCxn id="57" idx="6"/>
            <a:endCxn id="79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2958F5E-87C4-4E18-B438-B08D52FBA39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2B07577-E827-4F61-A0CA-5DCFEE1DA95C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0396D26-1425-4C9D-9403-A122728AE155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295F82F-D393-4067-9336-EF26469D36B8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0F307C-E57C-4920-A3DA-464DE39D83AC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3CF144FC-1D7F-4E70-A6AB-BD32A066421F}"/>
              </a:ext>
            </a:extLst>
          </p:cNvPr>
          <p:cNvCxnSpPr>
            <a:stCxn id="80" idx="0"/>
            <a:endCxn id="52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4ACA8FBC-3C86-4D46-A236-45C85E0D3C37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75534C8-9C49-451A-B144-C359EBA05181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744C2-E339-4FB5-BE7A-32AF7DE9FFAA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50F5B74-4084-40F7-BAE8-E28ADAE25349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3C6A187-EB9F-43C3-8A2B-07B62EC822F1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C44364C-F0E1-41DC-87C7-B6EAD6359975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EAA4383-ADCE-4FD7-A05A-E41E130E6D1C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448A5-6B92-4281-B295-0A1FA30135B1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22FC7D-BF83-47CC-9134-7BD4DF1CCE0A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BA8DCB-A4F9-498C-8DF9-7D6D76F53BA4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AAF7-7CF6-44C4-A10C-3C887C0F90D5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873D27-5E25-4967-891C-C04BB4DF72A7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5649F-EE16-4977-97BE-FC2E1560500F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DC77CA-2379-43E7-A4C1-5A6B5782E2C6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C19A4-941A-4E3C-B0FA-6B84EBDFBEB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AA182F-AAB3-42AF-A31D-8DFB5032403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C9265C-9146-4856-A255-4E15CE614C3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033B41-60AA-48DB-A483-ADC1804161A5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37F648-E24F-40EE-8A2F-9E24A87A2F0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3619C3-844F-4272-9DE6-EBA3E02EF75C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21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12738</TotalTime>
  <Words>3244</Words>
  <Application>Microsoft Office PowerPoint</Application>
  <PresentationFormat>Широкоэкранный</PresentationFormat>
  <Paragraphs>1388</Paragraphs>
  <Slides>70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70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Александр Козлов</cp:lastModifiedBy>
  <cp:revision>361</cp:revision>
  <dcterms:created xsi:type="dcterms:W3CDTF">2016-01-11T07:19:05Z</dcterms:created>
  <dcterms:modified xsi:type="dcterms:W3CDTF">2025-04-21T06:51:46Z</dcterms:modified>
</cp:coreProperties>
</file>