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100"/>
  </p:notesMasterIdLst>
  <p:sldIdLst>
    <p:sldId id="733" r:id="rId5"/>
    <p:sldId id="903" r:id="rId6"/>
    <p:sldId id="904" r:id="rId7"/>
    <p:sldId id="905" r:id="rId8"/>
    <p:sldId id="906" r:id="rId9"/>
    <p:sldId id="907" r:id="rId10"/>
    <p:sldId id="908" r:id="rId11"/>
    <p:sldId id="909" r:id="rId12"/>
    <p:sldId id="910" r:id="rId13"/>
    <p:sldId id="984" r:id="rId14"/>
    <p:sldId id="911" r:id="rId15"/>
    <p:sldId id="912" r:id="rId16"/>
    <p:sldId id="913" r:id="rId17"/>
    <p:sldId id="985" r:id="rId18"/>
    <p:sldId id="986" r:id="rId19"/>
    <p:sldId id="987" r:id="rId20"/>
    <p:sldId id="914" r:id="rId21"/>
    <p:sldId id="988" r:id="rId22"/>
    <p:sldId id="915" r:id="rId23"/>
    <p:sldId id="989" r:id="rId24"/>
    <p:sldId id="916" r:id="rId25"/>
    <p:sldId id="990" r:id="rId26"/>
    <p:sldId id="917" r:id="rId27"/>
    <p:sldId id="918" r:id="rId28"/>
    <p:sldId id="919" r:id="rId29"/>
    <p:sldId id="920" r:id="rId30"/>
    <p:sldId id="921" r:id="rId31"/>
    <p:sldId id="922" r:id="rId32"/>
    <p:sldId id="923" r:id="rId33"/>
    <p:sldId id="924" r:id="rId34"/>
    <p:sldId id="991" r:id="rId35"/>
    <p:sldId id="992" r:id="rId36"/>
    <p:sldId id="925" r:id="rId37"/>
    <p:sldId id="927" r:id="rId38"/>
    <p:sldId id="926" r:id="rId39"/>
    <p:sldId id="865" r:id="rId40"/>
    <p:sldId id="928" r:id="rId41"/>
    <p:sldId id="929" r:id="rId42"/>
    <p:sldId id="930" r:id="rId43"/>
    <p:sldId id="931" r:id="rId44"/>
    <p:sldId id="932" r:id="rId45"/>
    <p:sldId id="933" r:id="rId46"/>
    <p:sldId id="934" r:id="rId47"/>
    <p:sldId id="935" r:id="rId48"/>
    <p:sldId id="936" r:id="rId49"/>
    <p:sldId id="937" r:id="rId50"/>
    <p:sldId id="938" r:id="rId51"/>
    <p:sldId id="939" r:id="rId52"/>
    <p:sldId id="940" r:id="rId53"/>
    <p:sldId id="941" r:id="rId54"/>
    <p:sldId id="942" r:id="rId55"/>
    <p:sldId id="943" r:id="rId56"/>
    <p:sldId id="944" r:id="rId57"/>
    <p:sldId id="945" r:id="rId58"/>
    <p:sldId id="946" r:id="rId59"/>
    <p:sldId id="947" r:id="rId60"/>
    <p:sldId id="948" r:id="rId61"/>
    <p:sldId id="949" r:id="rId62"/>
    <p:sldId id="950" r:id="rId63"/>
    <p:sldId id="951" r:id="rId64"/>
    <p:sldId id="952" r:id="rId65"/>
    <p:sldId id="953" r:id="rId66"/>
    <p:sldId id="954" r:id="rId67"/>
    <p:sldId id="955" r:id="rId68"/>
    <p:sldId id="956" r:id="rId69"/>
    <p:sldId id="957" r:id="rId70"/>
    <p:sldId id="958" r:id="rId71"/>
    <p:sldId id="959" r:id="rId72"/>
    <p:sldId id="960" r:id="rId73"/>
    <p:sldId id="961" r:id="rId74"/>
    <p:sldId id="962" r:id="rId75"/>
    <p:sldId id="963" r:id="rId76"/>
    <p:sldId id="964" r:id="rId77"/>
    <p:sldId id="965" r:id="rId78"/>
    <p:sldId id="966" r:id="rId79"/>
    <p:sldId id="967" r:id="rId80"/>
    <p:sldId id="968" r:id="rId81"/>
    <p:sldId id="969" r:id="rId82"/>
    <p:sldId id="970" r:id="rId83"/>
    <p:sldId id="971" r:id="rId84"/>
    <p:sldId id="972" r:id="rId85"/>
    <p:sldId id="973" r:id="rId86"/>
    <p:sldId id="974" r:id="rId87"/>
    <p:sldId id="975" r:id="rId88"/>
    <p:sldId id="976" r:id="rId89"/>
    <p:sldId id="977" r:id="rId90"/>
    <p:sldId id="978" r:id="rId91"/>
    <p:sldId id="979" r:id="rId92"/>
    <p:sldId id="993" r:id="rId93"/>
    <p:sldId id="980" r:id="rId94"/>
    <p:sldId id="981" r:id="rId95"/>
    <p:sldId id="994" r:id="rId96"/>
    <p:sldId id="995" r:id="rId97"/>
    <p:sldId id="982" r:id="rId98"/>
    <p:sldId id="983" r:id="rId99"/>
  </p:sldIdLst>
  <p:sldSz cx="12192000" cy="6858000"/>
  <p:notesSz cx="6858000" cy="9144000"/>
  <p:custDataLst>
    <p:tags r:id="rId10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34" autoAdjust="0"/>
    <p:restoredTop sz="93883" autoAdjust="0"/>
  </p:normalViewPr>
  <p:slideViewPr>
    <p:cSldViewPr>
      <p:cViewPr>
        <p:scale>
          <a:sx n="66" d="100"/>
          <a:sy n="66" d="100"/>
        </p:scale>
        <p:origin x="1062" y="7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commentAuthors" Target="commentAuthor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940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578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60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099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896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2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816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708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717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58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10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99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13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47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753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589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34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77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Таким образом, доступ процесса-производителя в заполненный буфер невозможен, так как в позиции В° будет 0 меток.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71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471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518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8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535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3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4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Сети Петри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Разметка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Задано также множество функций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:∀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ℕ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разметкой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D49D1D60-D5BB-404E-8DD9-6F47DA6AC8C5}"/>
              </a:ext>
            </a:extLst>
          </p:cNvPr>
          <p:cNvSpPr/>
          <p:nvPr/>
        </p:nvSpPr>
        <p:spPr>
          <a:xfrm>
            <a:off x="6519052" y="226787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42F567D-5CF7-4F97-BFA2-B9F2C36806E9}"/>
              </a:ext>
            </a:extLst>
          </p:cNvPr>
          <p:cNvSpPr/>
          <p:nvPr/>
        </p:nvSpPr>
        <p:spPr>
          <a:xfrm>
            <a:off x="6499003" y="356402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BF6525C3-0CE2-4505-9B9A-FE2E629313FD}"/>
              </a:ext>
            </a:extLst>
          </p:cNvPr>
          <p:cNvSpPr/>
          <p:nvPr/>
        </p:nvSpPr>
        <p:spPr>
          <a:xfrm>
            <a:off x="7528350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02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Сеть Петри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49575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Ориентированный граф, обладающий такими свойствами,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сетью Петри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10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Сети Петри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Различные маркировки сети Петри характеризуют состояния соответствующей ей динамической системы, причем динамика изменений состояний моделируется движением меток по позициям.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Маркировка сети может изменяться при срабатывании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переходов.</a:t>
            </a:r>
          </a:p>
        </p:txBody>
      </p:sp>
    </p:spTree>
    <p:extLst>
      <p:ext uri="{BB962C8B-B14F-4D97-AF65-F5344CB8AC3E}">
        <p14:creationId xmlns:p14="http://schemas.microsoft.com/office/powerpoint/2010/main" val="381065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Срабатывание перехода t – это удаление по одной метке из позиций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добавление метки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каждую позицию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которую ведут ориентированные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рёбра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blipFill>
                <a:blip r:embed="rId2"/>
                <a:stretch>
                  <a:fillRect l="-2583" t="-1674" r="-4059" b="-3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>
            <a:extLst>
              <a:ext uri="{FF2B5EF4-FFF2-40B4-BE49-F238E27FC236}">
                <a16:creationId xmlns:a16="http://schemas.microsoft.com/office/drawing/2014/main" id="{FD388028-EAD0-4B98-8CDB-052061769685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2F4016A-EE9B-4754-A7E2-3656817EF6E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1CCE210-890A-4020-BB50-18572B8164D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1212462-08B5-46C1-99F0-C00E96A9149F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0E1221-CA49-48CB-A136-3E355ECB22C4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D993FF8-9BDE-4197-896F-AC14B74A0468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138DC89-1F23-49CB-A878-5969F23ED22A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DD5E46-D0DE-4EEA-AF17-8CD57FC125AB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2FC7DE-460A-48D3-AECC-B7E26CB3118D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D75A043-C63B-47AD-A271-78D2687B6DE5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1D6F64F-7D22-46B0-B52D-095014C02884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88FE757-C8B7-4EBA-A349-5D0912ADDC24}"/>
              </a:ext>
            </a:extLst>
          </p:cNvPr>
          <p:cNvCxnSpPr>
            <a:stCxn id="29" idx="3"/>
            <a:endCxn id="26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5F868EA-A28D-41F1-9E07-B24EFD021FCC}"/>
              </a:ext>
            </a:extLst>
          </p:cNvPr>
          <p:cNvCxnSpPr>
            <a:stCxn id="26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6BB67D-E817-4784-8EC4-83BD4EF9E9FB}"/>
              </a:ext>
            </a:extLst>
          </p:cNvPr>
          <p:cNvCxnSpPr>
            <a:endCxn id="28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9546566-82E3-4030-9D40-0D276B06AB4B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1139A0C9-04CF-4676-BEFC-25785537DF69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AD104183-A4FC-4DD2-9716-3B5F8DE6DEA6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уга 38">
            <a:extLst>
              <a:ext uri="{FF2B5EF4-FFF2-40B4-BE49-F238E27FC236}">
                <a16:creationId xmlns:a16="http://schemas.microsoft.com/office/drawing/2014/main" id="{E5086BED-442B-4885-90FC-975144D0E961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297BBBAB-42FE-4635-B2FD-B09B3FC32E6D}"/>
              </a:ext>
            </a:extLst>
          </p:cNvPr>
          <p:cNvSpPr/>
          <p:nvPr/>
        </p:nvSpPr>
        <p:spPr>
          <a:xfrm>
            <a:off x="6519052" y="226787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239F9B2-D496-4B3C-9F74-9E396CAAA49F}"/>
              </a:ext>
            </a:extLst>
          </p:cNvPr>
          <p:cNvSpPr/>
          <p:nvPr/>
        </p:nvSpPr>
        <p:spPr>
          <a:xfrm>
            <a:off x="6499003" y="356402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9018F8F-55CB-4D04-BD69-ADA13E117933}"/>
              </a:ext>
            </a:extLst>
          </p:cNvPr>
          <p:cNvSpPr/>
          <p:nvPr/>
        </p:nvSpPr>
        <p:spPr>
          <a:xfrm>
            <a:off x="7528350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5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Срабатывание перехода t – это удаление по одной метке из позиций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добавление метки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каждую позицию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которую ведут ориентированные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рёбра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blipFill>
                <a:blip r:embed="rId2"/>
                <a:stretch>
                  <a:fillRect l="-2583" t="-1674" r="-4059" b="-3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>
            <a:extLst>
              <a:ext uri="{FF2B5EF4-FFF2-40B4-BE49-F238E27FC236}">
                <a16:creationId xmlns:a16="http://schemas.microsoft.com/office/drawing/2014/main" id="{FD388028-EAD0-4B98-8CDB-052061769685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2F4016A-EE9B-4754-A7E2-3656817EF6E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1CCE210-890A-4020-BB50-18572B8164D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1212462-08B5-46C1-99F0-C00E96A9149F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0E1221-CA49-48CB-A136-3E355ECB22C4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D993FF8-9BDE-4197-896F-AC14B74A0468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138DC89-1F23-49CB-A878-5969F23ED22A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DD5E46-D0DE-4EEA-AF17-8CD57FC125AB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2FC7DE-460A-48D3-AECC-B7E26CB3118D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D75A043-C63B-47AD-A271-78D2687B6DE5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1D6F64F-7D22-46B0-B52D-095014C02884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88FE757-C8B7-4EBA-A349-5D0912ADDC24}"/>
              </a:ext>
            </a:extLst>
          </p:cNvPr>
          <p:cNvCxnSpPr>
            <a:stCxn id="29" idx="3"/>
            <a:endCxn id="26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5F868EA-A28D-41F1-9E07-B24EFD021FCC}"/>
              </a:ext>
            </a:extLst>
          </p:cNvPr>
          <p:cNvCxnSpPr>
            <a:stCxn id="26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6BB67D-E817-4784-8EC4-83BD4EF9E9FB}"/>
              </a:ext>
            </a:extLst>
          </p:cNvPr>
          <p:cNvCxnSpPr>
            <a:endCxn id="28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9546566-82E3-4030-9D40-0D276B06AB4B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1139A0C9-04CF-4676-BEFC-25785537DF69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AD104183-A4FC-4DD2-9716-3B5F8DE6DEA6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уга 38">
            <a:extLst>
              <a:ext uri="{FF2B5EF4-FFF2-40B4-BE49-F238E27FC236}">
                <a16:creationId xmlns:a16="http://schemas.microsoft.com/office/drawing/2014/main" id="{E5086BED-442B-4885-90FC-975144D0E961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239F9B2-D496-4B3C-9F74-9E396CAAA49F}"/>
              </a:ext>
            </a:extLst>
          </p:cNvPr>
          <p:cNvSpPr/>
          <p:nvPr/>
        </p:nvSpPr>
        <p:spPr>
          <a:xfrm>
            <a:off x="8681045" y="2914079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9018F8F-55CB-4D04-BD69-ADA13E117933}"/>
              </a:ext>
            </a:extLst>
          </p:cNvPr>
          <p:cNvSpPr/>
          <p:nvPr/>
        </p:nvSpPr>
        <p:spPr>
          <a:xfrm>
            <a:off x="7464152" y="530674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769581B6-099C-4711-90C2-D714477B0CEE}"/>
              </a:ext>
            </a:extLst>
          </p:cNvPr>
          <p:cNvSpPr/>
          <p:nvPr/>
        </p:nvSpPr>
        <p:spPr>
          <a:xfrm>
            <a:off x="7603661" y="530674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7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Срабатывание перехода t – это удаление по одной метке из позиций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добавление метки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каждую позицию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которую ведут ориентированные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рёбра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blipFill>
                <a:blip r:embed="rId2"/>
                <a:stretch>
                  <a:fillRect l="-2583" t="-1674" r="-4059" b="-3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>
            <a:extLst>
              <a:ext uri="{FF2B5EF4-FFF2-40B4-BE49-F238E27FC236}">
                <a16:creationId xmlns:a16="http://schemas.microsoft.com/office/drawing/2014/main" id="{FD388028-EAD0-4B98-8CDB-052061769685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2F4016A-EE9B-4754-A7E2-3656817EF6E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1CCE210-890A-4020-BB50-18572B8164D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1212462-08B5-46C1-99F0-C00E96A9149F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0E1221-CA49-48CB-A136-3E355ECB22C4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D993FF8-9BDE-4197-896F-AC14B74A0468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138DC89-1F23-49CB-A878-5969F23ED22A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DD5E46-D0DE-4EEA-AF17-8CD57FC125AB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2FC7DE-460A-48D3-AECC-B7E26CB3118D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D75A043-C63B-47AD-A271-78D2687B6DE5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1D6F64F-7D22-46B0-B52D-095014C02884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88FE757-C8B7-4EBA-A349-5D0912ADDC24}"/>
              </a:ext>
            </a:extLst>
          </p:cNvPr>
          <p:cNvCxnSpPr>
            <a:stCxn id="29" idx="3"/>
            <a:endCxn id="26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5F868EA-A28D-41F1-9E07-B24EFD021FCC}"/>
              </a:ext>
            </a:extLst>
          </p:cNvPr>
          <p:cNvCxnSpPr>
            <a:stCxn id="26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6BB67D-E817-4784-8EC4-83BD4EF9E9FB}"/>
              </a:ext>
            </a:extLst>
          </p:cNvPr>
          <p:cNvCxnSpPr>
            <a:endCxn id="28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9546566-82E3-4030-9D40-0D276B06AB4B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1139A0C9-04CF-4676-BEFC-25785537DF69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AD104183-A4FC-4DD2-9716-3B5F8DE6DEA6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уга 38">
            <a:extLst>
              <a:ext uri="{FF2B5EF4-FFF2-40B4-BE49-F238E27FC236}">
                <a16:creationId xmlns:a16="http://schemas.microsoft.com/office/drawing/2014/main" id="{E5086BED-442B-4885-90FC-975144D0E961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239F9B2-D496-4B3C-9F74-9E396CAAA49F}"/>
              </a:ext>
            </a:extLst>
          </p:cNvPr>
          <p:cNvSpPr/>
          <p:nvPr/>
        </p:nvSpPr>
        <p:spPr>
          <a:xfrm>
            <a:off x="8681045" y="2914079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9018F8F-55CB-4D04-BD69-ADA13E117933}"/>
              </a:ext>
            </a:extLst>
          </p:cNvPr>
          <p:cNvSpPr/>
          <p:nvPr/>
        </p:nvSpPr>
        <p:spPr>
          <a:xfrm>
            <a:off x="10315427" y="530859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769581B6-099C-4711-90C2-D714477B0CEE}"/>
              </a:ext>
            </a:extLst>
          </p:cNvPr>
          <p:cNvSpPr/>
          <p:nvPr/>
        </p:nvSpPr>
        <p:spPr>
          <a:xfrm>
            <a:off x="7521010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93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Срабатывание перехода t – это удаление по одной метке из позиций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добавление метки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каждую позицию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которую ведут ориентированные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рёбра из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4005007"/>
              </a:xfrm>
              <a:prstGeom prst="rect">
                <a:avLst/>
              </a:prstGeom>
              <a:blipFill>
                <a:blip r:embed="rId2"/>
                <a:stretch>
                  <a:fillRect l="-2583" t="-1674" r="-4059" b="-31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>
            <a:extLst>
              <a:ext uri="{FF2B5EF4-FFF2-40B4-BE49-F238E27FC236}">
                <a16:creationId xmlns:a16="http://schemas.microsoft.com/office/drawing/2014/main" id="{FD388028-EAD0-4B98-8CDB-052061769685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2F4016A-EE9B-4754-A7E2-3656817EF6E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1CCE210-890A-4020-BB50-18572B8164D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1212462-08B5-46C1-99F0-C00E96A9149F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0E1221-CA49-48CB-A136-3E355ECB22C4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DD993FF8-9BDE-4197-896F-AC14B74A0468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138DC89-1F23-49CB-A878-5969F23ED22A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7DD5E46-D0DE-4EEA-AF17-8CD57FC125AB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C2FC7DE-460A-48D3-AECC-B7E26CB3118D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DD75A043-C63B-47AD-A271-78D2687B6DE5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1D6F64F-7D22-46B0-B52D-095014C02884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88FE757-C8B7-4EBA-A349-5D0912ADDC24}"/>
              </a:ext>
            </a:extLst>
          </p:cNvPr>
          <p:cNvCxnSpPr>
            <a:stCxn id="29" idx="3"/>
            <a:endCxn id="26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95F868EA-A28D-41F1-9E07-B24EFD021FCC}"/>
              </a:ext>
            </a:extLst>
          </p:cNvPr>
          <p:cNvCxnSpPr>
            <a:stCxn id="26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16BB67D-E817-4784-8EC4-83BD4EF9E9FB}"/>
              </a:ext>
            </a:extLst>
          </p:cNvPr>
          <p:cNvCxnSpPr>
            <a:endCxn id="28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9546566-82E3-4030-9D40-0D276B06AB4B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1139A0C9-04CF-4676-BEFC-25785537DF69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AD104183-A4FC-4DD2-9716-3B5F8DE6DEA6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уга 38">
            <a:extLst>
              <a:ext uri="{FF2B5EF4-FFF2-40B4-BE49-F238E27FC236}">
                <a16:creationId xmlns:a16="http://schemas.microsoft.com/office/drawing/2014/main" id="{E5086BED-442B-4885-90FC-975144D0E961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A239F9B2-D496-4B3C-9F74-9E396CAAA49F}"/>
              </a:ext>
            </a:extLst>
          </p:cNvPr>
          <p:cNvSpPr/>
          <p:nvPr/>
        </p:nvSpPr>
        <p:spPr>
          <a:xfrm>
            <a:off x="10495447" y="245217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9018F8F-55CB-4D04-BD69-ADA13E117933}"/>
              </a:ext>
            </a:extLst>
          </p:cNvPr>
          <p:cNvSpPr/>
          <p:nvPr/>
        </p:nvSpPr>
        <p:spPr>
          <a:xfrm>
            <a:off x="10247532" y="530513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769581B6-099C-4711-90C2-D714477B0CEE}"/>
              </a:ext>
            </a:extLst>
          </p:cNvPr>
          <p:cNvSpPr/>
          <p:nvPr/>
        </p:nvSpPr>
        <p:spPr>
          <a:xfrm>
            <a:off x="7521010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4910DA9-FDAB-4E98-900F-CD0D2B41C077}"/>
              </a:ext>
            </a:extLst>
          </p:cNvPr>
          <p:cNvSpPr/>
          <p:nvPr/>
        </p:nvSpPr>
        <p:spPr>
          <a:xfrm>
            <a:off x="10384928" y="530513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548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Переход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разрешён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каждая позиция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содержит метку.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704" b="-8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773D845-3AC2-4172-8AC5-296FD93715D9}"/>
              </a:ext>
            </a:extLst>
          </p:cNvPr>
          <p:cNvSpPr/>
          <p:nvPr/>
        </p:nvSpPr>
        <p:spPr>
          <a:xfrm>
            <a:off x="7048060" y="22780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68797C5-F95C-4837-8AE7-F70138FAFA8B}"/>
              </a:ext>
            </a:extLst>
          </p:cNvPr>
          <p:cNvSpPr/>
          <p:nvPr/>
        </p:nvSpPr>
        <p:spPr>
          <a:xfrm>
            <a:off x="9836323" y="227707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654E41-D471-4CC8-9A08-0BF2332D82E3}"/>
              </a:ext>
            </a:extLst>
          </p:cNvPr>
          <p:cNvSpPr/>
          <p:nvPr/>
        </p:nvSpPr>
        <p:spPr>
          <a:xfrm>
            <a:off x="8550203" y="2061048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1926523-0B0C-48E4-B34E-036C863FA1A5}"/>
              </a:ext>
            </a:extLst>
          </p:cNvPr>
          <p:cNvCxnSpPr>
            <a:endCxn id="25" idx="1"/>
          </p:cNvCxnSpPr>
          <p:nvPr/>
        </p:nvCxnSpPr>
        <p:spPr>
          <a:xfrm>
            <a:off x="7408100" y="2457092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EFF863E-9201-488C-A210-514C181BE18D}"/>
              </a:ext>
            </a:extLst>
          </p:cNvPr>
          <p:cNvCxnSpPr/>
          <p:nvPr/>
        </p:nvCxnSpPr>
        <p:spPr>
          <a:xfrm>
            <a:off x="8689207" y="2457092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53E9D84D-137D-4BA1-8ADC-057952079767}"/>
              </a:ext>
            </a:extLst>
          </p:cNvPr>
          <p:cNvSpPr/>
          <p:nvPr/>
        </p:nvSpPr>
        <p:spPr>
          <a:xfrm>
            <a:off x="7048060" y="306416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BD993439-8E80-4796-90FD-F4D4AE8B7BDD}"/>
              </a:ext>
            </a:extLst>
          </p:cNvPr>
          <p:cNvSpPr/>
          <p:nvPr/>
        </p:nvSpPr>
        <p:spPr>
          <a:xfrm>
            <a:off x="7048060" y="427079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D47D309-E053-4721-87BE-72A8644B781F}"/>
              </a:ext>
            </a:extLst>
          </p:cNvPr>
          <p:cNvSpPr/>
          <p:nvPr/>
        </p:nvSpPr>
        <p:spPr>
          <a:xfrm>
            <a:off x="9831310" y="363830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4460A46-E051-4637-A883-F77A2AE68882}"/>
              </a:ext>
            </a:extLst>
          </p:cNvPr>
          <p:cNvSpPr/>
          <p:nvPr/>
        </p:nvSpPr>
        <p:spPr>
          <a:xfrm>
            <a:off x="8550203" y="343363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50252C3-5002-47C5-AB8D-38335A652995}"/>
              </a:ext>
            </a:extLst>
          </p:cNvPr>
          <p:cNvCxnSpPr>
            <a:stCxn id="28" idx="6"/>
            <a:endCxn id="31" idx="1"/>
          </p:cNvCxnSpPr>
          <p:nvPr/>
        </p:nvCxnSpPr>
        <p:spPr>
          <a:xfrm>
            <a:off x="7408100" y="3244181"/>
            <a:ext cx="1142103" cy="5854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0B6E906-F6DB-4871-9B0D-94B9BDD6929D}"/>
              </a:ext>
            </a:extLst>
          </p:cNvPr>
          <p:cNvCxnSpPr>
            <a:stCxn id="29" idx="6"/>
          </p:cNvCxnSpPr>
          <p:nvPr/>
        </p:nvCxnSpPr>
        <p:spPr>
          <a:xfrm flipV="1">
            <a:off x="7408100" y="3947539"/>
            <a:ext cx="1137091" cy="5032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A971F17-C2E5-4D87-B9A0-8D08BC49348E}"/>
              </a:ext>
            </a:extLst>
          </p:cNvPr>
          <p:cNvCxnSpPr>
            <a:stCxn id="31" idx="3"/>
            <a:endCxn id="30" idx="2"/>
          </p:cNvCxnSpPr>
          <p:nvPr/>
        </p:nvCxnSpPr>
        <p:spPr>
          <a:xfrm flipV="1">
            <a:off x="8694219" y="3818324"/>
            <a:ext cx="1137091" cy="1135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EC292715-948A-427D-A201-88F8BFEBCD5B}"/>
              </a:ext>
            </a:extLst>
          </p:cNvPr>
          <p:cNvSpPr/>
          <p:nvPr/>
        </p:nvSpPr>
        <p:spPr>
          <a:xfrm>
            <a:off x="7048060" y="51796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ED9B1FE-08F5-4510-9A91-47543B425B79}"/>
              </a:ext>
            </a:extLst>
          </p:cNvPr>
          <p:cNvCxnSpPr/>
          <p:nvPr/>
        </p:nvCxnSpPr>
        <p:spPr>
          <a:xfrm>
            <a:off x="7403088" y="5359717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C1F3060-3F86-48D9-8933-5F1830C1813D}"/>
              </a:ext>
            </a:extLst>
          </p:cNvPr>
          <p:cNvSpPr/>
          <p:nvPr/>
        </p:nvSpPr>
        <p:spPr>
          <a:xfrm>
            <a:off x="8563528" y="4942788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C847BD9-AC7D-42AC-B40E-B8E7904CD54A}"/>
              </a:ext>
            </a:extLst>
          </p:cNvPr>
          <p:cNvSpPr/>
          <p:nvPr/>
        </p:nvSpPr>
        <p:spPr>
          <a:xfrm>
            <a:off x="9862972" y="462603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152D77BB-0797-4656-9162-762265A152C3}"/>
              </a:ext>
            </a:extLst>
          </p:cNvPr>
          <p:cNvSpPr/>
          <p:nvPr/>
        </p:nvSpPr>
        <p:spPr>
          <a:xfrm>
            <a:off x="9862972" y="58326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4209072-8DC0-4EF2-8B90-638A3E0737BF}"/>
              </a:ext>
            </a:extLst>
          </p:cNvPr>
          <p:cNvCxnSpPr/>
          <p:nvPr/>
        </p:nvCxnSpPr>
        <p:spPr>
          <a:xfrm flipV="1">
            <a:off x="8725881" y="4835557"/>
            <a:ext cx="1137091" cy="5032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DB7808B-E730-4B6D-9FC2-820412B9EB6A}"/>
              </a:ext>
            </a:extLst>
          </p:cNvPr>
          <p:cNvCxnSpPr/>
          <p:nvPr/>
        </p:nvCxnSpPr>
        <p:spPr>
          <a:xfrm>
            <a:off x="8725881" y="5427191"/>
            <a:ext cx="1142103" cy="5854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55A3CBAE-C6E1-496B-ABC2-815323B7B0AE}"/>
              </a:ext>
            </a:extLst>
          </p:cNvPr>
          <p:cNvSpPr/>
          <p:nvPr/>
        </p:nvSpPr>
        <p:spPr>
          <a:xfrm>
            <a:off x="7182732" y="24184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77FD3F91-1FF7-40D0-8E14-376B87DBCF27}"/>
              </a:ext>
            </a:extLst>
          </p:cNvPr>
          <p:cNvSpPr/>
          <p:nvPr/>
        </p:nvSpPr>
        <p:spPr>
          <a:xfrm>
            <a:off x="7182732" y="320240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2F17FF82-DB68-4EAE-B8FD-5A2F613AC5A4}"/>
              </a:ext>
            </a:extLst>
          </p:cNvPr>
          <p:cNvSpPr/>
          <p:nvPr/>
        </p:nvSpPr>
        <p:spPr>
          <a:xfrm>
            <a:off x="7182732" y="440581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4EE87D63-82CB-40A6-BF12-6DB3DB6B9667}"/>
              </a:ext>
            </a:extLst>
          </p:cNvPr>
          <p:cNvSpPr/>
          <p:nvPr/>
        </p:nvSpPr>
        <p:spPr>
          <a:xfrm>
            <a:off x="7182732" y="531471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581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Переход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разрешён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каждая позиция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содержит метку.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704" b="-8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>
            <a:extLst>
              <a:ext uri="{FF2B5EF4-FFF2-40B4-BE49-F238E27FC236}">
                <a16:creationId xmlns:a16="http://schemas.microsoft.com/office/drawing/2014/main" id="{C773D845-3AC2-4172-8AC5-296FD93715D9}"/>
              </a:ext>
            </a:extLst>
          </p:cNvPr>
          <p:cNvSpPr/>
          <p:nvPr/>
        </p:nvSpPr>
        <p:spPr>
          <a:xfrm>
            <a:off x="7048060" y="22780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68797C5-F95C-4837-8AE7-F70138FAFA8B}"/>
              </a:ext>
            </a:extLst>
          </p:cNvPr>
          <p:cNvSpPr/>
          <p:nvPr/>
        </p:nvSpPr>
        <p:spPr>
          <a:xfrm>
            <a:off x="9836323" y="227707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654E41-D471-4CC8-9A08-0BF2332D82E3}"/>
              </a:ext>
            </a:extLst>
          </p:cNvPr>
          <p:cNvSpPr/>
          <p:nvPr/>
        </p:nvSpPr>
        <p:spPr>
          <a:xfrm>
            <a:off x="8550203" y="2061048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1926523-0B0C-48E4-B34E-036C863FA1A5}"/>
              </a:ext>
            </a:extLst>
          </p:cNvPr>
          <p:cNvCxnSpPr>
            <a:endCxn id="25" idx="1"/>
          </p:cNvCxnSpPr>
          <p:nvPr/>
        </p:nvCxnSpPr>
        <p:spPr>
          <a:xfrm>
            <a:off x="7408100" y="2457092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EFF863E-9201-488C-A210-514C181BE18D}"/>
              </a:ext>
            </a:extLst>
          </p:cNvPr>
          <p:cNvCxnSpPr/>
          <p:nvPr/>
        </p:nvCxnSpPr>
        <p:spPr>
          <a:xfrm>
            <a:off x="8689207" y="2457092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53E9D84D-137D-4BA1-8ADC-057952079767}"/>
              </a:ext>
            </a:extLst>
          </p:cNvPr>
          <p:cNvSpPr/>
          <p:nvPr/>
        </p:nvSpPr>
        <p:spPr>
          <a:xfrm>
            <a:off x="7048060" y="306416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BD993439-8E80-4796-90FD-F4D4AE8B7BDD}"/>
              </a:ext>
            </a:extLst>
          </p:cNvPr>
          <p:cNvSpPr/>
          <p:nvPr/>
        </p:nvSpPr>
        <p:spPr>
          <a:xfrm>
            <a:off x="7048060" y="427079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D47D309-E053-4721-87BE-72A8644B781F}"/>
              </a:ext>
            </a:extLst>
          </p:cNvPr>
          <p:cNvSpPr/>
          <p:nvPr/>
        </p:nvSpPr>
        <p:spPr>
          <a:xfrm>
            <a:off x="9831310" y="363830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4460A46-E051-4637-A883-F77A2AE68882}"/>
              </a:ext>
            </a:extLst>
          </p:cNvPr>
          <p:cNvSpPr/>
          <p:nvPr/>
        </p:nvSpPr>
        <p:spPr>
          <a:xfrm>
            <a:off x="8550203" y="343363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550252C3-5002-47C5-AB8D-38335A652995}"/>
              </a:ext>
            </a:extLst>
          </p:cNvPr>
          <p:cNvCxnSpPr>
            <a:stCxn id="28" idx="6"/>
            <a:endCxn id="31" idx="1"/>
          </p:cNvCxnSpPr>
          <p:nvPr/>
        </p:nvCxnSpPr>
        <p:spPr>
          <a:xfrm>
            <a:off x="7408100" y="3244181"/>
            <a:ext cx="1142103" cy="5854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B0B6E906-F6DB-4871-9B0D-94B9BDD6929D}"/>
              </a:ext>
            </a:extLst>
          </p:cNvPr>
          <p:cNvCxnSpPr>
            <a:stCxn id="29" idx="6"/>
          </p:cNvCxnSpPr>
          <p:nvPr/>
        </p:nvCxnSpPr>
        <p:spPr>
          <a:xfrm flipV="1">
            <a:off x="7408100" y="3947539"/>
            <a:ext cx="1137091" cy="5032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A971F17-C2E5-4D87-B9A0-8D08BC49348E}"/>
              </a:ext>
            </a:extLst>
          </p:cNvPr>
          <p:cNvCxnSpPr>
            <a:stCxn id="31" idx="3"/>
            <a:endCxn id="30" idx="2"/>
          </p:cNvCxnSpPr>
          <p:nvPr/>
        </p:nvCxnSpPr>
        <p:spPr>
          <a:xfrm flipV="1">
            <a:off x="8694219" y="3818324"/>
            <a:ext cx="1137091" cy="1135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>
            <a:extLst>
              <a:ext uri="{FF2B5EF4-FFF2-40B4-BE49-F238E27FC236}">
                <a16:creationId xmlns:a16="http://schemas.microsoft.com/office/drawing/2014/main" id="{EC292715-948A-427D-A201-88F8BFEBCD5B}"/>
              </a:ext>
            </a:extLst>
          </p:cNvPr>
          <p:cNvSpPr/>
          <p:nvPr/>
        </p:nvSpPr>
        <p:spPr>
          <a:xfrm>
            <a:off x="7048060" y="51796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ED9B1FE-08F5-4510-9A91-47543B425B79}"/>
              </a:ext>
            </a:extLst>
          </p:cNvPr>
          <p:cNvCxnSpPr/>
          <p:nvPr/>
        </p:nvCxnSpPr>
        <p:spPr>
          <a:xfrm>
            <a:off x="7403088" y="5359717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C1F3060-3F86-48D9-8933-5F1830C1813D}"/>
              </a:ext>
            </a:extLst>
          </p:cNvPr>
          <p:cNvSpPr/>
          <p:nvPr/>
        </p:nvSpPr>
        <p:spPr>
          <a:xfrm>
            <a:off x="8563528" y="4942788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C847BD9-AC7D-42AC-B40E-B8E7904CD54A}"/>
              </a:ext>
            </a:extLst>
          </p:cNvPr>
          <p:cNvSpPr/>
          <p:nvPr/>
        </p:nvSpPr>
        <p:spPr>
          <a:xfrm>
            <a:off x="9862972" y="462603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152D77BB-0797-4656-9162-762265A152C3}"/>
              </a:ext>
            </a:extLst>
          </p:cNvPr>
          <p:cNvSpPr/>
          <p:nvPr/>
        </p:nvSpPr>
        <p:spPr>
          <a:xfrm>
            <a:off x="9862972" y="58326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4209072-8DC0-4EF2-8B90-638A3E0737BF}"/>
              </a:ext>
            </a:extLst>
          </p:cNvPr>
          <p:cNvCxnSpPr/>
          <p:nvPr/>
        </p:nvCxnSpPr>
        <p:spPr>
          <a:xfrm flipV="1">
            <a:off x="8725881" y="4835557"/>
            <a:ext cx="1137091" cy="5032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3DB7808B-E730-4B6D-9FC2-820412B9EB6A}"/>
              </a:ext>
            </a:extLst>
          </p:cNvPr>
          <p:cNvCxnSpPr/>
          <p:nvPr/>
        </p:nvCxnSpPr>
        <p:spPr>
          <a:xfrm>
            <a:off x="8725881" y="5427191"/>
            <a:ext cx="1142103" cy="5854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>
            <a:extLst>
              <a:ext uri="{FF2B5EF4-FFF2-40B4-BE49-F238E27FC236}">
                <a16:creationId xmlns:a16="http://schemas.microsoft.com/office/drawing/2014/main" id="{55A3CBAE-C6E1-496B-ABC2-815323B7B0AE}"/>
              </a:ext>
            </a:extLst>
          </p:cNvPr>
          <p:cNvSpPr/>
          <p:nvPr/>
        </p:nvSpPr>
        <p:spPr>
          <a:xfrm>
            <a:off x="9966330" y="241840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2F17FF82-DB68-4EAE-B8FD-5A2F613AC5A4}"/>
              </a:ext>
            </a:extLst>
          </p:cNvPr>
          <p:cNvSpPr/>
          <p:nvPr/>
        </p:nvSpPr>
        <p:spPr>
          <a:xfrm>
            <a:off x="9970060" y="377944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4EE87D63-82CB-40A6-BF12-6DB3DB6B9667}"/>
              </a:ext>
            </a:extLst>
          </p:cNvPr>
          <p:cNvSpPr/>
          <p:nvPr/>
        </p:nvSpPr>
        <p:spPr>
          <a:xfrm>
            <a:off x="9996166" y="476105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3E60286-7595-417E-9A3C-06F77C437AFB}"/>
              </a:ext>
            </a:extLst>
          </p:cNvPr>
          <p:cNvSpPr/>
          <p:nvPr/>
        </p:nvSpPr>
        <p:spPr>
          <a:xfrm>
            <a:off x="9996166" y="596768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4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Переход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разрешён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каждая позиция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содержит метку.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704" b="-8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3AFCEB5-B306-4D0D-A2DA-F1A66271F79E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6744072" y="2312876"/>
            <a:ext cx="736697" cy="4028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DC028F96-2FF1-4508-A39D-AA0963AC465B}"/>
              </a:ext>
            </a:extLst>
          </p:cNvPr>
          <p:cNvSpPr/>
          <p:nvPr/>
        </p:nvSpPr>
        <p:spPr>
          <a:xfrm>
            <a:off x="6514029" y="226787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1549D62-5C40-43A7-B1C8-9CE93C0DC9AE}"/>
              </a:ext>
            </a:extLst>
          </p:cNvPr>
          <p:cNvSpPr/>
          <p:nvPr/>
        </p:nvSpPr>
        <p:spPr>
          <a:xfrm>
            <a:off x="6508289" y="356839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4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Сети Петри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Сети Петри впервые описаны в диссертационной работе Карла Петри «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Kommunikation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mit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Automaten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» в 1962 году.</a:t>
            </a:r>
          </a:p>
          <a:p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Carl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Adam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Petri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– немецкий математик и исследователь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области информатики родился 12 июля 1926 в Лейпциге.</a:t>
            </a:r>
          </a:p>
        </p:txBody>
      </p:sp>
    </p:spTree>
    <p:extLst>
      <p:ext uri="{BB962C8B-B14F-4D97-AF65-F5344CB8AC3E}">
        <p14:creationId xmlns:p14="http://schemas.microsoft.com/office/powerpoint/2010/main" val="1330596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Срабатывание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Переход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разрешён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каждая позиция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которых ведут рёбра в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содержит метку.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704" b="-8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3AFCEB5-B306-4D0D-A2DA-F1A66271F79E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6744072" y="2312876"/>
            <a:ext cx="736697" cy="4028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DC028F96-2FF1-4508-A39D-AA0963AC465B}"/>
              </a:ext>
            </a:extLst>
          </p:cNvPr>
          <p:cNvSpPr/>
          <p:nvPr/>
        </p:nvSpPr>
        <p:spPr>
          <a:xfrm>
            <a:off x="6514029" y="226787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11549D62-5C40-43A7-B1C8-9CE93C0DC9AE}"/>
              </a:ext>
            </a:extLst>
          </p:cNvPr>
          <p:cNvSpPr/>
          <p:nvPr/>
        </p:nvSpPr>
        <p:spPr>
          <a:xfrm>
            <a:off x="8682902" y="293321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78EF85E2-B9B3-4F42-8AFE-CF227DD7E499}"/>
              </a:ext>
            </a:extLst>
          </p:cNvPr>
          <p:cNvSpPr/>
          <p:nvPr/>
        </p:nvSpPr>
        <p:spPr>
          <a:xfrm>
            <a:off x="7527164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689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Особенности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4957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некоторых случаях необходимо, чтобы при срабатывании перехода удалялась или прибавлялась более чем одна метка.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1E21A58-0A73-4B68-80E3-4BF80837BA84}"/>
              </a:ext>
            </a:extLst>
          </p:cNvPr>
          <p:cNvSpPr/>
          <p:nvPr/>
        </p:nvSpPr>
        <p:spPr>
          <a:xfrm>
            <a:off x="10355167" y="42214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42A6CB6-8999-41BC-B2CB-95529E1798A8}"/>
              </a:ext>
            </a:extLst>
          </p:cNvPr>
          <p:cNvSpPr/>
          <p:nvPr/>
        </p:nvSpPr>
        <p:spPr>
          <a:xfrm>
            <a:off x="10353835" y="206084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F8AFE14-78E1-4380-8B70-348802D9D670}"/>
              </a:ext>
            </a:extLst>
          </p:cNvPr>
          <p:cNvCxnSpPr>
            <a:stCxn id="36" idx="3"/>
            <a:endCxn id="31" idx="2"/>
          </p:cNvCxnSpPr>
          <p:nvPr/>
        </p:nvCxnSpPr>
        <p:spPr>
          <a:xfrm>
            <a:off x="9179557" y="3039635"/>
            <a:ext cx="117427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2DFFE0-F6DD-4BE7-9515-C5A73043C68D}"/>
              </a:ext>
            </a:extLst>
          </p:cNvPr>
          <p:cNvCxnSpPr>
            <a:endCxn id="24" idx="2"/>
          </p:cNvCxnSpPr>
          <p:nvPr/>
        </p:nvCxnSpPr>
        <p:spPr>
          <a:xfrm flipV="1">
            <a:off x="9149934" y="2240868"/>
            <a:ext cx="1203901" cy="6383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38F8E3B-B11E-402C-A5CF-AFDFD23C92B2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9179557" y="3242682"/>
            <a:ext cx="1187040" cy="59572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11FBD8BA-1AF1-4025-8E4E-834633061164}"/>
              </a:ext>
            </a:extLst>
          </p:cNvPr>
          <p:cNvSpPr/>
          <p:nvPr/>
        </p:nvSpPr>
        <p:spPr>
          <a:xfrm>
            <a:off x="10366597" y="365838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0B9C9B9-8F64-45EB-ABEF-C1A4294475C0}"/>
              </a:ext>
            </a:extLst>
          </p:cNvPr>
          <p:cNvSpPr/>
          <p:nvPr/>
        </p:nvSpPr>
        <p:spPr>
          <a:xfrm>
            <a:off x="8159399" y="47986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D89AC1E-7857-4E83-9E56-66685F088BCD}"/>
              </a:ext>
            </a:extLst>
          </p:cNvPr>
          <p:cNvSpPr/>
          <p:nvPr/>
        </p:nvSpPr>
        <p:spPr>
          <a:xfrm>
            <a:off x="6420103" y="37784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D88874E-4997-4468-A66F-196295A31AEE}"/>
              </a:ext>
            </a:extLst>
          </p:cNvPr>
          <p:cNvSpPr/>
          <p:nvPr/>
        </p:nvSpPr>
        <p:spPr>
          <a:xfrm>
            <a:off x="10353835" y="285961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C456482-61CB-447A-BA5C-661776AF22C6}"/>
              </a:ext>
            </a:extLst>
          </p:cNvPr>
          <p:cNvSpPr/>
          <p:nvPr/>
        </p:nvSpPr>
        <p:spPr>
          <a:xfrm>
            <a:off x="8159399" y="285961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C15ABC14-3C5B-4C7B-B709-C40625B20393}"/>
              </a:ext>
            </a:extLst>
          </p:cNvPr>
          <p:cNvSpPr/>
          <p:nvPr/>
        </p:nvSpPr>
        <p:spPr>
          <a:xfrm>
            <a:off x="10353835" y="5369529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98337ED-5883-427B-8161-C169C059872F}"/>
              </a:ext>
            </a:extLst>
          </p:cNvPr>
          <p:cNvSpPr/>
          <p:nvPr/>
        </p:nvSpPr>
        <p:spPr>
          <a:xfrm>
            <a:off x="8979665" y="458265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28D1BF5-CCBD-4722-B787-DB98FC682424}"/>
              </a:ext>
            </a:extLst>
          </p:cNvPr>
          <p:cNvSpPr/>
          <p:nvPr/>
        </p:nvSpPr>
        <p:spPr>
          <a:xfrm>
            <a:off x="7564998" y="35623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666D886-FBA8-4189-BF9C-2E3608ED7EF0}"/>
              </a:ext>
            </a:extLst>
          </p:cNvPr>
          <p:cNvSpPr/>
          <p:nvPr/>
        </p:nvSpPr>
        <p:spPr>
          <a:xfrm>
            <a:off x="9035541" y="2643591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16C96B-7996-4FEC-8E3F-145C63008C0A}"/>
              </a:ext>
            </a:extLst>
          </p:cNvPr>
          <p:cNvCxnSpPr>
            <a:stCxn id="29" idx="6"/>
            <a:endCxn id="34" idx="1"/>
          </p:cNvCxnSpPr>
          <p:nvPr/>
        </p:nvCxnSpPr>
        <p:spPr>
          <a:xfrm>
            <a:off x="8519439" y="4978701"/>
            <a:ext cx="46022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32A8B90-877B-414C-A28A-2DB85BFFCEA6}"/>
              </a:ext>
            </a:extLst>
          </p:cNvPr>
          <p:cNvCxnSpPr>
            <a:stCxn id="30" idx="6"/>
            <a:endCxn id="35" idx="1"/>
          </p:cNvCxnSpPr>
          <p:nvPr/>
        </p:nvCxnSpPr>
        <p:spPr>
          <a:xfrm>
            <a:off x="6780143" y="3958434"/>
            <a:ext cx="7848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FB0FA0B-1B3B-4FE6-BBD1-1D0A21ECB466}"/>
              </a:ext>
            </a:extLst>
          </p:cNvPr>
          <p:cNvCxnSpPr>
            <a:endCxn id="32" idx="3"/>
          </p:cNvCxnSpPr>
          <p:nvPr/>
        </p:nvCxnSpPr>
        <p:spPr>
          <a:xfrm flipV="1">
            <a:off x="7699173" y="3166928"/>
            <a:ext cx="512953" cy="6430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F8D6C08-CB10-4BE5-93F3-8783149B37BF}"/>
              </a:ext>
            </a:extLst>
          </p:cNvPr>
          <p:cNvCxnSpPr>
            <a:endCxn id="23" idx="2"/>
          </p:cNvCxnSpPr>
          <p:nvPr/>
        </p:nvCxnSpPr>
        <p:spPr>
          <a:xfrm flipV="1">
            <a:off x="9123681" y="4401488"/>
            <a:ext cx="1231486" cy="47271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CFAFDC7-D46D-481C-BEE0-D45FA3E1FFDD}"/>
              </a:ext>
            </a:extLst>
          </p:cNvPr>
          <p:cNvCxnSpPr>
            <a:stCxn id="32" idx="6"/>
            <a:endCxn id="36" idx="1"/>
          </p:cNvCxnSpPr>
          <p:nvPr/>
        </p:nvCxnSpPr>
        <p:spPr>
          <a:xfrm>
            <a:off x="8519439" y="3039635"/>
            <a:ext cx="5161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587BE0E-4696-4A2A-96F1-24BCC5B77AD9}"/>
              </a:ext>
            </a:extLst>
          </p:cNvPr>
          <p:cNvCxnSpPr>
            <a:endCxn id="33" idx="2"/>
          </p:cNvCxnSpPr>
          <p:nvPr/>
        </p:nvCxnSpPr>
        <p:spPr>
          <a:xfrm>
            <a:off x="9123681" y="5088332"/>
            <a:ext cx="1230154" cy="46121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A0F1D66-B505-4A0A-92DF-97827803C428}"/>
              </a:ext>
            </a:extLst>
          </p:cNvPr>
          <p:cNvCxnSpPr>
            <a:endCxn id="29" idx="1"/>
          </p:cNvCxnSpPr>
          <p:nvPr/>
        </p:nvCxnSpPr>
        <p:spPr>
          <a:xfrm>
            <a:off x="7699173" y="4087492"/>
            <a:ext cx="512953" cy="7639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F080F3-8481-4D82-AF9C-5F5BB6FAFD2B}"/>
              </a:ext>
            </a:extLst>
          </p:cNvPr>
          <p:cNvSpPr txBox="1"/>
          <p:nvPr/>
        </p:nvSpPr>
        <p:spPr>
          <a:xfrm>
            <a:off x="6939969" y="3589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B8566E6-413D-46EB-935D-B4F1D185745E}"/>
              </a:ext>
            </a:extLst>
          </p:cNvPr>
          <p:cNvSpPr/>
          <p:nvPr/>
        </p:nvSpPr>
        <p:spPr>
          <a:xfrm>
            <a:off x="6488803" y="385653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9D614FC4-7126-44AB-A70C-D9481C157B00}"/>
              </a:ext>
            </a:extLst>
          </p:cNvPr>
          <p:cNvSpPr/>
          <p:nvPr/>
        </p:nvSpPr>
        <p:spPr>
          <a:xfrm>
            <a:off x="6610678" y="385653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34FF642A-2F6E-454C-97AE-FBA16379942A}"/>
              </a:ext>
            </a:extLst>
          </p:cNvPr>
          <p:cNvSpPr/>
          <p:nvPr/>
        </p:nvSpPr>
        <p:spPr>
          <a:xfrm>
            <a:off x="6488803" y="398687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6D75D4-2991-41BD-960D-C9F04294D548}"/>
              </a:ext>
            </a:extLst>
          </p:cNvPr>
          <p:cNvSpPr/>
          <p:nvPr/>
        </p:nvSpPr>
        <p:spPr>
          <a:xfrm>
            <a:off x="6608381" y="398687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29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Особенности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4957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некоторых случаях необходимо, чтобы при срабатывании перехода удалялась или прибавлялась более чем одна метка.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51E21A58-0A73-4B68-80E3-4BF80837BA84}"/>
              </a:ext>
            </a:extLst>
          </p:cNvPr>
          <p:cNvSpPr/>
          <p:nvPr/>
        </p:nvSpPr>
        <p:spPr>
          <a:xfrm>
            <a:off x="10355167" y="42214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42A6CB6-8999-41BC-B2CB-95529E1798A8}"/>
              </a:ext>
            </a:extLst>
          </p:cNvPr>
          <p:cNvSpPr/>
          <p:nvPr/>
        </p:nvSpPr>
        <p:spPr>
          <a:xfrm>
            <a:off x="10353835" y="206084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2F8AFE14-78E1-4380-8B70-348802D9D670}"/>
              </a:ext>
            </a:extLst>
          </p:cNvPr>
          <p:cNvCxnSpPr>
            <a:stCxn id="36" idx="3"/>
            <a:endCxn id="31" idx="2"/>
          </p:cNvCxnSpPr>
          <p:nvPr/>
        </p:nvCxnSpPr>
        <p:spPr>
          <a:xfrm>
            <a:off x="9179557" y="3039635"/>
            <a:ext cx="117427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C2DFFE0-F6DD-4BE7-9515-C5A73043C68D}"/>
              </a:ext>
            </a:extLst>
          </p:cNvPr>
          <p:cNvCxnSpPr>
            <a:endCxn id="24" idx="2"/>
          </p:cNvCxnSpPr>
          <p:nvPr/>
        </p:nvCxnSpPr>
        <p:spPr>
          <a:xfrm flipV="1">
            <a:off x="9149934" y="2240868"/>
            <a:ext cx="1203901" cy="6383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738F8E3B-B11E-402C-A5CF-AFDFD23C92B2}"/>
              </a:ext>
            </a:extLst>
          </p:cNvPr>
          <p:cNvCxnSpPr>
            <a:stCxn id="28" idx="2"/>
          </p:cNvCxnSpPr>
          <p:nvPr/>
        </p:nvCxnSpPr>
        <p:spPr>
          <a:xfrm flipH="1" flipV="1">
            <a:off x="9179557" y="3242682"/>
            <a:ext cx="1187040" cy="59572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11FBD8BA-1AF1-4025-8E4E-834633061164}"/>
              </a:ext>
            </a:extLst>
          </p:cNvPr>
          <p:cNvSpPr/>
          <p:nvPr/>
        </p:nvSpPr>
        <p:spPr>
          <a:xfrm>
            <a:off x="10366597" y="365838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0B9C9B9-8F64-45EB-ABEF-C1A4294475C0}"/>
              </a:ext>
            </a:extLst>
          </p:cNvPr>
          <p:cNvSpPr/>
          <p:nvPr/>
        </p:nvSpPr>
        <p:spPr>
          <a:xfrm>
            <a:off x="8159399" y="479868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D89AC1E-7857-4E83-9E56-66685F088BCD}"/>
              </a:ext>
            </a:extLst>
          </p:cNvPr>
          <p:cNvSpPr/>
          <p:nvPr/>
        </p:nvSpPr>
        <p:spPr>
          <a:xfrm>
            <a:off x="6420103" y="37784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8D88874E-4997-4468-A66F-196295A31AEE}"/>
              </a:ext>
            </a:extLst>
          </p:cNvPr>
          <p:cNvSpPr/>
          <p:nvPr/>
        </p:nvSpPr>
        <p:spPr>
          <a:xfrm>
            <a:off x="10353835" y="285961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C456482-61CB-447A-BA5C-661776AF22C6}"/>
              </a:ext>
            </a:extLst>
          </p:cNvPr>
          <p:cNvSpPr/>
          <p:nvPr/>
        </p:nvSpPr>
        <p:spPr>
          <a:xfrm>
            <a:off x="8159399" y="285961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C15ABC14-3C5B-4C7B-B709-C40625B20393}"/>
              </a:ext>
            </a:extLst>
          </p:cNvPr>
          <p:cNvSpPr/>
          <p:nvPr/>
        </p:nvSpPr>
        <p:spPr>
          <a:xfrm>
            <a:off x="10353835" y="5369529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98337ED-5883-427B-8161-C169C059872F}"/>
              </a:ext>
            </a:extLst>
          </p:cNvPr>
          <p:cNvSpPr/>
          <p:nvPr/>
        </p:nvSpPr>
        <p:spPr>
          <a:xfrm>
            <a:off x="8979665" y="458265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28D1BF5-CCBD-4722-B787-DB98FC682424}"/>
              </a:ext>
            </a:extLst>
          </p:cNvPr>
          <p:cNvSpPr/>
          <p:nvPr/>
        </p:nvSpPr>
        <p:spPr>
          <a:xfrm>
            <a:off x="7564998" y="35623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666D886-FBA8-4189-BF9C-2E3608ED7EF0}"/>
              </a:ext>
            </a:extLst>
          </p:cNvPr>
          <p:cNvSpPr/>
          <p:nvPr/>
        </p:nvSpPr>
        <p:spPr>
          <a:xfrm>
            <a:off x="9035541" y="2643591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0516C96B-7996-4FEC-8E3F-145C63008C0A}"/>
              </a:ext>
            </a:extLst>
          </p:cNvPr>
          <p:cNvCxnSpPr>
            <a:stCxn id="29" idx="6"/>
            <a:endCxn id="34" idx="1"/>
          </p:cNvCxnSpPr>
          <p:nvPr/>
        </p:nvCxnSpPr>
        <p:spPr>
          <a:xfrm>
            <a:off x="8519439" y="4978701"/>
            <a:ext cx="46022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32A8B90-877B-414C-A28A-2DB85BFFCEA6}"/>
              </a:ext>
            </a:extLst>
          </p:cNvPr>
          <p:cNvCxnSpPr>
            <a:stCxn id="30" idx="6"/>
            <a:endCxn id="35" idx="1"/>
          </p:cNvCxnSpPr>
          <p:nvPr/>
        </p:nvCxnSpPr>
        <p:spPr>
          <a:xfrm>
            <a:off x="6780143" y="3958434"/>
            <a:ext cx="7848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9FB0FA0B-1B3B-4FE6-BBD1-1D0A21ECB466}"/>
              </a:ext>
            </a:extLst>
          </p:cNvPr>
          <p:cNvCxnSpPr>
            <a:endCxn id="32" idx="3"/>
          </p:cNvCxnSpPr>
          <p:nvPr/>
        </p:nvCxnSpPr>
        <p:spPr>
          <a:xfrm flipV="1">
            <a:off x="7699173" y="3166928"/>
            <a:ext cx="512953" cy="64305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1F8D6C08-CB10-4BE5-93F3-8783149B37BF}"/>
              </a:ext>
            </a:extLst>
          </p:cNvPr>
          <p:cNvCxnSpPr>
            <a:endCxn id="23" idx="2"/>
          </p:cNvCxnSpPr>
          <p:nvPr/>
        </p:nvCxnSpPr>
        <p:spPr>
          <a:xfrm flipV="1">
            <a:off x="9123681" y="4401488"/>
            <a:ext cx="1231486" cy="47271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CFAFDC7-D46D-481C-BEE0-D45FA3E1FFDD}"/>
              </a:ext>
            </a:extLst>
          </p:cNvPr>
          <p:cNvCxnSpPr>
            <a:stCxn id="32" idx="6"/>
            <a:endCxn id="36" idx="1"/>
          </p:cNvCxnSpPr>
          <p:nvPr/>
        </p:nvCxnSpPr>
        <p:spPr>
          <a:xfrm>
            <a:off x="8519439" y="3039635"/>
            <a:ext cx="5161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587BE0E-4696-4A2A-96F1-24BCC5B77AD9}"/>
              </a:ext>
            </a:extLst>
          </p:cNvPr>
          <p:cNvCxnSpPr>
            <a:endCxn id="33" idx="2"/>
          </p:cNvCxnSpPr>
          <p:nvPr/>
        </p:nvCxnSpPr>
        <p:spPr>
          <a:xfrm>
            <a:off x="9123681" y="5088332"/>
            <a:ext cx="1230154" cy="46121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A0F1D66-B505-4A0A-92DF-97827803C428}"/>
              </a:ext>
            </a:extLst>
          </p:cNvPr>
          <p:cNvCxnSpPr>
            <a:endCxn id="29" idx="1"/>
          </p:cNvCxnSpPr>
          <p:nvPr/>
        </p:nvCxnSpPr>
        <p:spPr>
          <a:xfrm>
            <a:off x="7699173" y="4087492"/>
            <a:ext cx="512953" cy="7639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7F080F3-8481-4D82-AF9C-5F5BB6FAFD2B}"/>
              </a:ext>
            </a:extLst>
          </p:cNvPr>
          <p:cNvSpPr txBox="1"/>
          <p:nvPr/>
        </p:nvSpPr>
        <p:spPr>
          <a:xfrm>
            <a:off x="6939969" y="358910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endParaRPr lang="ru-RU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B8566E6-413D-46EB-935D-B4F1D185745E}"/>
              </a:ext>
            </a:extLst>
          </p:cNvPr>
          <p:cNvSpPr/>
          <p:nvPr/>
        </p:nvSpPr>
        <p:spPr>
          <a:xfrm>
            <a:off x="6555123" y="391343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9D614FC4-7126-44AB-A70C-D9481C157B00}"/>
              </a:ext>
            </a:extLst>
          </p:cNvPr>
          <p:cNvSpPr/>
          <p:nvPr/>
        </p:nvSpPr>
        <p:spPr>
          <a:xfrm>
            <a:off x="8294419" y="299463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046D75D4-2991-41BD-960D-C9F04294D548}"/>
              </a:ext>
            </a:extLst>
          </p:cNvPr>
          <p:cNvSpPr/>
          <p:nvPr/>
        </p:nvSpPr>
        <p:spPr>
          <a:xfrm>
            <a:off x="8294419" y="493370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216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Особенности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4957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Срабатывание перехода предполагается мгновенным и может произойти в любой момент, когда переход разрешен.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921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Особенности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49575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Порядок срабатывания перехода ограничен только наличием достаточного количества меток, необходимых для разрешенности перехода.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851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Состоянием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сети Петри называется количество меток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каждой позиции, определяемое функцией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3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Состояние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141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cs typeface="Segoe UI" panose="020B0502040204020203" pitchFamily="34" charset="0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полностью определяет состояние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срабатывании перехода текущее 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изменяется 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ru-RU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𝛿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1419684"/>
              </a:xfrm>
              <a:prstGeom prst="rect">
                <a:avLst/>
              </a:prstGeom>
              <a:blipFill>
                <a:blip r:embed="rId2"/>
                <a:stretch>
                  <a:fillRect l="-1290" t="-5603" b="-8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4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Состояние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в некоторый момент времени не существует разрешенного перехода, то функция состояния более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определяется, и процесс, описывающий сеть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Петри, завершается.</a:t>
            </a:r>
          </a:p>
        </p:txBody>
      </p:sp>
    </p:spTree>
    <p:extLst>
      <p:ext uri="{BB962C8B-B14F-4D97-AF65-F5344CB8AC3E}">
        <p14:creationId xmlns:p14="http://schemas.microsoft.com/office/powerpoint/2010/main" val="91765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Достижимость состояний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145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непосредственно достижимым</a:t>
                </a:r>
                <a:b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срабатывание какого-нибудь перехода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приводит сеть 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1454372"/>
              </a:xfrm>
              <a:prstGeom prst="rect">
                <a:avLst/>
              </a:prstGeom>
              <a:blipFill>
                <a:blip r:embed="rId2"/>
                <a:stretch>
                  <a:fillRect l="-1290" t="-5042" b="-7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245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Достижимость состояний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1962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Состояние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достижимым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из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800" i="1" dirty="0" err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существуют состояния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переходы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…,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что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2800" i="1" dirty="0" err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=1, 2, …, 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−1.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1962717"/>
              </a:xfrm>
              <a:prstGeom prst="rect">
                <a:avLst/>
              </a:prstGeom>
              <a:blipFill>
                <a:blip r:embed="rId2"/>
                <a:stretch>
                  <a:fillRect l="-1290" t="-3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32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Сети Петри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Сети Петри используют главным образом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параллельных процессов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моделирования компонентов компьютера, параллельных вычислений, в робототехнике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для описания музыкальных структур.</a:t>
            </a:r>
          </a:p>
        </p:txBody>
      </p:sp>
    </p:spTree>
    <p:extLst>
      <p:ext uri="{BB962C8B-B14F-4D97-AF65-F5344CB8AC3E}">
        <p14:creationId xmlns:p14="http://schemas.microsoft.com/office/powerpoint/2010/main" val="2110883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Достижимость состояний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07D45B-4FE1-496E-A31E-67F9E011733B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81DA913-38EE-400F-8B74-DC4AE25E7DF9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5CB555E-DBC0-469B-BE2B-FF544D42F342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CEBF254-99C7-4343-9A49-22298688997D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246B10C-4225-40F0-9D0C-070334E8B968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5786A8C-C5A7-4E83-A42D-77B5C2C8FABA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B5723F-ECBD-47A2-AE2C-2F0F75DA37AB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B36E4C1-EA98-42AF-932E-B34B53DDBB19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8030286-5078-47A9-81C4-01B7400EE6AD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C3A3F66-ED6F-4962-9B0B-3FEB4E867B1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19972E-7486-48D3-A5DB-A4083982BCE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B7965A-2693-40CA-B00D-A4CE7035C26F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78372AB-C860-4FF4-A4CA-D60169EB54EE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C7823EC-D585-4D84-932B-29FA14D5617F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4E9F4B-272C-406E-94AA-0680BC009115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201DD552-F150-4FB5-880B-C532EB50C6DF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4CC3A15D-D632-4D30-B870-1B10E799C06C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C5FEA27C-5B8A-42C7-9DC4-ABCB65265789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10C77BD-131D-40F0-A776-9C5562128849}"/>
              </a:ext>
            </a:extLst>
          </p:cNvPr>
          <p:cNvSpPr/>
          <p:nvPr/>
        </p:nvSpPr>
        <p:spPr>
          <a:xfrm>
            <a:off x="1369317" y="212725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F063B76-CFDE-4F2E-B172-3C6B3FCEA106}"/>
              </a:ext>
            </a:extLst>
          </p:cNvPr>
          <p:cNvSpPr/>
          <p:nvPr/>
        </p:nvSpPr>
        <p:spPr>
          <a:xfrm>
            <a:off x="1349268" y="34233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A48CF76-5FA2-4A7D-84CB-C0F0B338E2D2}"/>
              </a:ext>
            </a:extLst>
          </p:cNvPr>
          <p:cNvSpPr/>
          <p:nvPr/>
        </p:nvSpPr>
        <p:spPr>
          <a:xfrm>
            <a:off x="2377429" y="51654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AA5A7B5-4C05-44C4-8CAA-FED29E7F24E3}"/>
              </a:ext>
            </a:extLst>
          </p:cNvPr>
          <p:cNvSpPr/>
          <p:nvPr/>
        </p:nvSpPr>
        <p:spPr>
          <a:xfrm>
            <a:off x="5165692" y="516451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F6FD1CE-329C-4AA2-BAB2-8D26E071F1DA}"/>
              </a:ext>
            </a:extLst>
          </p:cNvPr>
          <p:cNvSpPr/>
          <p:nvPr/>
        </p:nvSpPr>
        <p:spPr>
          <a:xfrm>
            <a:off x="3534014" y="277532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D9962C1-3D23-46C0-BDB0-4848A1EA48A6}"/>
              </a:ext>
            </a:extLst>
          </p:cNvPr>
          <p:cNvSpPr/>
          <p:nvPr/>
        </p:nvSpPr>
        <p:spPr>
          <a:xfrm>
            <a:off x="5345712" y="230992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80CD77-C62C-4359-9A9F-C39AD7FA08B8}"/>
              </a:ext>
            </a:extLst>
          </p:cNvPr>
          <p:cNvSpPr/>
          <p:nvPr/>
        </p:nvSpPr>
        <p:spPr>
          <a:xfrm>
            <a:off x="3879572" y="494848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1F8F6F3-F494-4AB3-9364-68681EE09813}"/>
              </a:ext>
            </a:extLst>
          </p:cNvPr>
          <p:cNvSpPr/>
          <p:nvPr/>
        </p:nvSpPr>
        <p:spPr>
          <a:xfrm>
            <a:off x="2485441" y="257106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77C3D25-7E4E-413F-A749-FDFA06FE545B}"/>
              </a:ext>
            </a:extLst>
          </p:cNvPr>
          <p:cNvSpPr/>
          <p:nvPr/>
        </p:nvSpPr>
        <p:spPr>
          <a:xfrm>
            <a:off x="4589627" y="3470881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861E850-1CBA-429C-8F2F-57C199668ED1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676630" y="2434566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BF4DDEC-6C32-41B0-81D0-3DC99D39BCAE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1656581" y="3094408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A54ACBF-532B-434C-98B8-409E98C415A1}"/>
              </a:ext>
            </a:extLst>
          </p:cNvPr>
          <p:cNvCxnSpPr>
            <a:stCxn id="29" idx="3"/>
            <a:endCxn id="26" idx="2"/>
          </p:cNvCxnSpPr>
          <p:nvPr/>
        </p:nvCxnSpPr>
        <p:spPr>
          <a:xfrm flipV="1">
            <a:off x="2629457" y="2955345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830EF09-4757-4D9F-AE40-BA5D60C5C4A4}"/>
              </a:ext>
            </a:extLst>
          </p:cNvPr>
          <p:cNvCxnSpPr>
            <a:stCxn id="26" idx="5"/>
          </p:cNvCxnSpPr>
          <p:nvPr/>
        </p:nvCxnSpPr>
        <p:spPr>
          <a:xfrm>
            <a:off x="3841327" y="3082638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E75F49F-FEA7-46DC-85BA-BFE10000D718}"/>
              </a:ext>
            </a:extLst>
          </p:cNvPr>
          <p:cNvCxnSpPr>
            <a:endCxn id="28" idx="1"/>
          </p:cNvCxnSpPr>
          <p:nvPr/>
        </p:nvCxnSpPr>
        <p:spPr>
          <a:xfrm>
            <a:off x="2737469" y="5344531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464C142-1437-40FD-9605-CFE26F8E4D5B}"/>
              </a:ext>
            </a:extLst>
          </p:cNvPr>
          <p:cNvCxnSpPr/>
          <p:nvPr/>
        </p:nvCxnSpPr>
        <p:spPr>
          <a:xfrm>
            <a:off x="4018576" y="5344531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612E992E-6742-4072-B981-FB67ACB93F25}"/>
              </a:ext>
            </a:extLst>
          </p:cNvPr>
          <p:cNvSpPr/>
          <p:nvPr/>
        </p:nvSpPr>
        <p:spPr>
          <a:xfrm>
            <a:off x="1709309" y="3189948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DCC33BE2-F726-4919-83C9-54EA891DBAEE}"/>
              </a:ext>
            </a:extLst>
          </p:cNvPr>
          <p:cNvSpPr/>
          <p:nvPr/>
        </p:nvSpPr>
        <p:spPr>
          <a:xfrm>
            <a:off x="3841328" y="3951032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уга 38">
            <a:extLst>
              <a:ext uri="{FF2B5EF4-FFF2-40B4-BE49-F238E27FC236}">
                <a16:creationId xmlns:a16="http://schemas.microsoft.com/office/drawing/2014/main" id="{AF78CA95-773A-4E7C-8F60-708C9597F536}"/>
              </a:ext>
            </a:extLst>
          </p:cNvPr>
          <p:cNvSpPr/>
          <p:nvPr/>
        </p:nvSpPr>
        <p:spPr>
          <a:xfrm>
            <a:off x="3929952" y="2077197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B935AD-649A-459C-BADD-13FD47DFB42E}"/>
              </a:ext>
            </a:extLst>
          </p:cNvPr>
          <p:cNvSpPr/>
          <p:nvPr/>
        </p:nvSpPr>
        <p:spPr>
          <a:xfrm>
            <a:off x="1503115" y="226456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F2E43FCA-C958-4C99-B824-7D799325BD1A}"/>
              </a:ext>
            </a:extLst>
          </p:cNvPr>
          <p:cNvSpPr/>
          <p:nvPr/>
        </p:nvSpPr>
        <p:spPr>
          <a:xfrm>
            <a:off x="1484288" y="355385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29C107F-42AE-4E68-B2BA-5960970FAD5D}"/>
              </a:ext>
            </a:extLst>
          </p:cNvPr>
          <p:cNvSpPr/>
          <p:nvPr/>
        </p:nvSpPr>
        <p:spPr>
          <a:xfrm>
            <a:off x="8683749" y="292222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68384E4-F2B4-4576-8B76-EEB947BC7837}"/>
              </a:ext>
            </a:extLst>
          </p:cNvPr>
          <p:cNvSpPr/>
          <p:nvPr/>
        </p:nvSpPr>
        <p:spPr>
          <a:xfrm>
            <a:off x="7524565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88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Достижимость состояний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07D45B-4FE1-496E-A31E-67F9E011733B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81DA913-38EE-400F-8B74-DC4AE25E7DF9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5CB555E-DBC0-469B-BE2B-FF544D42F342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CEBF254-99C7-4343-9A49-22298688997D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246B10C-4225-40F0-9D0C-070334E8B968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5786A8C-C5A7-4E83-A42D-77B5C2C8FABA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B5723F-ECBD-47A2-AE2C-2F0F75DA37AB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B36E4C1-EA98-42AF-932E-B34B53DDBB19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8030286-5078-47A9-81C4-01B7400EE6AD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C3A3F66-ED6F-4962-9B0B-3FEB4E867B1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19972E-7486-48D3-A5DB-A4083982BCE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B7965A-2693-40CA-B00D-A4CE7035C26F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78372AB-C860-4FF4-A4CA-D60169EB54EE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C7823EC-D585-4D84-932B-29FA14D5617F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4E9F4B-272C-406E-94AA-0680BC009115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201DD552-F150-4FB5-880B-C532EB50C6DF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4CC3A15D-D632-4D30-B870-1B10E799C06C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C5FEA27C-5B8A-42C7-9DC4-ABCB65265789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110C77BD-131D-40F0-A776-9C5562128849}"/>
              </a:ext>
            </a:extLst>
          </p:cNvPr>
          <p:cNvSpPr/>
          <p:nvPr/>
        </p:nvSpPr>
        <p:spPr>
          <a:xfrm>
            <a:off x="1369317" y="212725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FF063B76-CFDE-4F2E-B172-3C6B3FCEA106}"/>
              </a:ext>
            </a:extLst>
          </p:cNvPr>
          <p:cNvSpPr/>
          <p:nvPr/>
        </p:nvSpPr>
        <p:spPr>
          <a:xfrm>
            <a:off x="1349268" y="34233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EA48CF76-5FA2-4A7D-84CB-C0F0B338E2D2}"/>
              </a:ext>
            </a:extLst>
          </p:cNvPr>
          <p:cNvSpPr/>
          <p:nvPr/>
        </p:nvSpPr>
        <p:spPr>
          <a:xfrm>
            <a:off x="2377429" y="51654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AA5A7B5-4C05-44C4-8CAA-FED29E7F24E3}"/>
              </a:ext>
            </a:extLst>
          </p:cNvPr>
          <p:cNvSpPr/>
          <p:nvPr/>
        </p:nvSpPr>
        <p:spPr>
          <a:xfrm>
            <a:off x="5165692" y="516451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1F6FD1CE-329C-4AA2-BAB2-8D26E071F1DA}"/>
              </a:ext>
            </a:extLst>
          </p:cNvPr>
          <p:cNvSpPr/>
          <p:nvPr/>
        </p:nvSpPr>
        <p:spPr>
          <a:xfrm>
            <a:off x="3534014" y="277532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D9962C1-3D23-46C0-BDB0-4848A1EA48A6}"/>
              </a:ext>
            </a:extLst>
          </p:cNvPr>
          <p:cNvSpPr/>
          <p:nvPr/>
        </p:nvSpPr>
        <p:spPr>
          <a:xfrm>
            <a:off x="5345712" y="230992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780CD77-C62C-4359-9A9F-C39AD7FA08B8}"/>
              </a:ext>
            </a:extLst>
          </p:cNvPr>
          <p:cNvSpPr/>
          <p:nvPr/>
        </p:nvSpPr>
        <p:spPr>
          <a:xfrm>
            <a:off x="3879572" y="494848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E1F8F6F3-F494-4AB3-9364-68681EE09813}"/>
              </a:ext>
            </a:extLst>
          </p:cNvPr>
          <p:cNvSpPr/>
          <p:nvPr/>
        </p:nvSpPr>
        <p:spPr>
          <a:xfrm>
            <a:off x="2485441" y="257106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77C3D25-7E4E-413F-A749-FDFA06FE545B}"/>
              </a:ext>
            </a:extLst>
          </p:cNvPr>
          <p:cNvSpPr/>
          <p:nvPr/>
        </p:nvSpPr>
        <p:spPr>
          <a:xfrm>
            <a:off x="4589627" y="3470881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861E850-1CBA-429C-8F2F-57C199668ED1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1676630" y="2434566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BF4DDEC-6C32-41B0-81D0-3DC99D39BCAE}"/>
              </a:ext>
            </a:extLst>
          </p:cNvPr>
          <p:cNvCxnSpPr>
            <a:cxnSpLocks/>
            <a:stCxn id="23" idx="7"/>
          </p:cNvCxnSpPr>
          <p:nvPr/>
        </p:nvCxnSpPr>
        <p:spPr>
          <a:xfrm flipV="1">
            <a:off x="1656581" y="3094408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A54ACBF-532B-434C-98B8-409E98C415A1}"/>
              </a:ext>
            </a:extLst>
          </p:cNvPr>
          <p:cNvCxnSpPr>
            <a:stCxn id="29" idx="3"/>
            <a:endCxn id="26" idx="2"/>
          </p:cNvCxnSpPr>
          <p:nvPr/>
        </p:nvCxnSpPr>
        <p:spPr>
          <a:xfrm flipV="1">
            <a:off x="2629457" y="2955345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6830EF09-4757-4D9F-AE40-BA5D60C5C4A4}"/>
              </a:ext>
            </a:extLst>
          </p:cNvPr>
          <p:cNvCxnSpPr>
            <a:stCxn id="26" idx="5"/>
          </p:cNvCxnSpPr>
          <p:nvPr/>
        </p:nvCxnSpPr>
        <p:spPr>
          <a:xfrm>
            <a:off x="3841327" y="3082638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CE75F49F-FEA7-46DC-85BA-BFE10000D718}"/>
              </a:ext>
            </a:extLst>
          </p:cNvPr>
          <p:cNvCxnSpPr>
            <a:endCxn id="28" idx="1"/>
          </p:cNvCxnSpPr>
          <p:nvPr/>
        </p:nvCxnSpPr>
        <p:spPr>
          <a:xfrm>
            <a:off x="2737469" y="5344531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464C142-1437-40FD-9605-CFE26F8E4D5B}"/>
              </a:ext>
            </a:extLst>
          </p:cNvPr>
          <p:cNvCxnSpPr/>
          <p:nvPr/>
        </p:nvCxnSpPr>
        <p:spPr>
          <a:xfrm>
            <a:off x="4018576" y="5344531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612E992E-6742-4072-B981-FB67ACB93F25}"/>
              </a:ext>
            </a:extLst>
          </p:cNvPr>
          <p:cNvSpPr/>
          <p:nvPr/>
        </p:nvSpPr>
        <p:spPr>
          <a:xfrm>
            <a:off x="1709309" y="3189948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уга 37">
            <a:extLst>
              <a:ext uri="{FF2B5EF4-FFF2-40B4-BE49-F238E27FC236}">
                <a16:creationId xmlns:a16="http://schemas.microsoft.com/office/drawing/2014/main" id="{DCC33BE2-F726-4919-83C9-54EA891DBAEE}"/>
              </a:ext>
            </a:extLst>
          </p:cNvPr>
          <p:cNvSpPr/>
          <p:nvPr/>
        </p:nvSpPr>
        <p:spPr>
          <a:xfrm>
            <a:off x="3841328" y="3951032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Дуга 38">
            <a:extLst>
              <a:ext uri="{FF2B5EF4-FFF2-40B4-BE49-F238E27FC236}">
                <a16:creationId xmlns:a16="http://schemas.microsoft.com/office/drawing/2014/main" id="{AF78CA95-773A-4E7C-8F60-708C9597F536}"/>
              </a:ext>
            </a:extLst>
          </p:cNvPr>
          <p:cNvSpPr/>
          <p:nvPr/>
        </p:nvSpPr>
        <p:spPr>
          <a:xfrm>
            <a:off x="3929952" y="2077197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6B935AD-649A-459C-BADD-13FD47DFB42E}"/>
              </a:ext>
            </a:extLst>
          </p:cNvPr>
          <p:cNvSpPr/>
          <p:nvPr/>
        </p:nvSpPr>
        <p:spPr>
          <a:xfrm>
            <a:off x="2516131" y="529370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F2E43FCA-C958-4C99-B824-7D799325BD1A}"/>
              </a:ext>
            </a:extLst>
          </p:cNvPr>
          <p:cNvSpPr/>
          <p:nvPr/>
        </p:nvSpPr>
        <p:spPr>
          <a:xfrm>
            <a:off x="3669034" y="291034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29C107F-42AE-4E68-B2BA-5960970FAD5D}"/>
              </a:ext>
            </a:extLst>
          </p:cNvPr>
          <p:cNvSpPr/>
          <p:nvPr/>
        </p:nvSpPr>
        <p:spPr>
          <a:xfrm>
            <a:off x="10495447" y="245054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68384E4-F2B4-4576-8B76-EEB947BC7837}"/>
              </a:ext>
            </a:extLst>
          </p:cNvPr>
          <p:cNvSpPr/>
          <p:nvPr/>
        </p:nvSpPr>
        <p:spPr>
          <a:xfrm>
            <a:off x="7524565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9213903-99CE-4398-AEEF-1D4091DBEA4F}"/>
              </a:ext>
            </a:extLst>
          </p:cNvPr>
          <p:cNvSpPr/>
          <p:nvPr/>
        </p:nvSpPr>
        <p:spPr>
          <a:xfrm>
            <a:off x="10316319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607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Достижимость состояний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C07D45B-4FE1-496E-A31E-67F9E011733B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81DA913-38EE-400F-8B74-DC4AE25E7DF9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5CB555E-DBC0-469B-BE2B-FF544D42F342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6CEBF254-99C7-4343-9A49-22298688997D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0246B10C-4225-40F0-9D0C-070334E8B968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5786A8C-C5A7-4E83-A42D-77B5C2C8FABA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0B5723F-ECBD-47A2-AE2C-2F0F75DA37AB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B36E4C1-EA98-42AF-932E-B34B53DDBB19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8030286-5078-47A9-81C4-01B7400EE6AD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C3A3F66-ED6F-4962-9B0B-3FEB4E867B1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819972E-7486-48D3-A5DB-A4083982BCEE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CB7965A-2693-40CA-B00D-A4CE7035C26F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A78372AB-C860-4FF4-A4CA-D60169EB54EE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C7823EC-D585-4D84-932B-29FA14D5617F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4E9F4B-272C-406E-94AA-0680BC009115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201DD552-F150-4FB5-880B-C532EB50C6DF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4CC3A15D-D632-4D30-B870-1B10E799C06C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C5FEA27C-5B8A-42C7-9DC4-ABCB65265789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529C107F-42AE-4E68-B2BA-5960970FAD5D}"/>
              </a:ext>
            </a:extLst>
          </p:cNvPr>
          <p:cNvSpPr/>
          <p:nvPr/>
        </p:nvSpPr>
        <p:spPr>
          <a:xfrm>
            <a:off x="10495447" y="2450547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868384E4-F2B4-4576-8B76-EEB947BC7837}"/>
              </a:ext>
            </a:extLst>
          </p:cNvPr>
          <p:cNvSpPr/>
          <p:nvPr/>
        </p:nvSpPr>
        <p:spPr>
          <a:xfrm>
            <a:off x="7524565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09213903-99CE-4398-AEEF-1D4091DBEA4F}"/>
              </a:ext>
            </a:extLst>
          </p:cNvPr>
          <p:cNvSpPr/>
          <p:nvPr/>
        </p:nvSpPr>
        <p:spPr>
          <a:xfrm>
            <a:off x="10316319" y="530611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EA406CD3-8FFE-45F9-B6F6-2A8C2F344245}"/>
              </a:ext>
            </a:extLst>
          </p:cNvPr>
          <p:cNvSpPr/>
          <p:nvPr/>
        </p:nvSpPr>
        <p:spPr>
          <a:xfrm>
            <a:off x="1369317" y="2127253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9218E64-C0BA-43FD-B303-2D9BCE93F7D9}"/>
              </a:ext>
            </a:extLst>
          </p:cNvPr>
          <p:cNvSpPr/>
          <p:nvPr/>
        </p:nvSpPr>
        <p:spPr>
          <a:xfrm>
            <a:off x="1349268" y="342339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9CFD7A41-9B95-4A92-9374-BF541D1817E1}"/>
              </a:ext>
            </a:extLst>
          </p:cNvPr>
          <p:cNvSpPr/>
          <p:nvPr/>
        </p:nvSpPr>
        <p:spPr>
          <a:xfrm>
            <a:off x="2377429" y="516549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7C7B565B-568C-426C-A0C0-51370C1184C8}"/>
              </a:ext>
            </a:extLst>
          </p:cNvPr>
          <p:cNvSpPr/>
          <p:nvPr/>
        </p:nvSpPr>
        <p:spPr>
          <a:xfrm>
            <a:off x="5165692" y="516451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9EFB5C57-C734-4234-95DA-0B9D8AB22D1C}"/>
              </a:ext>
            </a:extLst>
          </p:cNvPr>
          <p:cNvSpPr/>
          <p:nvPr/>
        </p:nvSpPr>
        <p:spPr>
          <a:xfrm>
            <a:off x="3534014" y="277532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DC8DD2B1-3A11-404F-99A8-2EE9C73FB865}"/>
              </a:ext>
            </a:extLst>
          </p:cNvPr>
          <p:cNvSpPr/>
          <p:nvPr/>
        </p:nvSpPr>
        <p:spPr>
          <a:xfrm>
            <a:off x="5345712" y="230992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E9C88D07-94B5-450C-BA2A-0DFE864F6EF9}"/>
              </a:ext>
            </a:extLst>
          </p:cNvPr>
          <p:cNvSpPr/>
          <p:nvPr/>
        </p:nvSpPr>
        <p:spPr>
          <a:xfrm>
            <a:off x="3879572" y="494848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0803A332-79D4-409D-83D2-448786F24DD2}"/>
              </a:ext>
            </a:extLst>
          </p:cNvPr>
          <p:cNvSpPr/>
          <p:nvPr/>
        </p:nvSpPr>
        <p:spPr>
          <a:xfrm>
            <a:off x="2485441" y="2571067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4151085-5F07-4C0C-A7EA-577424C28E2F}"/>
              </a:ext>
            </a:extLst>
          </p:cNvPr>
          <p:cNvSpPr/>
          <p:nvPr/>
        </p:nvSpPr>
        <p:spPr>
          <a:xfrm>
            <a:off x="4589627" y="3470881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229D458-B6E1-4747-A24F-75B812131496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1676630" y="2434566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6B1B5B4-2EFB-46B8-B384-0BBDBED38CC9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1656581" y="3094408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BE46CEFE-0016-418E-A3F4-F476B9FA8C8E}"/>
              </a:ext>
            </a:extLst>
          </p:cNvPr>
          <p:cNvCxnSpPr>
            <a:stCxn id="52" idx="3"/>
            <a:endCxn id="49" idx="2"/>
          </p:cNvCxnSpPr>
          <p:nvPr/>
        </p:nvCxnSpPr>
        <p:spPr>
          <a:xfrm flipV="1">
            <a:off x="2629457" y="2955345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85A8A7DC-C116-4CFE-8F06-79FEE895E52F}"/>
              </a:ext>
            </a:extLst>
          </p:cNvPr>
          <p:cNvCxnSpPr>
            <a:stCxn id="49" idx="5"/>
          </p:cNvCxnSpPr>
          <p:nvPr/>
        </p:nvCxnSpPr>
        <p:spPr>
          <a:xfrm>
            <a:off x="3841327" y="3082638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FD5F55C-D4FC-4E83-AA85-8F7705E45B0E}"/>
              </a:ext>
            </a:extLst>
          </p:cNvPr>
          <p:cNvCxnSpPr>
            <a:endCxn id="51" idx="1"/>
          </p:cNvCxnSpPr>
          <p:nvPr/>
        </p:nvCxnSpPr>
        <p:spPr>
          <a:xfrm>
            <a:off x="2737469" y="5344531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9926311C-3DCC-4291-A8D9-9FFB0E8868CB}"/>
              </a:ext>
            </a:extLst>
          </p:cNvPr>
          <p:cNvCxnSpPr/>
          <p:nvPr/>
        </p:nvCxnSpPr>
        <p:spPr>
          <a:xfrm>
            <a:off x="4018576" y="5344531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Дуга 59">
            <a:extLst>
              <a:ext uri="{FF2B5EF4-FFF2-40B4-BE49-F238E27FC236}">
                <a16:creationId xmlns:a16="http://schemas.microsoft.com/office/drawing/2014/main" id="{0675F180-6407-46DA-A29E-50749F1BF259}"/>
              </a:ext>
            </a:extLst>
          </p:cNvPr>
          <p:cNvSpPr/>
          <p:nvPr/>
        </p:nvSpPr>
        <p:spPr>
          <a:xfrm>
            <a:off x="1709309" y="3189948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Дуга 60">
            <a:extLst>
              <a:ext uri="{FF2B5EF4-FFF2-40B4-BE49-F238E27FC236}">
                <a16:creationId xmlns:a16="http://schemas.microsoft.com/office/drawing/2014/main" id="{97C35204-6EB3-4AC7-8238-E961AD9FC2F7}"/>
              </a:ext>
            </a:extLst>
          </p:cNvPr>
          <p:cNvSpPr/>
          <p:nvPr/>
        </p:nvSpPr>
        <p:spPr>
          <a:xfrm>
            <a:off x="3841328" y="3951032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Дуга 61">
            <a:extLst>
              <a:ext uri="{FF2B5EF4-FFF2-40B4-BE49-F238E27FC236}">
                <a16:creationId xmlns:a16="http://schemas.microsoft.com/office/drawing/2014/main" id="{96A0628E-9203-4B4E-81D2-9C7CED4FFC55}"/>
              </a:ext>
            </a:extLst>
          </p:cNvPr>
          <p:cNvSpPr/>
          <p:nvPr/>
        </p:nvSpPr>
        <p:spPr>
          <a:xfrm>
            <a:off x="3929952" y="2077197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14DD3FCF-C62F-4099-B6CA-17B6391AE051}"/>
              </a:ext>
            </a:extLst>
          </p:cNvPr>
          <p:cNvSpPr/>
          <p:nvPr/>
        </p:nvSpPr>
        <p:spPr>
          <a:xfrm>
            <a:off x="1503115" y="226456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7E3FEE6F-9EA1-40D2-9690-4217A835C798}"/>
              </a:ext>
            </a:extLst>
          </p:cNvPr>
          <p:cNvSpPr/>
          <p:nvPr/>
        </p:nvSpPr>
        <p:spPr>
          <a:xfrm>
            <a:off x="1484288" y="355385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099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Живучесть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Сеть Петри 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живой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для любого состояния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любого перехода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существует состояние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достижимое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состояния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так что переход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состояние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является разрешенным.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539430"/>
              </a:xfrm>
              <a:prstGeom prst="rect">
                <a:avLst/>
              </a:prstGeom>
              <a:blipFill>
                <a:blip r:embed="rId2"/>
                <a:stretch>
                  <a:fillRect l="-2583" t="-1897" b="-39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>
            <a:extLst>
              <a:ext uri="{FF2B5EF4-FFF2-40B4-BE49-F238E27FC236}">
                <a16:creationId xmlns:a16="http://schemas.microsoft.com/office/drawing/2014/main" id="{6BB2187B-2647-4B7D-B954-E83D9BACAB4B}"/>
              </a:ext>
            </a:extLst>
          </p:cNvPr>
          <p:cNvSpPr/>
          <p:nvPr/>
        </p:nvSpPr>
        <p:spPr>
          <a:xfrm>
            <a:off x="6168007" y="229423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85C39DF-B645-453D-8E2A-05F6D1F353D4}"/>
              </a:ext>
            </a:extLst>
          </p:cNvPr>
          <p:cNvSpPr/>
          <p:nvPr/>
        </p:nvSpPr>
        <p:spPr>
          <a:xfrm>
            <a:off x="6168007" y="49411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8D4168-1DC4-4A03-9F95-38A8F699B430}"/>
              </a:ext>
            </a:extLst>
          </p:cNvPr>
          <p:cNvSpPr/>
          <p:nvPr/>
        </p:nvSpPr>
        <p:spPr>
          <a:xfrm>
            <a:off x="10632504" y="49411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2E59BF00-EFF6-4E33-B690-8D309EA68EBD}"/>
              </a:ext>
            </a:extLst>
          </p:cNvPr>
          <p:cNvSpPr/>
          <p:nvPr/>
        </p:nvSpPr>
        <p:spPr>
          <a:xfrm>
            <a:off x="8502979" y="36599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352C2B1-E7DE-4230-8250-60A81E8C246F}"/>
              </a:ext>
            </a:extLst>
          </p:cNvPr>
          <p:cNvSpPr/>
          <p:nvPr/>
        </p:nvSpPr>
        <p:spPr>
          <a:xfrm>
            <a:off x="10632504" y="229423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08FA5A6-5E5F-4046-AED9-7FE0A830D383}"/>
              </a:ext>
            </a:extLst>
          </p:cNvPr>
          <p:cNvSpPr/>
          <p:nvPr/>
        </p:nvSpPr>
        <p:spPr>
          <a:xfrm>
            <a:off x="7298039" y="450912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5492DA5-CF71-4C44-B3DE-759BC59D5971}"/>
              </a:ext>
            </a:extLst>
          </p:cNvPr>
          <p:cNvSpPr/>
          <p:nvPr/>
        </p:nvSpPr>
        <p:spPr>
          <a:xfrm>
            <a:off x="7306228" y="2294236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22A5D50-9466-4C7B-A938-EC1E4C832966}"/>
              </a:ext>
            </a:extLst>
          </p:cNvPr>
          <p:cNvSpPr/>
          <p:nvPr/>
        </p:nvSpPr>
        <p:spPr>
          <a:xfrm>
            <a:off x="9568748" y="342900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8052ACF-785A-4E27-AB09-447D3A1A9856}"/>
              </a:ext>
            </a:extLst>
          </p:cNvPr>
          <p:cNvCxnSpPr>
            <a:stCxn id="25" idx="6"/>
            <a:endCxn id="29" idx="1"/>
          </p:cNvCxnSpPr>
          <p:nvPr/>
        </p:nvCxnSpPr>
        <p:spPr>
          <a:xfrm flipV="1">
            <a:off x="8863019" y="3825044"/>
            <a:ext cx="705729" cy="1494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D7DB54B-2056-46E5-8616-7EBC069414AE}"/>
              </a:ext>
            </a:extLst>
          </p:cNvPr>
          <p:cNvCxnSpPr>
            <a:stCxn id="27" idx="3"/>
            <a:endCxn id="24" idx="2"/>
          </p:cNvCxnSpPr>
          <p:nvPr/>
        </p:nvCxnSpPr>
        <p:spPr>
          <a:xfrm>
            <a:off x="7442055" y="4905164"/>
            <a:ext cx="3190449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25196FB-A6D4-4634-83B5-3BCD199C6F67}"/>
              </a:ext>
            </a:extLst>
          </p:cNvPr>
          <p:cNvCxnSpPr>
            <a:stCxn id="28" idx="3"/>
            <a:endCxn id="26" idx="2"/>
          </p:cNvCxnSpPr>
          <p:nvPr/>
        </p:nvCxnSpPr>
        <p:spPr>
          <a:xfrm flipV="1">
            <a:off x="7450244" y="2474256"/>
            <a:ext cx="3182260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E5906FA-486B-48CB-BF7D-6EAF86E848B2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9712764" y="3825044"/>
            <a:ext cx="972467" cy="11688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AB96C1C-AA67-4A12-9A89-B3549A9ACEBF}"/>
              </a:ext>
            </a:extLst>
          </p:cNvPr>
          <p:cNvCxnSpPr>
            <a:stCxn id="29" idx="3"/>
            <a:endCxn id="26" idx="3"/>
          </p:cNvCxnSpPr>
          <p:nvPr/>
        </p:nvCxnSpPr>
        <p:spPr>
          <a:xfrm flipV="1">
            <a:off x="9712764" y="2601549"/>
            <a:ext cx="972467" cy="122349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5D494C2-FC11-4099-B721-73F5E382FD89}"/>
              </a:ext>
            </a:extLst>
          </p:cNvPr>
          <p:cNvCxnSpPr>
            <a:stCxn id="22" idx="4"/>
            <a:endCxn id="36" idx="1"/>
          </p:cNvCxnSpPr>
          <p:nvPr/>
        </p:nvCxnSpPr>
        <p:spPr>
          <a:xfrm>
            <a:off x="6348027" y="2654276"/>
            <a:ext cx="945544" cy="11434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1A8AA3A-D0D6-4051-AE02-8CDE1BD535A3}"/>
              </a:ext>
            </a:extLst>
          </p:cNvPr>
          <p:cNvSpPr/>
          <p:nvPr/>
        </p:nvSpPr>
        <p:spPr>
          <a:xfrm>
            <a:off x="7293571" y="3401678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5B8B61-ECE4-41CF-B972-3DB90736B491}"/>
              </a:ext>
            </a:extLst>
          </p:cNvPr>
          <p:cNvCxnSpPr>
            <a:cxnSpLocks/>
            <a:stCxn id="36" idx="3"/>
            <a:endCxn id="25" idx="2"/>
          </p:cNvCxnSpPr>
          <p:nvPr/>
        </p:nvCxnSpPr>
        <p:spPr>
          <a:xfrm>
            <a:off x="7437587" y="3797722"/>
            <a:ext cx="1065392" cy="422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CBE889C-7FF2-4A17-AACB-17527E2686E6}"/>
              </a:ext>
            </a:extLst>
          </p:cNvPr>
          <p:cNvCxnSpPr>
            <a:stCxn id="23" idx="7"/>
            <a:endCxn id="36" idx="1"/>
          </p:cNvCxnSpPr>
          <p:nvPr/>
        </p:nvCxnSpPr>
        <p:spPr>
          <a:xfrm flipV="1">
            <a:off x="6475320" y="3797722"/>
            <a:ext cx="818251" cy="119617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FD4BF8-733B-40BF-89C0-C7EC1DE51B89}"/>
              </a:ext>
            </a:extLst>
          </p:cNvPr>
          <p:cNvCxnSpPr>
            <a:stCxn id="22" idx="6"/>
            <a:endCxn id="28" idx="1"/>
          </p:cNvCxnSpPr>
          <p:nvPr/>
        </p:nvCxnSpPr>
        <p:spPr>
          <a:xfrm>
            <a:off x="6528047" y="2474256"/>
            <a:ext cx="778181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A0A786-710D-48B7-972A-EA8BD2EC9D8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 flipV="1">
            <a:off x="6528047" y="4905164"/>
            <a:ext cx="769992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D584692B-91E9-430E-8B0B-44FFBB435374}"/>
              </a:ext>
            </a:extLst>
          </p:cNvPr>
          <p:cNvCxnSpPr>
            <a:endCxn id="22" idx="7"/>
          </p:cNvCxnSpPr>
          <p:nvPr/>
        </p:nvCxnSpPr>
        <p:spPr>
          <a:xfrm flipH="1" flipV="1">
            <a:off x="6475320" y="2346963"/>
            <a:ext cx="890261" cy="19930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4F0365F-E98D-4A4F-A9CC-6C8F543454DD}"/>
              </a:ext>
            </a:extLst>
          </p:cNvPr>
          <p:cNvCxnSpPr>
            <a:endCxn id="23" idx="5"/>
          </p:cNvCxnSpPr>
          <p:nvPr/>
        </p:nvCxnSpPr>
        <p:spPr>
          <a:xfrm flipH="1">
            <a:off x="6475320" y="5029899"/>
            <a:ext cx="818251" cy="21858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684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Живучесть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живая сеть Петри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тупиковой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BB2187B-2647-4B7D-B954-E83D9BACAB4B}"/>
              </a:ext>
            </a:extLst>
          </p:cNvPr>
          <p:cNvSpPr/>
          <p:nvPr/>
        </p:nvSpPr>
        <p:spPr>
          <a:xfrm>
            <a:off x="6168007" y="229423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85C39DF-B645-453D-8E2A-05F6D1F353D4}"/>
              </a:ext>
            </a:extLst>
          </p:cNvPr>
          <p:cNvSpPr/>
          <p:nvPr/>
        </p:nvSpPr>
        <p:spPr>
          <a:xfrm>
            <a:off x="6168007" y="49411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8D4168-1DC4-4A03-9F95-38A8F699B430}"/>
              </a:ext>
            </a:extLst>
          </p:cNvPr>
          <p:cNvSpPr/>
          <p:nvPr/>
        </p:nvSpPr>
        <p:spPr>
          <a:xfrm>
            <a:off x="10632504" y="49411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2E59BF00-EFF6-4E33-B690-8D309EA68EBD}"/>
              </a:ext>
            </a:extLst>
          </p:cNvPr>
          <p:cNvSpPr/>
          <p:nvPr/>
        </p:nvSpPr>
        <p:spPr>
          <a:xfrm>
            <a:off x="8502979" y="36599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352C2B1-E7DE-4230-8250-60A81E8C246F}"/>
              </a:ext>
            </a:extLst>
          </p:cNvPr>
          <p:cNvSpPr/>
          <p:nvPr/>
        </p:nvSpPr>
        <p:spPr>
          <a:xfrm>
            <a:off x="10632504" y="229423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08FA5A6-5E5F-4046-AED9-7FE0A830D383}"/>
              </a:ext>
            </a:extLst>
          </p:cNvPr>
          <p:cNvSpPr/>
          <p:nvPr/>
        </p:nvSpPr>
        <p:spPr>
          <a:xfrm>
            <a:off x="7298039" y="450912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5492DA5-CF71-4C44-B3DE-759BC59D5971}"/>
              </a:ext>
            </a:extLst>
          </p:cNvPr>
          <p:cNvSpPr/>
          <p:nvPr/>
        </p:nvSpPr>
        <p:spPr>
          <a:xfrm>
            <a:off x="7306228" y="2294236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22A5D50-9466-4C7B-A938-EC1E4C832966}"/>
              </a:ext>
            </a:extLst>
          </p:cNvPr>
          <p:cNvSpPr/>
          <p:nvPr/>
        </p:nvSpPr>
        <p:spPr>
          <a:xfrm>
            <a:off x="9568748" y="342900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D8052ACF-785A-4E27-AB09-447D3A1A9856}"/>
              </a:ext>
            </a:extLst>
          </p:cNvPr>
          <p:cNvCxnSpPr>
            <a:stCxn id="25" idx="6"/>
            <a:endCxn id="29" idx="1"/>
          </p:cNvCxnSpPr>
          <p:nvPr/>
        </p:nvCxnSpPr>
        <p:spPr>
          <a:xfrm flipV="1">
            <a:off x="8863019" y="3825044"/>
            <a:ext cx="705729" cy="1494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D7DB54B-2056-46E5-8616-7EBC069414AE}"/>
              </a:ext>
            </a:extLst>
          </p:cNvPr>
          <p:cNvCxnSpPr>
            <a:stCxn id="27" idx="3"/>
            <a:endCxn id="24" idx="2"/>
          </p:cNvCxnSpPr>
          <p:nvPr/>
        </p:nvCxnSpPr>
        <p:spPr>
          <a:xfrm>
            <a:off x="7442055" y="4905164"/>
            <a:ext cx="3190449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B25196FB-A6D4-4634-83B5-3BCD199C6F67}"/>
              </a:ext>
            </a:extLst>
          </p:cNvPr>
          <p:cNvCxnSpPr>
            <a:stCxn id="28" idx="3"/>
            <a:endCxn id="26" idx="2"/>
          </p:cNvCxnSpPr>
          <p:nvPr/>
        </p:nvCxnSpPr>
        <p:spPr>
          <a:xfrm flipV="1">
            <a:off x="7450244" y="2474256"/>
            <a:ext cx="3182260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5E5906FA-486B-48CB-BF7D-6EAF86E848B2}"/>
              </a:ext>
            </a:extLst>
          </p:cNvPr>
          <p:cNvCxnSpPr>
            <a:cxnSpLocks/>
            <a:stCxn id="29" idx="3"/>
            <a:endCxn id="24" idx="1"/>
          </p:cNvCxnSpPr>
          <p:nvPr/>
        </p:nvCxnSpPr>
        <p:spPr>
          <a:xfrm>
            <a:off x="9712764" y="3825044"/>
            <a:ext cx="972467" cy="11688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AB96C1C-AA67-4A12-9A89-B3549A9ACEBF}"/>
              </a:ext>
            </a:extLst>
          </p:cNvPr>
          <p:cNvCxnSpPr>
            <a:stCxn id="29" idx="3"/>
            <a:endCxn id="26" idx="3"/>
          </p:cNvCxnSpPr>
          <p:nvPr/>
        </p:nvCxnSpPr>
        <p:spPr>
          <a:xfrm flipV="1">
            <a:off x="9712764" y="2601549"/>
            <a:ext cx="972467" cy="122349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5D494C2-FC11-4099-B721-73F5E382FD89}"/>
              </a:ext>
            </a:extLst>
          </p:cNvPr>
          <p:cNvCxnSpPr>
            <a:stCxn id="22" idx="4"/>
            <a:endCxn id="36" idx="1"/>
          </p:cNvCxnSpPr>
          <p:nvPr/>
        </p:nvCxnSpPr>
        <p:spPr>
          <a:xfrm>
            <a:off x="6348027" y="2654276"/>
            <a:ext cx="945544" cy="11434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1A8AA3A-D0D6-4051-AE02-8CDE1BD535A3}"/>
              </a:ext>
            </a:extLst>
          </p:cNvPr>
          <p:cNvSpPr/>
          <p:nvPr/>
        </p:nvSpPr>
        <p:spPr>
          <a:xfrm>
            <a:off x="7293571" y="3401678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5A5B8B61-ECE4-41CF-B972-3DB90736B491}"/>
              </a:ext>
            </a:extLst>
          </p:cNvPr>
          <p:cNvCxnSpPr>
            <a:cxnSpLocks/>
            <a:stCxn id="36" idx="3"/>
            <a:endCxn id="25" idx="2"/>
          </p:cNvCxnSpPr>
          <p:nvPr/>
        </p:nvCxnSpPr>
        <p:spPr>
          <a:xfrm>
            <a:off x="7437587" y="3797722"/>
            <a:ext cx="1065392" cy="422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CBE889C-7FF2-4A17-AACB-17527E2686E6}"/>
              </a:ext>
            </a:extLst>
          </p:cNvPr>
          <p:cNvCxnSpPr>
            <a:stCxn id="23" idx="7"/>
            <a:endCxn id="36" idx="1"/>
          </p:cNvCxnSpPr>
          <p:nvPr/>
        </p:nvCxnSpPr>
        <p:spPr>
          <a:xfrm flipV="1">
            <a:off x="6475320" y="3797722"/>
            <a:ext cx="818251" cy="119617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FD4BF8-733B-40BF-89C0-C7EC1DE51B89}"/>
              </a:ext>
            </a:extLst>
          </p:cNvPr>
          <p:cNvCxnSpPr>
            <a:stCxn id="22" idx="6"/>
            <a:endCxn id="28" idx="1"/>
          </p:cNvCxnSpPr>
          <p:nvPr/>
        </p:nvCxnSpPr>
        <p:spPr>
          <a:xfrm>
            <a:off x="6528047" y="2474256"/>
            <a:ext cx="778181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C8A0A786-710D-48B7-972A-EA8BD2EC9D82}"/>
              </a:ext>
            </a:extLst>
          </p:cNvPr>
          <p:cNvCxnSpPr>
            <a:stCxn id="23" idx="6"/>
            <a:endCxn id="27" idx="1"/>
          </p:cNvCxnSpPr>
          <p:nvPr/>
        </p:nvCxnSpPr>
        <p:spPr>
          <a:xfrm flipV="1">
            <a:off x="6528047" y="4905164"/>
            <a:ext cx="769992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6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Живучесть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4957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не разрешен один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несколько переходов,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будем говорить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частичном тупике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 если ни один из переходов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может сработать,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говорят, что сеть Петри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находится в тупике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23FA43B5-F56C-4CEA-8D07-F76488E36FF9}"/>
              </a:ext>
            </a:extLst>
          </p:cNvPr>
          <p:cNvSpPr/>
          <p:nvPr/>
        </p:nvSpPr>
        <p:spPr>
          <a:xfrm>
            <a:off x="6168007" y="229423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739F05DA-1543-4A9F-A4D3-050F5884BCE0}"/>
              </a:ext>
            </a:extLst>
          </p:cNvPr>
          <p:cNvSpPr/>
          <p:nvPr/>
        </p:nvSpPr>
        <p:spPr>
          <a:xfrm>
            <a:off x="6168007" y="49411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85DE5B5F-7F07-4D1A-AFAB-911E3C57A1F8}"/>
              </a:ext>
            </a:extLst>
          </p:cNvPr>
          <p:cNvSpPr/>
          <p:nvPr/>
        </p:nvSpPr>
        <p:spPr>
          <a:xfrm>
            <a:off x="10632504" y="49411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2E0A288D-BBF4-4C34-BCC0-4F1C0E907349}"/>
              </a:ext>
            </a:extLst>
          </p:cNvPr>
          <p:cNvSpPr/>
          <p:nvPr/>
        </p:nvSpPr>
        <p:spPr>
          <a:xfrm>
            <a:off x="8502979" y="365996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93A0C5C8-36EF-495E-958D-C60D52CAD91C}"/>
              </a:ext>
            </a:extLst>
          </p:cNvPr>
          <p:cNvSpPr/>
          <p:nvPr/>
        </p:nvSpPr>
        <p:spPr>
          <a:xfrm>
            <a:off x="10632504" y="229423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FE4A5AC-D032-4071-844C-3981E75F19B3}"/>
              </a:ext>
            </a:extLst>
          </p:cNvPr>
          <p:cNvSpPr/>
          <p:nvPr/>
        </p:nvSpPr>
        <p:spPr>
          <a:xfrm>
            <a:off x="7298039" y="450912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3141372C-5BA7-42C0-BFBC-1727B334BEAE}"/>
              </a:ext>
            </a:extLst>
          </p:cNvPr>
          <p:cNvSpPr/>
          <p:nvPr/>
        </p:nvSpPr>
        <p:spPr>
          <a:xfrm>
            <a:off x="7306228" y="2294236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EB9B4812-110C-48D9-9C99-30A3438343DB}"/>
              </a:ext>
            </a:extLst>
          </p:cNvPr>
          <p:cNvSpPr/>
          <p:nvPr/>
        </p:nvSpPr>
        <p:spPr>
          <a:xfrm>
            <a:off x="9568748" y="342900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46BF9A45-7E6F-43EF-B9FE-7CE5C67652AA}"/>
              </a:ext>
            </a:extLst>
          </p:cNvPr>
          <p:cNvCxnSpPr>
            <a:stCxn id="46" idx="6"/>
            <a:endCxn id="50" idx="1"/>
          </p:cNvCxnSpPr>
          <p:nvPr/>
        </p:nvCxnSpPr>
        <p:spPr>
          <a:xfrm flipV="1">
            <a:off x="8863019" y="3825044"/>
            <a:ext cx="705729" cy="1494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B352F5A-5B4A-4F94-B27A-775D8B4C1B02}"/>
              </a:ext>
            </a:extLst>
          </p:cNvPr>
          <p:cNvCxnSpPr>
            <a:stCxn id="48" idx="3"/>
            <a:endCxn id="45" idx="2"/>
          </p:cNvCxnSpPr>
          <p:nvPr/>
        </p:nvCxnSpPr>
        <p:spPr>
          <a:xfrm>
            <a:off x="7442055" y="4905164"/>
            <a:ext cx="3190449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9DF45506-05E7-45D5-9200-A5BBE8ADD8E2}"/>
              </a:ext>
            </a:extLst>
          </p:cNvPr>
          <p:cNvCxnSpPr>
            <a:stCxn id="49" idx="3"/>
            <a:endCxn id="47" idx="2"/>
          </p:cNvCxnSpPr>
          <p:nvPr/>
        </p:nvCxnSpPr>
        <p:spPr>
          <a:xfrm flipV="1">
            <a:off x="7450244" y="2474256"/>
            <a:ext cx="3182260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5D471481-595F-48BD-B563-AD29AB81B971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>
            <a:off x="9712764" y="3825044"/>
            <a:ext cx="972467" cy="11688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49A9BC92-0259-4760-A8F1-5A4C69613D99}"/>
              </a:ext>
            </a:extLst>
          </p:cNvPr>
          <p:cNvCxnSpPr>
            <a:stCxn id="50" idx="3"/>
            <a:endCxn id="47" idx="3"/>
          </p:cNvCxnSpPr>
          <p:nvPr/>
        </p:nvCxnSpPr>
        <p:spPr>
          <a:xfrm flipV="1">
            <a:off x="9712764" y="2601549"/>
            <a:ext cx="972467" cy="122349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00C9C7-4BF7-4147-A729-87F772516214}"/>
              </a:ext>
            </a:extLst>
          </p:cNvPr>
          <p:cNvCxnSpPr>
            <a:stCxn id="43" idx="4"/>
            <a:endCxn id="57" idx="1"/>
          </p:cNvCxnSpPr>
          <p:nvPr/>
        </p:nvCxnSpPr>
        <p:spPr>
          <a:xfrm>
            <a:off x="6348027" y="2654276"/>
            <a:ext cx="945544" cy="11434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3D8C1DB-B7EB-4B5C-8703-CA6BF434902B}"/>
              </a:ext>
            </a:extLst>
          </p:cNvPr>
          <p:cNvSpPr/>
          <p:nvPr/>
        </p:nvSpPr>
        <p:spPr>
          <a:xfrm>
            <a:off x="7293571" y="3401678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75D8C4A-7C7D-4DD9-B096-920278220F63}"/>
              </a:ext>
            </a:extLst>
          </p:cNvPr>
          <p:cNvCxnSpPr>
            <a:cxnSpLocks/>
            <a:stCxn id="57" idx="3"/>
            <a:endCxn id="46" idx="2"/>
          </p:cNvCxnSpPr>
          <p:nvPr/>
        </p:nvCxnSpPr>
        <p:spPr>
          <a:xfrm>
            <a:off x="7437587" y="3797722"/>
            <a:ext cx="1065392" cy="422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F37216A-57F8-4A05-92D1-3D6B6A959932}"/>
              </a:ext>
            </a:extLst>
          </p:cNvPr>
          <p:cNvCxnSpPr>
            <a:stCxn id="44" idx="7"/>
            <a:endCxn id="57" idx="1"/>
          </p:cNvCxnSpPr>
          <p:nvPr/>
        </p:nvCxnSpPr>
        <p:spPr>
          <a:xfrm flipV="1">
            <a:off x="6475320" y="3797722"/>
            <a:ext cx="818251" cy="119617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30F689A-CE15-4415-903E-D8F42609520E}"/>
              </a:ext>
            </a:extLst>
          </p:cNvPr>
          <p:cNvCxnSpPr>
            <a:stCxn id="43" idx="6"/>
            <a:endCxn id="49" idx="1"/>
          </p:cNvCxnSpPr>
          <p:nvPr/>
        </p:nvCxnSpPr>
        <p:spPr>
          <a:xfrm>
            <a:off x="6528047" y="2474256"/>
            <a:ext cx="778181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23496CE-99CF-4205-A5C9-0A9C3576718C}"/>
              </a:ext>
            </a:extLst>
          </p:cNvPr>
          <p:cNvCxnSpPr>
            <a:stCxn id="44" idx="6"/>
            <a:endCxn id="48" idx="1"/>
          </p:cNvCxnSpPr>
          <p:nvPr/>
        </p:nvCxnSpPr>
        <p:spPr>
          <a:xfrm flipV="1">
            <a:off x="6528047" y="4905164"/>
            <a:ext cx="769992" cy="2160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EA6662DA-D401-46A9-A548-F766ED232625}"/>
              </a:ext>
            </a:extLst>
          </p:cNvPr>
          <p:cNvCxnSpPr>
            <a:endCxn id="43" idx="7"/>
          </p:cNvCxnSpPr>
          <p:nvPr/>
        </p:nvCxnSpPr>
        <p:spPr>
          <a:xfrm flipH="1" flipV="1">
            <a:off x="6475320" y="2346963"/>
            <a:ext cx="890261" cy="19930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2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077914"/>
            <a:ext cx="661514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Механизмы синхронизации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Механизмы синхронизации процессов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Взаимодействие процессов требует распределения ресурсов между ними.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Чтобы система работала правильно распределением ресурсов необходимо управлять.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Это управление в основном сводится к задачам синхронизации взаимодействия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1769142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Механизмы синхронизации процессов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Классические задачи синхронизации: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о взаимном исключении;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о производителе/потребителе;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об обедающих мудрецах;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о чтении/записи;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-операции над семафорами.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506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4097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взаимном исключении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Данная задача возникает в условиях, когда несколько процессов разделяют общую переменную.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Каждый процесс может вначале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считать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значение переменной, затем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вычислить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новое значение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записать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его на то же место.</a:t>
            </a:r>
          </a:p>
        </p:txBody>
      </p:sp>
    </p:spTree>
    <p:extLst>
      <p:ext uri="{BB962C8B-B14F-4D97-AF65-F5344CB8AC3E}">
        <p14:creationId xmlns:p14="http://schemas.microsoft.com/office/powerpoint/2010/main" val="129906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Сети Петри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Сети Петри используются для нахождения дефектов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проекте системы.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Они обладают многими свойствами блок-схем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конечных автоматов.</a:t>
            </a:r>
          </a:p>
        </p:txBody>
      </p:sp>
    </p:spTree>
    <p:extLst>
      <p:ext uri="{BB962C8B-B14F-4D97-AF65-F5344CB8AC3E}">
        <p14:creationId xmlns:p14="http://schemas.microsoft.com/office/powerpoint/2010/main" val="2885431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взаимном исключении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два процесса одновременно будут выполнять указанную последовательность действий, то может возникнуть неправильная работа системы.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Например, оба процесса считают по очереди старое значение переменной, а при записи одно из новых значений записанное первым будет уничтожено.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Таким образом, результат работы одного из двух процессов будет утерян.</a:t>
            </a:r>
          </a:p>
        </p:txBody>
      </p:sp>
    </p:spTree>
    <p:extLst>
      <p:ext uri="{BB962C8B-B14F-4D97-AF65-F5344CB8AC3E}">
        <p14:creationId xmlns:p14="http://schemas.microsoft.com/office/powerpoint/2010/main" val="31883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взаимном исключении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Для правильной работы системы необходимо обеспечить механизм взаимного исключения, при котором одновременно не более чем один процесс имеет доступ</a:t>
            </a:r>
            <a:b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к разделяемой переменной.</a:t>
            </a:r>
          </a:p>
        </p:txBody>
      </p:sp>
    </p:spTree>
    <p:extLst>
      <p:ext uri="{BB962C8B-B14F-4D97-AF65-F5344CB8AC3E}">
        <p14:creationId xmlns:p14="http://schemas.microsoft.com/office/powerpoint/2010/main" val="335441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взаимном исключении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Часть программного кода процесса, в котором выполняется доступ к разделяемой переменной</a:t>
            </a:r>
            <a:b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 при этом требуется защита от доступа к разделяемой переменной другого процесса, называется</a:t>
            </a:r>
            <a:b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критической секцией</a:t>
            </a:r>
            <a: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150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 взаимного исключения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835777" y="537195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372472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7192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10785" y="2437536"/>
            <a:ext cx="5012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7015797" y="3153130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7217819" y="2077495"/>
            <a:ext cx="1169932" cy="3348985"/>
          </a:xfrm>
          <a:prstGeom prst="arc">
            <a:avLst>
              <a:gd name="adj1" fmla="val 14098180"/>
              <a:gd name="adj2" fmla="val 2143544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D850E67-0D0B-4054-9C37-E7C7C80A32F9}"/>
              </a:ext>
            </a:extLst>
          </p:cNvPr>
          <p:cNvSpPr/>
          <p:nvPr/>
        </p:nvSpPr>
        <p:spPr>
          <a:xfrm>
            <a:off x="6619797" y="465635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8883E05-6CFA-4E6F-9551-762F215F38DF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7015797" y="4084764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62C30CE-9D3E-4238-A0BF-D91ED0F21B4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015797" y="4800358"/>
            <a:ext cx="1656" cy="5715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AADAA31-2987-40F4-BBAA-A20250F9A749}"/>
              </a:ext>
            </a:extLst>
          </p:cNvPr>
          <p:cNvSpPr/>
          <p:nvPr/>
        </p:nvSpPr>
        <p:spPr>
          <a:xfrm>
            <a:off x="9664053" y="537195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372472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839061" y="2437536"/>
            <a:ext cx="5012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153130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BE48201-4CEA-4A6E-9B38-5E30D2EAABA5}"/>
              </a:ext>
            </a:extLst>
          </p:cNvPr>
          <p:cNvSpPr/>
          <p:nvPr/>
        </p:nvSpPr>
        <p:spPr>
          <a:xfrm>
            <a:off x="9448073" y="465635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B82C896-4302-45DB-81DB-6BE4A994E891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>
            <a:off x="9844073" y="4084764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8B4031D-F9E9-4EF7-A341-1ED47F083B92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844073" y="4800358"/>
            <a:ext cx="1656" cy="5715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Дуга 60">
            <a:extLst>
              <a:ext uri="{FF2B5EF4-FFF2-40B4-BE49-F238E27FC236}">
                <a16:creationId xmlns:a16="http://schemas.microsoft.com/office/drawing/2014/main" id="{FD333BE8-9705-41AB-B8D7-D56285F16560}"/>
              </a:ext>
            </a:extLst>
          </p:cNvPr>
          <p:cNvSpPr/>
          <p:nvPr/>
        </p:nvSpPr>
        <p:spPr>
          <a:xfrm flipH="1">
            <a:off x="8472119" y="2077495"/>
            <a:ext cx="1169932" cy="3363342"/>
          </a:xfrm>
          <a:prstGeom prst="arc">
            <a:avLst>
              <a:gd name="adj1" fmla="val 14108357"/>
              <a:gd name="adj2" fmla="val 21362487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Дуга 61">
            <a:extLst>
              <a:ext uri="{FF2B5EF4-FFF2-40B4-BE49-F238E27FC236}">
                <a16:creationId xmlns:a16="http://schemas.microsoft.com/office/drawing/2014/main" id="{0D100363-5260-45DC-9D30-810086E59654}"/>
              </a:ext>
            </a:extLst>
          </p:cNvPr>
          <p:cNvSpPr/>
          <p:nvPr/>
        </p:nvSpPr>
        <p:spPr>
          <a:xfrm flipV="1">
            <a:off x="7176120" y="2343301"/>
            <a:ext cx="1169932" cy="3381535"/>
          </a:xfrm>
          <a:prstGeom prst="arc">
            <a:avLst>
              <a:gd name="adj1" fmla="val 13947042"/>
              <a:gd name="adj2" fmla="val 21562538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8526468" y="2357657"/>
            <a:ext cx="1169932" cy="3374334"/>
          </a:xfrm>
          <a:prstGeom prst="arc">
            <a:avLst>
              <a:gd name="adj1" fmla="val 13947042"/>
              <a:gd name="adj2" fmla="val 94303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4064E3-C6EC-48E6-BCA6-8A8468717AC1}"/>
              </a:ext>
            </a:extLst>
          </p:cNvPr>
          <p:cNvSpPr txBox="1"/>
          <p:nvPr/>
        </p:nvSpPr>
        <p:spPr>
          <a:xfrm>
            <a:off x="1138465" y="2070273"/>
            <a:ext cx="49575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Механизм взаимного исключения работает таким образом, что при выполнении критической секции какого-либо процесса, критические секции других процессов блокируются.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24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производителе/потребителе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 производитель порождает компоненту информации и размещает ее в буфер.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 потребитель ждет пока компонента информации разместится в буфере, после этого он может ее удалить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из буфера и использовать.</a:t>
            </a:r>
          </a:p>
        </p:txBody>
      </p:sp>
    </p:spTree>
    <p:extLst>
      <p:ext uri="{BB962C8B-B14F-4D97-AF65-F5344CB8AC3E}">
        <p14:creationId xmlns:p14="http://schemas.microsoft.com/office/powerpoint/2010/main" val="13227062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производителе/потребителе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Как правило используется буфер ограниченной ёмкости, то есть имеется возможность разместить в нем не более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компонентов данных.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84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759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производителе/потребителе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этом случае скорость заполнения буфера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процессами-производителями и скорость извлечения данных процессами–потребителями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должны быть сопоставимы.</a:t>
            </a:r>
          </a:p>
        </p:txBody>
      </p:sp>
    </p:spTree>
    <p:extLst>
      <p:ext uri="{BB962C8B-B14F-4D97-AF65-F5344CB8AC3E}">
        <p14:creationId xmlns:p14="http://schemas.microsoft.com/office/powerpoint/2010/main" val="511265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производителе/потребителе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60243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407707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432949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43035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7015797" y="2962474"/>
            <a:ext cx="0" cy="4678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7015797" y="3574350"/>
            <a:ext cx="0" cy="5027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D850E67-0D0B-4054-9C37-E7C7C80A32F9}"/>
              </a:ext>
            </a:extLst>
          </p:cNvPr>
          <p:cNvSpPr/>
          <p:nvPr/>
        </p:nvSpPr>
        <p:spPr>
          <a:xfrm>
            <a:off x="6619797" y="522921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8883E05-6CFA-4E6F-9551-762F215F38DF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7015797" y="4437112"/>
            <a:ext cx="0" cy="79210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60243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407707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43035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9844073" y="2962474"/>
            <a:ext cx="0" cy="4678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574350"/>
            <a:ext cx="0" cy="5027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BE48201-4CEA-4A6E-9B38-5E30D2EAABA5}"/>
              </a:ext>
            </a:extLst>
          </p:cNvPr>
          <p:cNvSpPr/>
          <p:nvPr/>
        </p:nvSpPr>
        <p:spPr>
          <a:xfrm>
            <a:off x="9448073" y="522921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B82C896-4302-45DB-81DB-6BE4A994E891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>
            <a:off x="9844073" y="4437112"/>
            <a:ext cx="0" cy="79210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Дуга 60">
            <a:extLst>
              <a:ext uri="{FF2B5EF4-FFF2-40B4-BE49-F238E27FC236}">
                <a16:creationId xmlns:a16="http://schemas.microsoft.com/office/drawing/2014/main" id="{FD333BE8-9705-41AB-B8D7-D56285F16560}"/>
              </a:ext>
            </a:extLst>
          </p:cNvPr>
          <p:cNvSpPr/>
          <p:nvPr/>
        </p:nvSpPr>
        <p:spPr>
          <a:xfrm flipH="1">
            <a:off x="8390778" y="2501089"/>
            <a:ext cx="1225963" cy="3363342"/>
          </a:xfrm>
          <a:prstGeom prst="arc">
            <a:avLst>
              <a:gd name="adj1" fmla="val 14004368"/>
              <a:gd name="adj2" fmla="val 18273250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7931958" y="1984661"/>
            <a:ext cx="1772901" cy="2934786"/>
          </a:xfrm>
          <a:prstGeom prst="arc">
            <a:avLst>
              <a:gd name="adj1" fmla="val 11298049"/>
              <a:gd name="adj2" fmla="val 16730975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Производитель – слева</a:t>
                </a:r>
                <a:r>
                  <a:rPr lang="en-US" sz="2800" dirty="0"/>
                  <a:t>.</a:t>
                </a:r>
                <a:endParaRPr lang="ru-RU" sz="2800" dirty="0"/>
              </a:p>
              <a:p>
                <a:r>
                  <a:rPr lang="ru-RU" sz="2800" dirty="0"/>
                  <a:t>Потребитель – справа</a:t>
                </a:r>
                <a:r>
                  <a:rPr lang="en-US" sz="28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выше,</a:t>
                </a:r>
                <a:endParaRPr lang="en-US" sz="2800" dirty="0"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b="1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– </a:t>
                </a: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ниже</a:t>
                </a:r>
                <a: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.</a:t>
                </a:r>
                <a:endParaRPr lang="ru-RU" sz="2800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blipFill>
                <a:blip r:embed="rId3"/>
                <a:stretch>
                  <a:fillRect l="-2583" t="-2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Овал 26">
            <a:extLst>
              <a:ext uri="{FF2B5EF4-FFF2-40B4-BE49-F238E27FC236}">
                <a16:creationId xmlns:a16="http://schemas.microsoft.com/office/drawing/2014/main" id="{3B5FB56E-2CE6-4F86-ADDB-B7D031CF4693}"/>
              </a:ext>
            </a:extLst>
          </p:cNvPr>
          <p:cNvSpPr/>
          <p:nvPr/>
        </p:nvSpPr>
        <p:spPr>
          <a:xfrm>
            <a:off x="8235546" y="465314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Дуга 27">
            <a:extLst>
              <a:ext uri="{FF2B5EF4-FFF2-40B4-BE49-F238E27FC236}">
                <a16:creationId xmlns:a16="http://schemas.microsoft.com/office/drawing/2014/main" id="{D3AC4F8F-F674-4A39-A7FB-240F2755D001}"/>
              </a:ext>
            </a:extLst>
          </p:cNvPr>
          <p:cNvSpPr/>
          <p:nvPr/>
        </p:nvSpPr>
        <p:spPr>
          <a:xfrm flipH="1" flipV="1">
            <a:off x="7115025" y="2308471"/>
            <a:ext cx="1354067" cy="3578198"/>
          </a:xfrm>
          <a:prstGeom prst="arc">
            <a:avLst>
              <a:gd name="adj1" fmla="val 14260782"/>
              <a:gd name="adj2" fmla="val 17395785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AB398131-A9D1-4B09-B232-E30363824057}"/>
              </a:ext>
            </a:extLst>
          </p:cNvPr>
          <p:cNvSpPr/>
          <p:nvPr/>
        </p:nvSpPr>
        <p:spPr>
          <a:xfrm flipH="1">
            <a:off x="7338478" y="2962473"/>
            <a:ext cx="1254084" cy="4528895"/>
          </a:xfrm>
          <a:prstGeom prst="arc">
            <a:avLst>
              <a:gd name="adj1" fmla="val 15496789"/>
              <a:gd name="adj2" fmla="val 149125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66945767-671A-416A-9D25-5E3DD71AAC87}"/>
              </a:ext>
            </a:extLst>
          </p:cNvPr>
          <p:cNvSpPr/>
          <p:nvPr/>
        </p:nvSpPr>
        <p:spPr>
          <a:xfrm flipH="1" flipV="1">
            <a:off x="6223797" y="2308468"/>
            <a:ext cx="916162" cy="3416367"/>
          </a:xfrm>
          <a:prstGeom prst="arc">
            <a:avLst>
              <a:gd name="adj1" fmla="val 15369494"/>
              <a:gd name="adj2" fmla="val 6011237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уга 30">
            <a:extLst>
              <a:ext uri="{FF2B5EF4-FFF2-40B4-BE49-F238E27FC236}">
                <a16:creationId xmlns:a16="http://schemas.microsoft.com/office/drawing/2014/main" id="{02928528-0892-4F97-B499-0E3555073127}"/>
              </a:ext>
            </a:extLst>
          </p:cNvPr>
          <p:cNvSpPr/>
          <p:nvPr/>
        </p:nvSpPr>
        <p:spPr>
          <a:xfrm flipV="1">
            <a:off x="9733936" y="2317683"/>
            <a:ext cx="916162" cy="3416367"/>
          </a:xfrm>
          <a:prstGeom prst="arc">
            <a:avLst>
              <a:gd name="adj1" fmla="val 15369494"/>
              <a:gd name="adj2" fmla="val 6011237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94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производителе/потребителе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60243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407707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432949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43035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4"/>
            <a:endCxn id="11" idx="0"/>
          </p:cNvCxnSpPr>
          <p:nvPr/>
        </p:nvCxnSpPr>
        <p:spPr>
          <a:xfrm>
            <a:off x="7015797" y="2962474"/>
            <a:ext cx="0" cy="4678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7015797" y="3574350"/>
            <a:ext cx="0" cy="5027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D850E67-0D0B-4054-9C37-E7C7C80A32F9}"/>
              </a:ext>
            </a:extLst>
          </p:cNvPr>
          <p:cNvSpPr/>
          <p:nvPr/>
        </p:nvSpPr>
        <p:spPr>
          <a:xfrm>
            <a:off x="6619797" y="522921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8883E05-6CFA-4E6F-9551-762F215F38DF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7015797" y="4437112"/>
            <a:ext cx="0" cy="79210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60243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407707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43035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  <a:stCxn id="52" idx="4"/>
            <a:endCxn id="55" idx="0"/>
          </p:cNvCxnSpPr>
          <p:nvPr/>
        </p:nvCxnSpPr>
        <p:spPr>
          <a:xfrm>
            <a:off x="9844073" y="2962474"/>
            <a:ext cx="0" cy="4678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574350"/>
            <a:ext cx="0" cy="5027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BE48201-4CEA-4A6E-9B38-5E30D2EAABA5}"/>
              </a:ext>
            </a:extLst>
          </p:cNvPr>
          <p:cNvSpPr/>
          <p:nvPr/>
        </p:nvSpPr>
        <p:spPr>
          <a:xfrm>
            <a:off x="9448073" y="522921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B82C896-4302-45DB-81DB-6BE4A994E891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>
            <a:off x="9844073" y="4437112"/>
            <a:ext cx="0" cy="79210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Дуга 60">
            <a:extLst>
              <a:ext uri="{FF2B5EF4-FFF2-40B4-BE49-F238E27FC236}">
                <a16:creationId xmlns:a16="http://schemas.microsoft.com/office/drawing/2014/main" id="{FD333BE8-9705-41AB-B8D7-D56285F16560}"/>
              </a:ext>
            </a:extLst>
          </p:cNvPr>
          <p:cNvSpPr/>
          <p:nvPr/>
        </p:nvSpPr>
        <p:spPr>
          <a:xfrm flipH="1">
            <a:off x="8390778" y="2501089"/>
            <a:ext cx="1225963" cy="3363342"/>
          </a:xfrm>
          <a:prstGeom prst="arc">
            <a:avLst>
              <a:gd name="adj1" fmla="val 14004368"/>
              <a:gd name="adj2" fmla="val 18273250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7931958" y="1984661"/>
            <a:ext cx="1772901" cy="2934786"/>
          </a:xfrm>
          <a:prstGeom prst="arc">
            <a:avLst>
              <a:gd name="adj1" fmla="val 11298049"/>
              <a:gd name="adj2" fmla="val 16730975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Первоначально позиция</a:t>
                </a:r>
                <a:b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имеет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меток, а позиция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не имеет.</a:t>
                </a:r>
                <a:endParaRPr lang="en-US" sz="2800" dirty="0"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Если буфер будет полностью заполнен, то в позиции</a:t>
                </a:r>
                <a:b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будет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меток,</a:t>
                </a:r>
                <a:endParaRPr lang="en-US" sz="2800" dirty="0">
                  <a:latin typeface="Segoe UI" panose="020B0502040204020203" pitchFamily="34" charset="0"/>
                  <a:ea typeface="Times New Roman" panose="02020603050405020304" pitchFamily="18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а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 − 0 меток. 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108543"/>
              </a:xfrm>
              <a:prstGeom prst="rect">
                <a:avLst/>
              </a:prstGeom>
              <a:blipFill>
                <a:blip r:embed="rId3"/>
                <a:stretch>
                  <a:fillRect l="-2583" t="-2157" r="-3321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Овал 26">
            <a:extLst>
              <a:ext uri="{FF2B5EF4-FFF2-40B4-BE49-F238E27FC236}">
                <a16:creationId xmlns:a16="http://schemas.microsoft.com/office/drawing/2014/main" id="{3B5FB56E-2CE6-4F86-ADDB-B7D031CF4693}"/>
              </a:ext>
            </a:extLst>
          </p:cNvPr>
          <p:cNvSpPr/>
          <p:nvPr/>
        </p:nvSpPr>
        <p:spPr>
          <a:xfrm>
            <a:off x="8235546" y="465314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Дуга 27">
            <a:extLst>
              <a:ext uri="{FF2B5EF4-FFF2-40B4-BE49-F238E27FC236}">
                <a16:creationId xmlns:a16="http://schemas.microsoft.com/office/drawing/2014/main" id="{D3AC4F8F-F674-4A39-A7FB-240F2755D001}"/>
              </a:ext>
            </a:extLst>
          </p:cNvPr>
          <p:cNvSpPr/>
          <p:nvPr/>
        </p:nvSpPr>
        <p:spPr>
          <a:xfrm flipH="1" flipV="1">
            <a:off x="7115025" y="2308471"/>
            <a:ext cx="1354067" cy="3578198"/>
          </a:xfrm>
          <a:prstGeom prst="arc">
            <a:avLst>
              <a:gd name="adj1" fmla="val 14260782"/>
              <a:gd name="adj2" fmla="val 17395785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уга 28">
            <a:extLst>
              <a:ext uri="{FF2B5EF4-FFF2-40B4-BE49-F238E27FC236}">
                <a16:creationId xmlns:a16="http://schemas.microsoft.com/office/drawing/2014/main" id="{AB398131-A9D1-4B09-B232-E30363824057}"/>
              </a:ext>
            </a:extLst>
          </p:cNvPr>
          <p:cNvSpPr/>
          <p:nvPr/>
        </p:nvSpPr>
        <p:spPr>
          <a:xfrm flipH="1">
            <a:off x="7338478" y="2962473"/>
            <a:ext cx="1254084" cy="4528895"/>
          </a:xfrm>
          <a:prstGeom prst="arc">
            <a:avLst>
              <a:gd name="adj1" fmla="val 15496789"/>
              <a:gd name="adj2" fmla="val 149125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66945767-671A-416A-9D25-5E3DD71AAC87}"/>
              </a:ext>
            </a:extLst>
          </p:cNvPr>
          <p:cNvSpPr/>
          <p:nvPr/>
        </p:nvSpPr>
        <p:spPr>
          <a:xfrm flipH="1" flipV="1">
            <a:off x="6223797" y="2308468"/>
            <a:ext cx="916162" cy="3416367"/>
          </a:xfrm>
          <a:prstGeom prst="arc">
            <a:avLst>
              <a:gd name="adj1" fmla="val 15369494"/>
              <a:gd name="adj2" fmla="val 6011237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уга 30">
            <a:extLst>
              <a:ext uri="{FF2B5EF4-FFF2-40B4-BE49-F238E27FC236}">
                <a16:creationId xmlns:a16="http://schemas.microsoft.com/office/drawing/2014/main" id="{02928528-0892-4F97-B499-0E3555073127}"/>
              </a:ext>
            </a:extLst>
          </p:cNvPr>
          <p:cNvSpPr/>
          <p:nvPr/>
        </p:nvSpPr>
        <p:spPr>
          <a:xfrm flipV="1">
            <a:off x="9733936" y="2317683"/>
            <a:ext cx="916162" cy="3416367"/>
          </a:xfrm>
          <a:prstGeom prst="arc">
            <a:avLst>
              <a:gd name="adj1" fmla="val 15369494"/>
              <a:gd name="adj2" fmla="val 6011237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03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об обедающих мудрецах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Пять безмолвных философов сидят вокруг круглого стола, перед каждым философом стоит миска с рисом и палочки для еды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Палочки лежат на столе между каждой парой ближайших философов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6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Позиции и переходы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 двудольный ориентированный граф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котором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𝑃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∪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blipFill>
                <a:blip r:embed="rId2"/>
                <a:stretch>
                  <a:fillRect l="-2583" t="-37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657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об обедающих мудрецах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Каждый философ может либо есть, либо размышлять. Приём пищи не ограничен количеством оставшегося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риса – подразумевается бесконечный запас.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Философ может есть только тогда, когда держит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две палочки –  взятую справа и слева.</a:t>
            </a:r>
          </a:p>
        </p:txBody>
      </p:sp>
    </p:spTree>
    <p:extLst>
      <p:ext uri="{BB962C8B-B14F-4D97-AF65-F5344CB8AC3E}">
        <p14:creationId xmlns:p14="http://schemas.microsoft.com/office/powerpoint/2010/main" val="2467088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об обедающих мудрецах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Каждый философ может взять ближайшую палочку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(если она доступна), или положить –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он уже держит её.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Взятие каждой палочки и возвращение её на стол являются раздельными действиями, которые должны выполняться одно за другим.</a:t>
            </a:r>
          </a:p>
        </p:txBody>
      </p:sp>
    </p:spTree>
    <p:extLst>
      <p:ext uri="{BB962C8B-B14F-4D97-AF65-F5344CB8AC3E}">
        <p14:creationId xmlns:p14="http://schemas.microsoft.com/office/powerpoint/2010/main" val="1821818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об обедающих мудрецах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Суть проблемы заключается в том, чтобы разработать модель поведения (параллельный алгоритм), при котором ни один из философов не будет голодать, то есть будет вечно чередовать приём пищи и размышления.</a:t>
            </a:r>
          </a:p>
        </p:txBody>
      </p:sp>
    </p:spTree>
    <p:extLst>
      <p:ext uri="{BB962C8B-B14F-4D97-AF65-F5344CB8AC3E}">
        <p14:creationId xmlns:p14="http://schemas.microsoft.com/office/powerpoint/2010/main" val="771671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Сеть Петри для обедающих философов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C6892B-E610-450B-B436-C3AFCDA48250}"/>
              </a:ext>
            </a:extLst>
          </p:cNvPr>
          <p:cNvGrpSpPr/>
          <p:nvPr/>
        </p:nvGrpSpPr>
        <p:grpSpPr>
          <a:xfrm>
            <a:off x="5750080" y="2050653"/>
            <a:ext cx="5829618" cy="4854691"/>
            <a:chOff x="5750080" y="2050653"/>
            <a:chExt cx="5829618" cy="4854691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E5D7494-B421-476B-AE47-7A3C803B00E8}"/>
                </a:ext>
              </a:extLst>
            </p:cNvPr>
            <p:cNvCxnSpPr>
              <a:cxnSpLocks/>
              <a:stCxn id="39" idx="0"/>
              <a:endCxn id="26" idx="2"/>
            </p:cNvCxnSpPr>
            <p:nvPr/>
          </p:nvCxnSpPr>
          <p:spPr>
            <a:xfrm flipV="1">
              <a:off x="8687749" y="2122653"/>
              <a:ext cx="7180" cy="356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E8883E05-6CFA-4E6F-9551-762F215F38DF}"/>
                </a:ext>
              </a:extLst>
            </p:cNvPr>
            <p:cNvCxnSpPr>
              <a:cxnSpLocks/>
              <a:stCxn id="35" idx="1"/>
              <a:endCxn id="68" idx="4"/>
            </p:cNvCxnSpPr>
            <p:nvPr/>
          </p:nvCxnSpPr>
          <p:spPr>
            <a:xfrm flipV="1">
              <a:off x="6546693" y="3572936"/>
              <a:ext cx="208998" cy="17362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FD333BE8-9705-41AB-B8D7-D56285F16560}"/>
                </a:ext>
              </a:extLst>
            </p:cNvPr>
            <p:cNvSpPr/>
            <p:nvPr/>
          </p:nvSpPr>
          <p:spPr>
            <a:xfrm flipH="1">
              <a:off x="8203903" y="2059061"/>
              <a:ext cx="1204344" cy="1712945"/>
            </a:xfrm>
            <a:prstGeom prst="arc">
              <a:avLst>
                <a:gd name="adj1" fmla="val 5403919"/>
                <a:gd name="adj2" fmla="val 15405544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Дуга 28">
              <a:extLst>
                <a:ext uri="{FF2B5EF4-FFF2-40B4-BE49-F238E27FC236}">
                  <a16:creationId xmlns:a16="http://schemas.microsoft.com/office/drawing/2014/main" id="{AB398131-A9D1-4B09-B232-E30363824057}"/>
                </a:ext>
              </a:extLst>
            </p:cNvPr>
            <p:cNvSpPr/>
            <p:nvPr/>
          </p:nvSpPr>
          <p:spPr>
            <a:xfrm flipH="1">
              <a:off x="8695960" y="4663217"/>
              <a:ext cx="972554" cy="2242127"/>
            </a:xfrm>
            <a:prstGeom prst="arc">
              <a:avLst>
                <a:gd name="adj1" fmla="val 14686423"/>
                <a:gd name="adj2" fmla="val 149125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Дуга 31">
              <a:extLst>
                <a:ext uri="{FF2B5EF4-FFF2-40B4-BE49-F238E27FC236}">
                  <a16:creationId xmlns:a16="http://schemas.microsoft.com/office/drawing/2014/main" id="{66945767-671A-416A-9D25-5E3DD71AAC87}"/>
                </a:ext>
              </a:extLst>
            </p:cNvPr>
            <p:cNvSpPr/>
            <p:nvPr/>
          </p:nvSpPr>
          <p:spPr>
            <a:xfrm flipH="1" flipV="1">
              <a:off x="6664466" y="3875571"/>
              <a:ext cx="1532852" cy="2146851"/>
            </a:xfrm>
            <a:prstGeom prst="arc">
              <a:avLst>
                <a:gd name="adj1" fmla="val 19319933"/>
                <a:gd name="adj2" fmla="val 778605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71DC444-F958-47A3-AD27-E57F0151C57A}"/>
                </a:ext>
              </a:extLst>
            </p:cNvPr>
            <p:cNvSpPr/>
            <p:nvPr/>
          </p:nvSpPr>
          <p:spPr>
            <a:xfrm>
              <a:off x="8298929" y="2050653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54CE2F7-7FF0-4E6D-882C-4ED43A72A71A}"/>
                </a:ext>
              </a:extLst>
            </p:cNvPr>
            <p:cNvSpPr/>
            <p:nvPr/>
          </p:nvSpPr>
          <p:spPr>
            <a:xfrm>
              <a:off x="8286229" y="3106818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CEE235F2-70F3-4436-92FC-8E77B61F79F5}"/>
                </a:ext>
              </a:extLst>
            </p:cNvPr>
            <p:cNvSpPr/>
            <p:nvPr/>
          </p:nvSpPr>
          <p:spPr>
            <a:xfrm rot="2700000">
              <a:off x="7176587" y="4790047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876F88AD-49B7-4DE0-8BEB-DE9450726BAF}"/>
                </a:ext>
              </a:extLst>
            </p:cNvPr>
            <p:cNvSpPr/>
            <p:nvPr/>
          </p:nvSpPr>
          <p:spPr>
            <a:xfrm rot="2700000">
              <a:off x="6430707" y="5553162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C0A05E2-95C7-4D34-A688-FED977C01073}"/>
                </a:ext>
              </a:extLst>
            </p:cNvPr>
            <p:cNvSpPr/>
            <p:nvPr/>
          </p:nvSpPr>
          <p:spPr>
            <a:xfrm rot="8100000">
              <a:off x="9403763" y="4790047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39E0C88-B0DA-49C3-AA70-AC2AFCABE16E}"/>
                </a:ext>
              </a:extLst>
            </p:cNvPr>
            <p:cNvSpPr/>
            <p:nvPr/>
          </p:nvSpPr>
          <p:spPr>
            <a:xfrm rot="8100000">
              <a:off x="10206844" y="5553162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ABDDD04A-BC33-4B83-A2C2-C1E628A4EF12}"/>
                </a:ext>
              </a:extLst>
            </p:cNvPr>
            <p:cNvSpPr/>
            <p:nvPr/>
          </p:nvSpPr>
          <p:spPr>
            <a:xfrm>
              <a:off x="8507729" y="2479165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236851B0-AECC-4BBC-BC10-B4772AE0B1C9}"/>
                </a:ext>
              </a:extLst>
            </p:cNvPr>
            <p:cNvSpPr/>
            <p:nvPr/>
          </p:nvSpPr>
          <p:spPr>
            <a:xfrm>
              <a:off x="8497652" y="3515802"/>
              <a:ext cx="360040" cy="360040"/>
            </a:xfrm>
            <a:prstGeom prst="ellipse">
              <a:avLst/>
            </a:prstGeom>
            <a:ln w="19050">
              <a:solidFill>
                <a:srgbClr val="3D4ED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3BEFD6F-B76E-448E-A27E-9A694E45E0AF}"/>
                </a:ext>
              </a:extLst>
            </p:cNvPr>
            <p:cNvSpPr/>
            <p:nvPr/>
          </p:nvSpPr>
          <p:spPr>
            <a:xfrm>
              <a:off x="9199608" y="4257597"/>
              <a:ext cx="360040" cy="360040"/>
            </a:xfrm>
            <a:prstGeom prst="ellipse">
              <a:avLst/>
            </a:prstGeom>
            <a:ln w="19050">
              <a:solidFill>
                <a:srgbClr val="3D4ED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FB26EB0-B126-4FBA-8095-E4BC3D0B98B1}"/>
                </a:ext>
              </a:extLst>
            </p:cNvPr>
            <p:cNvCxnSpPr>
              <a:cxnSpLocks/>
              <a:stCxn id="33" idx="0"/>
              <a:endCxn id="39" idx="4"/>
            </p:cNvCxnSpPr>
            <p:nvPr/>
          </p:nvCxnSpPr>
          <p:spPr>
            <a:xfrm flipV="1">
              <a:off x="8682229" y="2839205"/>
              <a:ext cx="5520" cy="2676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370CED86-9AD1-4736-A34E-C33AEA414863}"/>
                </a:ext>
              </a:extLst>
            </p:cNvPr>
            <p:cNvCxnSpPr>
              <a:cxnSpLocks/>
              <a:stCxn id="40" idx="0"/>
              <a:endCxn id="33" idx="2"/>
            </p:cNvCxnSpPr>
            <p:nvPr/>
          </p:nvCxnSpPr>
          <p:spPr>
            <a:xfrm flipV="1">
              <a:off x="8677672" y="3178818"/>
              <a:ext cx="4557" cy="33698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FAFE0507-A519-4298-957D-D311059E8F6D}"/>
                </a:ext>
              </a:extLst>
            </p:cNvPr>
            <p:cNvSpPr/>
            <p:nvPr/>
          </p:nvSpPr>
          <p:spPr>
            <a:xfrm>
              <a:off x="7810424" y="4257597"/>
              <a:ext cx="360040" cy="360040"/>
            </a:xfrm>
            <a:prstGeom prst="ellipse">
              <a:avLst/>
            </a:prstGeom>
            <a:ln w="19050">
              <a:solidFill>
                <a:srgbClr val="3D4ED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AB1DCEA-BD40-4E7F-91F6-1F26F1D11EAC}"/>
                </a:ext>
              </a:extLst>
            </p:cNvPr>
            <p:cNvSpPr/>
            <p:nvPr/>
          </p:nvSpPr>
          <p:spPr>
            <a:xfrm>
              <a:off x="7030898" y="501575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0A75B5F2-1629-4323-BB90-DAD4C7AD3B88}"/>
                </a:ext>
              </a:extLst>
            </p:cNvPr>
            <p:cNvCxnSpPr>
              <a:cxnSpLocks/>
              <a:stCxn id="45" idx="3"/>
              <a:endCxn id="34" idx="0"/>
            </p:cNvCxnSpPr>
            <p:nvPr/>
          </p:nvCxnSpPr>
          <p:spPr>
            <a:xfrm flipH="1">
              <a:off x="7598043" y="4564910"/>
              <a:ext cx="265108" cy="2356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9BD66C32-2F5E-4448-9182-01224C7F0A6B}"/>
                </a:ext>
              </a:extLst>
            </p:cNvPr>
            <p:cNvCxnSpPr>
              <a:cxnSpLocks/>
              <a:stCxn id="34" idx="2"/>
              <a:endCxn id="46" idx="7"/>
            </p:cNvCxnSpPr>
            <p:nvPr/>
          </p:nvCxnSpPr>
          <p:spPr>
            <a:xfrm flipH="1">
              <a:off x="7338211" y="4851503"/>
              <a:ext cx="208920" cy="2169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2A65B97-CC66-49C5-B3F0-C43025382416}"/>
                </a:ext>
              </a:extLst>
            </p:cNvPr>
            <p:cNvCxnSpPr>
              <a:cxnSpLocks/>
              <a:stCxn id="46" idx="3"/>
              <a:endCxn id="35" idx="0"/>
            </p:cNvCxnSpPr>
            <p:nvPr/>
          </p:nvCxnSpPr>
          <p:spPr>
            <a:xfrm flipH="1">
              <a:off x="6852163" y="5323070"/>
              <a:ext cx="231462" cy="2406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1BFEB9B-4733-4946-B1CB-8F4989B01050}"/>
                </a:ext>
              </a:extLst>
            </p:cNvPr>
            <p:cNvSpPr/>
            <p:nvPr/>
          </p:nvSpPr>
          <p:spPr>
            <a:xfrm>
              <a:off x="9999442" y="501575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2" name="Прямая со стрелкой 61">
              <a:extLst>
                <a:ext uri="{FF2B5EF4-FFF2-40B4-BE49-F238E27FC236}">
                  <a16:creationId xmlns:a16="http://schemas.microsoft.com/office/drawing/2014/main" id="{282FC9EA-B122-4D81-9ADB-06CDF2AD3E71}"/>
                </a:ext>
              </a:extLst>
            </p:cNvPr>
            <p:cNvCxnSpPr>
              <a:cxnSpLocks/>
              <a:stCxn id="41" idx="5"/>
              <a:endCxn id="36" idx="2"/>
            </p:cNvCxnSpPr>
            <p:nvPr/>
          </p:nvCxnSpPr>
          <p:spPr>
            <a:xfrm>
              <a:off x="9506921" y="4564910"/>
              <a:ext cx="267386" cy="2356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BA7DE3D7-6B68-45D5-888E-7EEEE8AA0D56}"/>
                </a:ext>
              </a:extLst>
            </p:cNvPr>
            <p:cNvCxnSpPr>
              <a:cxnSpLocks/>
              <a:stCxn id="36" idx="0"/>
              <a:endCxn id="60" idx="1"/>
            </p:cNvCxnSpPr>
            <p:nvPr/>
          </p:nvCxnSpPr>
          <p:spPr>
            <a:xfrm>
              <a:off x="9825219" y="4851503"/>
              <a:ext cx="226950" cy="2169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7C07B960-646E-47B2-BCB2-C045459A90E4}"/>
                </a:ext>
              </a:extLst>
            </p:cNvPr>
            <p:cNvCxnSpPr>
              <a:cxnSpLocks/>
              <a:stCxn id="60" idx="5"/>
              <a:endCxn id="37" idx="2"/>
            </p:cNvCxnSpPr>
            <p:nvPr/>
          </p:nvCxnSpPr>
          <p:spPr>
            <a:xfrm>
              <a:off x="10306755" y="5323070"/>
              <a:ext cx="270633" cy="2406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C1CC52C-3517-4E30-BC1F-DCEC4DF62C3C}"/>
                </a:ext>
              </a:extLst>
            </p:cNvPr>
            <p:cNvSpPr/>
            <p:nvPr/>
          </p:nvSpPr>
          <p:spPr>
            <a:xfrm>
              <a:off x="8491753" y="5784281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3622AA73-3B8C-4957-ACFA-3E5276FF8BAB}"/>
                </a:ext>
              </a:extLst>
            </p:cNvPr>
            <p:cNvSpPr/>
            <p:nvPr/>
          </p:nvSpPr>
          <p:spPr>
            <a:xfrm>
              <a:off x="6575671" y="3212896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60D0F6D0-04A2-416E-9F1C-910A98C9F8B6}"/>
                </a:ext>
              </a:extLst>
            </p:cNvPr>
            <p:cNvSpPr/>
            <p:nvPr/>
          </p:nvSpPr>
          <p:spPr>
            <a:xfrm>
              <a:off x="10419633" y="3259040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41DA1E8D-D942-4AC4-A71B-0EF8B5C62CDA}"/>
                </a:ext>
              </a:extLst>
            </p:cNvPr>
            <p:cNvCxnSpPr>
              <a:cxnSpLocks/>
              <a:stCxn id="35" idx="3"/>
              <a:endCxn id="67" idx="2"/>
            </p:cNvCxnSpPr>
            <p:nvPr/>
          </p:nvCxnSpPr>
          <p:spPr>
            <a:xfrm>
              <a:off x="7106721" y="5869176"/>
              <a:ext cx="1385032" cy="951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8F6E9B85-61C3-4499-AB77-9D70DF56A852}"/>
                </a:ext>
              </a:extLst>
            </p:cNvPr>
            <p:cNvCxnSpPr>
              <a:cxnSpLocks/>
              <a:stCxn id="37" idx="3"/>
              <a:endCxn id="67" idx="6"/>
            </p:cNvCxnSpPr>
            <p:nvPr/>
          </p:nvCxnSpPr>
          <p:spPr>
            <a:xfrm flipH="1">
              <a:off x="8851793" y="5869176"/>
              <a:ext cx="1471037" cy="951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270EF25-40E8-4FEE-92AA-02B2FDB87E83}"/>
                </a:ext>
              </a:extLst>
            </p:cNvPr>
            <p:cNvCxnSpPr>
              <a:cxnSpLocks/>
              <a:stCxn id="37" idx="1"/>
              <a:endCxn id="69" idx="4"/>
            </p:cNvCxnSpPr>
            <p:nvPr/>
          </p:nvCxnSpPr>
          <p:spPr>
            <a:xfrm flipH="1" flipV="1">
              <a:off x="10599653" y="3619080"/>
              <a:ext cx="283205" cy="16900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5A035E88-6AF1-4788-879B-DCCCEE89C321}"/>
                </a:ext>
              </a:extLst>
            </p:cNvPr>
            <p:cNvCxnSpPr>
              <a:cxnSpLocks/>
              <a:stCxn id="26" idx="3"/>
              <a:endCxn id="69" idx="0"/>
            </p:cNvCxnSpPr>
            <p:nvPr/>
          </p:nvCxnSpPr>
          <p:spPr>
            <a:xfrm>
              <a:off x="9090929" y="2086653"/>
              <a:ext cx="1508724" cy="11723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823E2414-EF67-46F7-9A40-BE0D6D26F4B0}"/>
                </a:ext>
              </a:extLst>
            </p:cNvPr>
            <p:cNvCxnSpPr>
              <a:cxnSpLocks/>
              <a:stCxn id="26" idx="1"/>
              <a:endCxn id="68" idx="0"/>
            </p:cNvCxnSpPr>
            <p:nvPr/>
          </p:nvCxnSpPr>
          <p:spPr>
            <a:xfrm flipH="1">
              <a:off x="6755691" y="2086653"/>
              <a:ext cx="1543238" cy="11262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Дуга 93">
              <a:extLst>
                <a:ext uri="{FF2B5EF4-FFF2-40B4-BE49-F238E27FC236}">
                  <a16:creationId xmlns:a16="http://schemas.microsoft.com/office/drawing/2014/main" id="{45D12CE6-5BE5-4013-A800-D80C032DF93A}"/>
                </a:ext>
              </a:extLst>
            </p:cNvPr>
            <p:cNvSpPr/>
            <p:nvPr/>
          </p:nvSpPr>
          <p:spPr>
            <a:xfrm>
              <a:off x="7680176" y="4639862"/>
              <a:ext cx="972554" cy="2242127"/>
            </a:xfrm>
            <a:prstGeom prst="arc">
              <a:avLst>
                <a:gd name="adj1" fmla="val 14686423"/>
                <a:gd name="adj2" fmla="val 149125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Дуга 94">
              <a:extLst>
                <a:ext uri="{FF2B5EF4-FFF2-40B4-BE49-F238E27FC236}">
                  <a16:creationId xmlns:a16="http://schemas.microsoft.com/office/drawing/2014/main" id="{3737AEAA-31F7-4264-B5D4-836CD8FA587C}"/>
                </a:ext>
              </a:extLst>
            </p:cNvPr>
            <p:cNvSpPr/>
            <p:nvPr/>
          </p:nvSpPr>
          <p:spPr>
            <a:xfrm flipV="1">
              <a:off x="9631974" y="3526973"/>
              <a:ext cx="1543908" cy="1136243"/>
            </a:xfrm>
            <a:prstGeom prst="arc">
              <a:avLst>
                <a:gd name="adj1" fmla="val 5207066"/>
                <a:gd name="adj2" fmla="val 13649091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40DE7026-A148-44AE-8B02-A46B51EFF103}"/>
                </a:ext>
              </a:extLst>
            </p:cNvPr>
            <p:cNvSpPr/>
            <p:nvPr/>
          </p:nvSpPr>
          <p:spPr>
            <a:xfrm flipH="1" flipV="1">
              <a:off x="6158991" y="3526973"/>
              <a:ext cx="1543908" cy="1136243"/>
            </a:xfrm>
            <a:prstGeom prst="arc">
              <a:avLst>
                <a:gd name="adj1" fmla="val 5014909"/>
                <a:gd name="adj2" fmla="val 13649091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Дуга 96">
              <a:extLst>
                <a:ext uri="{FF2B5EF4-FFF2-40B4-BE49-F238E27FC236}">
                  <a16:creationId xmlns:a16="http://schemas.microsoft.com/office/drawing/2014/main" id="{819B3E02-0F3F-47BB-BB48-58D5A7A1B002}"/>
                </a:ext>
              </a:extLst>
            </p:cNvPr>
            <p:cNvSpPr/>
            <p:nvPr/>
          </p:nvSpPr>
          <p:spPr>
            <a:xfrm flipH="1">
              <a:off x="5750080" y="2891408"/>
              <a:ext cx="2652556" cy="587660"/>
            </a:xfrm>
            <a:prstGeom prst="arc">
              <a:avLst>
                <a:gd name="adj1" fmla="val 3627842"/>
                <a:gd name="adj2" fmla="val 1081322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Дуга 97">
              <a:extLst>
                <a:ext uri="{FF2B5EF4-FFF2-40B4-BE49-F238E27FC236}">
                  <a16:creationId xmlns:a16="http://schemas.microsoft.com/office/drawing/2014/main" id="{65768921-572B-42D4-ABBC-62511D445FA1}"/>
                </a:ext>
              </a:extLst>
            </p:cNvPr>
            <p:cNvSpPr/>
            <p:nvPr/>
          </p:nvSpPr>
          <p:spPr>
            <a:xfrm>
              <a:off x="8927142" y="2881422"/>
              <a:ext cx="2652556" cy="587660"/>
            </a:xfrm>
            <a:prstGeom prst="arc">
              <a:avLst>
                <a:gd name="adj1" fmla="val 3627842"/>
                <a:gd name="adj2" fmla="val 1081322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Дуга 98">
              <a:extLst>
                <a:ext uri="{FF2B5EF4-FFF2-40B4-BE49-F238E27FC236}">
                  <a16:creationId xmlns:a16="http://schemas.microsoft.com/office/drawing/2014/main" id="{C84C97DF-F633-405D-BB05-8830536F5F86}"/>
                </a:ext>
              </a:extLst>
            </p:cNvPr>
            <p:cNvSpPr/>
            <p:nvPr/>
          </p:nvSpPr>
          <p:spPr>
            <a:xfrm flipV="1">
              <a:off x="9210092" y="3900028"/>
              <a:ext cx="1532852" cy="2146851"/>
            </a:xfrm>
            <a:prstGeom prst="arc">
              <a:avLst>
                <a:gd name="adj1" fmla="val 19319933"/>
                <a:gd name="adj2" fmla="val 778605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1AA127D-FAC8-4232-A8AE-BC449871E516}"/>
              </a:ext>
            </a:extLst>
          </p:cNvPr>
          <p:cNvSpPr/>
          <p:nvPr/>
        </p:nvSpPr>
        <p:spPr>
          <a:xfrm>
            <a:off x="1148387" y="2079898"/>
            <a:ext cx="49476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исходной маркировке мудрецы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думают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210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Сеть Петри для обедающих философов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C6892B-E610-450B-B436-C3AFCDA48250}"/>
              </a:ext>
            </a:extLst>
          </p:cNvPr>
          <p:cNvGrpSpPr/>
          <p:nvPr/>
        </p:nvGrpSpPr>
        <p:grpSpPr>
          <a:xfrm>
            <a:off x="5750080" y="2050653"/>
            <a:ext cx="5829618" cy="4854691"/>
            <a:chOff x="5750080" y="2050653"/>
            <a:chExt cx="5829618" cy="4854691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E5D7494-B421-476B-AE47-7A3C803B00E8}"/>
                </a:ext>
              </a:extLst>
            </p:cNvPr>
            <p:cNvCxnSpPr>
              <a:cxnSpLocks/>
              <a:stCxn id="39" idx="0"/>
              <a:endCxn id="26" idx="2"/>
            </p:cNvCxnSpPr>
            <p:nvPr/>
          </p:nvCxnSpPr>
          <p:spPr>
            <a:xfrm flipV="1">
              <a:off x="8687749" y="2122653"/>
              <a:ext cx="7180" cy="356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E8883E05-6CFA-4E6F-9551-762F215F38DF}"/>
                </a:ext>
              </a:extLst>
            </p:cNvPr>
            <p:cNvCxnSpPr>
              <a:cxnSpLocks/>
              <a:stCxn id="35" idx="1"/>
              <a:endCxn id="68" idx="4"/>
            </p:cNvCxnSpPr>
            <p:nvPr/>
          </p:nvCxnSpPr>
          <p:spPr>
            <a:xfrm flipV="1">
              <a:off x="6546693" y="3572936"/>
              <a:ext cx="208998" cy="17362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FD333BE8-9705-41AB-B8D7-D56285F16560}"/>
                </a:ext>
              </a:extLst>
            </p:cNvPr>
            <p:cNvSpPr/>
            <p:nvPr/>
          </p:nvSpPr>
          <p:spPr>
            <a:xfrm flipH="1">
              <a:off x="8203903" y="2059061"/>
              <a:ext cx="1204344" cy="1712945"/>
            </a:xfrm>
            <a:prstGeom prst="arc">
              <a:avLst>
                <a:gd name="adj1" fmla="val 5403919"/>
                <a:gd name="adj2" fmla="val 15405544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Дуга 28">
              <a:extLst>
                <a:ext uri="{FF2B5EF4-FFF2-40B4-BE49-F238E27FC236}">
                  <a16:creationId xmlns:a16="http://schemas.microsoft.com/office/drawing/2014/main" id="{AB398131-A9D1-4B09-B232-E30363824057}"/>
                </a:ext>
              </a:extLst>
            </p:cNvPr>
            <p:cNvSpPr/>
            <p:nvPr/>
          </p:nvSpPr>
          <p:spPr>
            <a:xfrm flipH="1">
              <a:off x="8695960" y="4663217"/>
              <a:ext cx="972554" cy="2242127"/>
            </a:xfrm>
            <a:prstGeom prst="arc">
              <a:avLst>
                <a:gd name="adj1" fmla="val 14686423"/>
                <a:gd name="adj2" fmla="val 149125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Дуга 31">
              <a:extLst>
                <a:ext uri="{FF2B5EF4-FFF2-40B4-BE49-F238E27FC236}">
                  <a16:creationId xmlns:a16="http://schemas.microsoft.com/office/drawing/2014/main" id="{66945767-671A-416A-9D25-5E3DD71AAC87}"/>
                </a:ext>
              </a:extLst>
            </p:cNvPr>
            <p:cNvSpPr/>
            <p:nvPr/>
          </p:nvSpPr>
          <p:spPr>
            <a:xfrm flipH="1" flipV="1">
              <a:off x="6664466" y="3875571"/>
              <a:ext cx="1532852" cy="2146851"/>
            </a:xfrm>
            <a:prstGeom prst="arc">
              <a:avLst>
                <a:gd name="adj1" fmla="val 19319933"/>
                <a:gd name="adj2" fmla="val 778605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71DC444-F958-47A3-AD27-E57F0151C57A}"/>
                </a:ext>
              </a:extLst>
            </p:cNvPr>
            <p:cNvSpPr/>
            <p:nvPr/>
          </p:nvSpPr>
          <p:spPr>
            <a:xfrm>
              <a:off x="8298929" y="2050653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54CE2F7-7FF0-4E6D-882C-4ED43A72A71A}"/>
                </a:ext>
              </a:extLst>
            </p:cNvPr>
            <p:cNvSpPr/>
            <p:nvPr/>
          </p:nvSpPr>
          <p:spPr>
            <a:xfrm>
              <a:off x="8286229" y="3106818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CEE235F2-70F3-4436-92FC-8E77B61F79F5}"/>
                </a:ext>
              </a:extLst>
            </p:cNvPr>
            <p:cNvSpPr/>
            <p:nvPr/>
          </p:nvSpPr>
          <p:spPr>
            <a:xfrm rot="2700000">
              <a:off x="7176587" y="4790047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876F88AD-49B7-4DE0-8BEB-DE9450726BAF}"/>
                </a:ext>
              </a:extLst>
            </p:cNvPr>
            <p:cNvSpPr/>
            <p:nvPr/>
          </p:nvSpPr>
          <p:spPr>
            <a:xfrm rot="2700000">
              <a:off x="6430707" y="5553162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C0A05E2-95C7-4D34-A688-FED977C01073}"/>
                </a:ext>
              </a:extLst>
            </p:cNvPr>
            <p:cNvSpPr/>
            <p:nvPr/>
          </p:nvSpPr>
          <p:spPr>
            <a:xfrm rot="8100000">
              <a:off x="9403763" y="4790047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39E0C88-B0DA-49C3-AA70-AC2AFCABE16E}"/>
                </a:ext>
              </a:extLst>
            </p:cNvPr>
            <p:cNvSpPr/>
            <p:nvPr/>
          </p:nvSpPr>
          <p:spPr>
            <a:xfrm rot="8100000">
              <a:off x="10206844" y="5553162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ABDDD04A-BC33-4B83-A2C2-C1E628A4EF12}"/>
                </a:ext>
              </a:extLst>
            </p:cNvPr>
            <p:cNvSpPr/>
            <p:nvPr/>
          </p:nvSpPr>
          <p:spPr>
            <a:xfrm>
              <a:off x="8507729" y="2479165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236851B0-AECC-4BBC-BC10-B4772AE0B1C9}"/>
                </a:ext>
              </a:extLst>
            </p:cNvPr>
            <p:cNvSpPr/>
            <p:nvPr/>
          </p:nvSpPr>
          <p:spPr>
            <a:xfrm>
              <a:off x="8497652" y="3515802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3BEFD6F-B76E-448E-A27E-9A694E45E0AF}"/>
                </a:ext>
              </a:extLst>
            </p:cNvPr>
            <p:cNvSpPr/>
            <p:nvPr/>
          </p:nvSpPr>
          <p:spPr>
            <a:xfrm>
              <a:off x="9199608" y="425759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FB26EB0-B126-4FBA-8095-E4BC3D0B98B1}"/>
                </a:ext>
              </a:extLst>
            </p:cNvPr>
            <p:cNvCxnSpPr>
              <a:cxnSpLocks/>
              <a:stCxn id="33" idx="0"/>
              <a:endCxn id="39" idx="4"/>
            </p:cNvCxnSpPr>
            <p:nvPr/>
          </p:nvCxnSpPr>
          <p:spPr>
            <a:xfrm flipV="1">
              <a:off x="8682229" y="2839205"/>
              <a:ext cx="5520" cy="2676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370CED86-9AD1-4736-A34E-C33AEA414863}"/>
                </a:ext>
              </a:extLst>
            </p:cNvPr>
            <p:cNvCxnSpPr>
              <a:cxnSpLocks/>
              <a:stCxn id="40" idx="0"/>
              <a:endCxn id="33" idx="2"/>
            </p:cNvCxnSpPr>
            <p:nvPr/>
          </p:nvCxnSpPr>
          <p:spPr>
            <a:xfrm flipV="1">
              <a:off x="8677672" y="3178818"/>
              <a:ext cx="4557" cy="33698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FAFE0507-A519-4298-957D-D311059E8F6D}"/>
                </a:ext>
              </a:extLst>
            </p:cNvPr>
            <p:cNvSpPr/>
            <p:nvPr/>
          </p:nvSpPr>
          <p:spPr>
            <a:xfrm>
              <a:off x="7810424" y="425759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AB1DCEA-BD40-4E7F-91F6-1F26F1D11EAC}"/>
                </a:ext>
              </a:extLst>
            </p:cNvPr>
            <p:cNvSpPr/>
            <p:nvPr/>
          </p:nvSpPr>
          <p:spPr>
            <a:xfrm>
              <a:off x="7030898" y="501575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0A75B5F2-1629-4323-BB90-DAD4C7AD3B88}"/>
                </a:ext>
              </a:extLst>
            </p:cNvPr>
            <p:cNvCxnSpPr>
              <a:cxnSpLocks/>
              <a:stCxn id="45" idx="3"/>
              <a:endCxn id="34" idx="0"/>
            </p:cNvCxnSpPr>
            <p:nvPr/>
          </p:nvCxnSpPr>
          <p:spPr>
            <a:xfrm flipH="1">
              <a:off x="7598043" y="4564910"/>
              <a:ext cx="265108" cy="2356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9BD66C32-2F5E-4448-9182-01224C7F0A6B}"/>
                </a:ext>
              </a:extLst>
            </p:cNvPr>
            <p:cNvCxnSpPr>
              <a:cxnSpLocks/>
              <a:stCxn id="34" idx="2"/>
              <a:endCxn id="46" idx="7"/>
            </p:cNvCxnSpPr>
            <p:nvPr/>
          </p:nvCxnSpPr>
          <p:spPr>
            <a:xfrm flipH="1">
              <a:off x="7338211" y="4851503"/>
              <a:ext cx="208920" cy="2169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2A65B97-CC66-49C5-B3F0-C43025382416}"/>
                </a:ext>
              </a:extLst>
            </p:cNvPr>
            <p:cNvCxnSpPr>
              <a:cxnSpLocks/>
              <a:stCxn id="46" idx="3"/>
              <a:endCxn id="35" idx="0"/>
            </p:cNvCxnSpPr>
            <p:nvPr/>
          </p:nvCxnSpPr>
          <p:spPr>
            <a:xfrm flipH="1">
              <a:off x="6852163" y="5323070"/>
              <a:ext cx="231462" cy="2406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1BFEB9B-4733-4946-B1CB-8F4989B01050}"/>
                </a:ext>
              </a:extLst>
            </p:cNvPr>
            <p:cNvSpPr/>
            <p:nvPr/>
          </p:nvSpPr>
          <p:spPr>
            <a:xfrm>
              <a:off x="9999442" y="501575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2" name="Прямая со стрелкой 61">
              <a:extLst>
                <a:ext uri="{FF2B5EF4-FFF2-40B4-BE49-F238E27FC236}">
                  <a16:creationId xmlns:a16="http://schemas.microsoft.com/office/drawing/2014/main" id="{282FC9EA-B122-4D81-9ADB-06CDF2AD3E71}"/>
                </a:ext>
              </a:extLst>
            </p:cNvPr>
            <p:cNvCxnSpPr>
              <a:cxnSpLocks/>
              <a:stCxn id="41" idx="5"/>
              <a:endCxn id="36" idx="2"/>
            </p:cNvCxnSpPr>
            <p:nvPr/>
          </p:nvCxnSpPr>
          <p:spPr>
            <a:xfrm>
              <a:off x="9506921" y="4564910"/>
              <a:ext cx="267386" cy="2356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BA7DE3D7-6B68-45D5-888E-7EEEE8AA0D56}"/>
                </a:ext>
              </a:extLst>
            </p:cNvPr>
            <p:cNvCxnSpPr>
              <a:cxnSpLocks/>
              <a:stCxn id="36" idx="0"/>
              <a:endCxn id="60" idx="1"/>
            </p:cNvCxnSpPr>
            <p:nvPr/>
          </p:nvCxnSpPr>
          <p:spPr>
            <a:xfrm>
              <a:off x="9825219" y="4851503"/>
              <a:ext cx="226950" cy="2169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7C07B960-646E-47B2-BCB2-C045459A90E4}"/>
                </a:ext>
              </a:extLst>
            </p:cNvPr>
            <p:cNvCxnSpPr>
              <a:cxnSpLocks/>
              <a:stCxn id="60" idx="5"/>
              <a:endCxn id="37" idx="2"/>
            </p:cNvCxnSpPr>
            <p:nvPr/>
          </p:nvCxnSpPr>
          <p:spPr>
            <a:xfrm>
              <a:off x="10306755" y="5323070"/>
              <a:ext cx="270633" cy="2406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C1CC52C-3517-4E30-BC1F-DCEC4DF62C3C}"/>
                </a:ext>
              </a:extLst>
            </p:cNvPr>
            <p:cNvSpPr/>
            <p:nvPr/>
          </p:nvSpPr>
          <p:spPr>
            <a:xfrm>
              <a:off x="8491753" y="5784281"/>
              <a:ext cx="360040" cy="360040"/>
            </a:xfrm>
            <a:prstGeom prst="ellipse">
              <a:avLst/>
            </a:prstGeom>
            <a:ln w="19050">
              <a:solidFill>
                <a:srgbClr val="3D4ED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3622AA73-3B8C-4957-ACFA-3E5276FF8BAB}"/>
                </a:ext>
              </a:extLst>
            </p:cNvPr>
            <p:cNvSpPr/>
            <p:nvPr/>
          </p:nvSpPr>
          <p:spPr>
            <a:xfrm>
              <a:off x="6575671" y="3212896"/>
              <a:ext cx="360040" cy="360040"/>
            </a:xfrm>
            <a:prstGeom prst="ellipse">
              <a:avLst/>
            </a:prstGeom>
            <a:ln w="19050">
              <a:solidFill>
                <a:srgbClr val="3D4ED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60D0F6D0-04A2-416E-9F1C-910A98C9F8B6}"/>
                </a:ext>
              </a:extLst>
            </p:cNvPr>
            <p:cNvSpPr/>
            <p:nvPr/>
          </p:nvSpPr>
          <p:spPr>
            <a:xfrm>
              <a:off x="10419633" y="3259040"/>
              <a:ext cx="360040" cy="360040"/>
            </a:xfrm>
            <a:prstGeom prst="ellipse">
              <a:avLst/>
            </a:prstGeom>
            <a:ln w="19050">
              <a:solidFill>
                <a:srgbClr val="3D4ED7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41DA1E8D-D942-4AC4-A71B-0EF8B5C62CDA}"/>
                </a:ext>
              </a:extLst>
            </p:cNvPr>
            <p:cNvCxnSpPr>
              <a:cxnSpLocks/>
              <a:stCxn id="35" idx="3"/>
              <a:endCxn id="67" idx="2"/>
            </p:cNvCxnSpPr>
            <p:nvPr/>
          </p:nvCxnSpPr>
          <p:spPr>
            <a:xfrm>
              <a:off x="7106721" y="5869176"/>
              <a:ext cx="1385032" cy="951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8F6E9B85-61C3-4499-AB77-9D70DF56A852}"/>
                </a:ext>
              </a:extLst>
            </p:cNvPr>
            <p:cNvCxnSpPr>
              <a:cxnSpLocks/>
              <a:stCxn id="37" idx="3"/>
              <a:endCxn id="67" idx="6"/>
            </p:cNvCxnSpPr>
            <p:nvPr/>
          </p:nvCxnSpPr>
          <p:spPr>
            <a:xfrm flipH="1">
              <a:off x="8851793" y="5869176"/>
              <a:ext cx="1471037" cy="951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270EF25-40E8-4FEE-92AA-02B2FDB87E83}"/>
                </a:ext>
              </a:extLst>
            </p:cNvPr>
            <p:cNvCxnSpPr>
              <a:cxnSpLocks/>
              <a:stCxn id="37" idx="1"/>
              <a:endCxn id="69" idx="4"/>
            </p:cNvCxnSpPr>
            <p:nvPr/>
          </p:nvCxnSpPr>
          <p:spPr>
            <a:xfrm flipH="1" flipV="1">
              <a:off x="10599653" y="3619080"/>
              <a:ext cx="283205" cy="16900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5A035E88-6AF1-4788-879B-DCCCEE89C321}"/>
                </a:ext>
              </a:extLst>
            </p:cNvPr>
            <p:cNvCxnSpPr>
              <a:cxnSpLocks/>
              <a:stCxn id="26" idx="3"/>
              <a:endCxn id="69" idx="0"/>
            </p:cNvCxnSpPr>
            <p:nvPr/>
          </p:nvCxnSpPr>
          <p:spPr>
            <a:xfrm>
              <a:off x="9090929" y="2086653"/>
              <a:ext cx="1508724" cy="11723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823E2414-EF67-46F7-9A40-BE0D6D26F4B0}"/>
                </a:ext>
              </a:extLst>
            </p:cNvPr>
            <p:cNvCxnSpPr>
              <a:cxnSpLocks/>
              <a:stCxn id="26" idx="1"/>
              <a:endCxn id="68" idx="0"/>
            </p:cNvCxnSpPr>
            <p:nvPr/>
          </p:nvCxnSpPr>
          <p:spPr>
            <a:xfrm flipH="1">
              <a:off x="6755691" y="2086653"/>
              <a:ext cx="1543238" cy="11262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Дуга 93">
              <a:extLst>
                <a:ext uri="{FF2B5EF4-FFF2-40B4-BE49-F238E27FC236}">
                  <a16:creationId xmlns:a16="http://schemas.microsoft.com/office/drawing/2014/main" id="{45D12CE6-5BE5-4013-A800-D80C032DF93A}"/>
                </a:ext>
              </a:extLst>
            </p:cNvPr>
            <p:cNvSpPr/>
            <p:nvPr/>
          </p:nvSpPr>
          <p:spPr>
            <a:xfrm>
              <a:off x="7680176" y="4639862"/>
              <a:ext cx="972554" cy="2242127"/>
            </a:xfrm>
            <a:prstGeom prst="arc">
              <a:avLst>
                <a:gd name="adj1" fmla="val 14686423"/>
                <a:gd name="adj2" fmla="val 149125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Дуга 94">
              <a:extLst>
                <a:ext uri="{FF2B5EF4-FFF2-40B4-BE49-F238E27FC236}">
                  <a16:creationId xmlns:a16="http://schemas.microsoft.com/office/drawing/2014/main" id="{3737AEAA-31F7-4264-B5D4-836CD8FA587C}"/>
                </a:ext>
              </a:extLst>
            </p:cNvPr>
            <p:cNvSpPr/>
            <p:nvPr/>
          </p:nvSpPr>
          <p:spPr>
            <a:xfrm flipV="1">
              <a:off x="9631974" y="3526973"/>
              <a:ext cx="1543908" cy="1136243"/>
            </a:xfrm>
            <a:prstGeom prst="arc">
              <a:avLst>
                <a:gd name="adj1" fmla="val 5207066"/>
                <a:gd name="adj2" fmla="val 13649091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40DE7026-A148-44AE-8B02-A46B51EFF103}"/>
                </a:ext>
              </a:extLst>
            </p:cNvPr>
            <p:cNvSpPr/>
            <p:nvPr/>
          </p:nvSpPr>
          <p:spPr>
            <a:xfrm flipH="1" flipV="1">
              <a:off x="6158991" y="3526973"/>
              <a:ext cx="1543908" cy="1136243"/>
            </a:xfrm>
            <a:prstGeom prst="arc">
              <a:avLst>
                <a:gd name="adj1" fmla="val 5014909"/>
                <a:gd name="adj2" fmla="val 13649091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Дуга 96">
              <a:extLst>
                <a:ext uri="{FF2B5EF4-FFF2-40B4-BE49-F238E27FC236}">
                  <a16:creationId xmlns:a16="http://schemas.microsoft.com/office/drawing/2014/main" id="{819B3E02-0F3F-47BB-BB48-58D5A7A1B002}"/>
                </a:ext>
              </a:extLst>
            </p:cNvPr>
            <p:cNvSpPr/>
            <p:nvPr/>
          </p:nvSpPr>
          <p:spPr>
            <a:xfrm flipH="1">
              <a:off x="5750080" y="2891408"/>
              <a:ext cx="2652556" cy="587660"/>
            </a:xfrm>
            <a:prstGeom prst="arc">
              <a:avLst>
                <a:gd name="adj1" fmla="val 3627842"/>
                <a:gd name="adj2" fmla="val 1081322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Дуга 97">
              <a:extLst>
                <a:ext uri="{FF2B5EF4-FFF2-40B4-BE49-F238E27FC236}">
                  <a16:creationId xmlns:a16="http://schemas.microsoft.com/office/drawing/2014/main" id="{65768921-572B-42D4-ABBC-62511D445FA1}"/>
                </a:ext>
              </a:extLst>
            </p:cNvPr>
            <p:cNvSpPr/>
            <p:nvPr/>
          </p:nvSpPr>
          <p:spPr>
            <a:xfrm>
              <a:off x="8927142" y="2881422"/>
              <a:ext cx="2652556" cy="587660"/>
            </a:xfrm>
            <a:prstGeom prst="arc">
              <a:avLst>
                <a:gd name="adj1" fmla="val 3627842"/>
                <a:gd name="adj2" fmla="val 1081322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Дуга 98">
              <a:extLst>
                <a:ext uri="{FF2B5EF4-FFF2-40B4-BE49-F238E27FC236}">
                  <a16:creationId xmlns:a16="http://schemas.microsoft.com/office/drawing/2014/main" id="{C84C97DF-F633-405D-BB05-8830536F5F86}"/>
                </a:ext>
              </a:extLst>
            </p:cNvPr>
            <p:cNvSpPr/>
            <p:nvPr/>
          </p:nvSpPr>
          <p:spPr>
            <a:xfrm flipV="1">
              <a:off x="9210092" y="3900028"/>
              <a:ext cx="1532852" cy="2146851"/>
            </a:xfrm>
            <a:prstGeom prst="arc">
              <a:avLst>
                <a:gd name="adj1" fmla="val 19319933"/>
                <a:gd name="adj2" fmla="val 778605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1AA127D-FAC8-4232-A8AE-BC449871E516}"/>
              </a:ext>
            </a:extLst>
          </p:cNvPr>
          <p:cNvSpPr/>
          <p:nvPr/>
        </p:nvSpPr>
        <p:spPr>
          <a:xfrm>
            <a:off x="1148387" y="2079898"/>
            <a:ext cx="4947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исходной маркировке мудрецы думают, а все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палочки свободны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99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Сеть Петри для обедающих философов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C6892B-E610-450B-B436-C3AFCDA48250}"/>
              </a:ext>
            </a:extLst>
          </p:cNvPr>
          <p:cNvGrpSpPr/>
          <p:nvPr/>
        </p:nvGrpSpPr>
        <p:grpSpPr>
          <a:xfrm>
            <a:off x="5750080" y="2050653"/>
            <a:ext cx="5829618" cy="4854691"/>
            <a:chOff x="5750080" y="2050653"/>
            <a:chExt cx="5829618" cy="4854691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4E5D7494-B421-476B-AE47-7A3C803B00E8}"/>
                </a:ext>
              </a:extLst>
            </p:cNvPr>
            <p:cNvCxnSpPr>
              <a:cxnSpLocks/>
              <a:stCxn id="39" idx="0"/>
              <a:endCxn id="26" idx="2"/>
            </p:cNvCxnSpPr>
            <p:nvPr/>
          </p:nvCxnSpPr>
          <p:spPr>
            <a:xfrm flipV="1">
              <a:off x="8687749" y="2122653"/>
              <a:ext cx="7180" cy="3565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E8883E05-6CFA-4E6F-9551-762F215F38DF}"/>
                </a:ext>
              </a:extLst>
            </p:cNvPr>
            <p:cNvCxnSpPr>
              <a:cxnSpLocks/>
              <a:stCxn id="35" idx="1"/>
              <a:endCxn id="68" idx="4"/>
            </p:cNvCxnSpPr>
            <p:nvPr/>
          </p:nvCxnSpPr>
          <p:spPr>
            <a:xfrm flipV="1">
              <a:off x="6546693" y="3572936"/>
              <a:ext cx="208998" cy="173621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Дуга 60">
              <a:extLst>
                <a:ext uri="{FF2B5EF4-FFF2-40B4-BE49-F238E27FC236}">
                  <a16:creationId xmlns:a16="http://schemas.microsoft.com/office/drawing/2014/main" id="{FD333BE8-9705-41AB-B8D7-D56285F16560}"/>
                </a:ext>
              </a:extLst>
            </p:cNvPr>
            <p:cNvSpPr/>
            <p:nvPr/>
          </p:nvSpPr>
          <p:spPr>
            <a:xfrm flipH="1">
              <a:off x="8203903" y="2059061"/>
              <a:ext cx="1204344" cy="1712945"/>
            </a:xfrm>
            <a:prstGeom prst="arc">
              <a:avLst>
                <a:gd name="adj1" fmla="val 5403919"/>
                <a:gd name="adj2" fmla="val 15405544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Дуга 28">
              <a:extLst>
                <a:ext uri="{FF2B5EF4-FFF2-40B4-BE49-F238E27FC236}">
                  <a16:creationId xmlns:a16="http://schemas.microsoft.com/office/drawing/2014/main" id="{AB398131-A9D1-4B09-B232-E30363824057}"/>
                </a:ext>
              </a:extLst>
            </p:cNvPr>
            <p:cNvSpPr/>
            <p:nvPr/>
          </p:nvSpPr>
          <p:spPr>
            <a:xfrm flipH="1">
              <a:off x="8695960" y="4663217"/>
              <a:ext cx="972554" cy="2242127"/>
            </a:xfrm>
            <a:prstGeom prst="arc">
              <a:avLst>
                <a:gd name="adj1" fmla="val 14686423"/>
                <a:gd name="adj2" fmla="val 149125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Дуга 31">
              <a:extLst>
                <a:ext uri="{FF2B5EF4-FFF2-40B4-BE49-F238E27FC236}">
                  <a16:creationId xmlns:a16="http://schemas.microsoft.com/office/drawing/2014/main" id="{66945767-671A-416A-9D25-5E3DD71AAC87}"/>
                </a:ext>
              </a:extLst>
            </p:cNvPr>
            <p:cNvSpPr/>
            <p:nvPr/>
          </p:nvSpPr>
          <p:spPr>
            <a:xfrm flipH="1" flipV="1">
              <a:off x="6664466" y="3875571"/>
              <a:ext cx="1532852" cy="2146851"/>
            </a:xfrm>
            <a:prstGeom prst="arc">
              <a:avLst>
                <a:gd name="adj1" fmla="val 19319933"/>
                <a:gd name="adj2" fmla="val 778605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D71DC444-F958-47A3-AD27-E57F0151C57A}"/>
                </a:ext>
              </a:extLst>
            </p:cNvPr>
            <p:cNvSpPr/>
            <p:nvPr/>
          </p:nvSpPr>
          <p:spPr>
            <a:xfrm>
              <a:off x="8298929" y="2050653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54CE2F7-7FF0-4E6D-882C-4ED43A72A71A}"/>
                </a:ext>
              </a:extLst>
            </p:cNvPr>
            <p:cNvSpPr/>
            <p:nvPr/>
          </p:nvSpPr>
          <p:spPr>
            <a:xfrm>
              <a:off x="8286229" y="3106818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CEE235F2-70F3-4436-92FC-8E77B61F79F5}"/>
                </a:ext>
              </a:extLst>
            </p:cNvPr>
            <p:cNvSpPr/>
            <p:nvPr/>
          </p:nvSpPr>
          <p:spPr>
            <a:xfrm rot="2700000">
              <a:off x="7176587" y="4790047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876F88AD-49B7-4DE0-8BEB-DE9450726BAF}"/>
                </a:ext>
              </a:extLst>
            </p:cNvPr>
            <p:cNvSpPr/>
            <p:nvPr/>
          </p:nvSpPr>
          <p:spPr>
            <a:xfrm rot="2700000">
              <a:off x="6430707" y="5553162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2C0A05E2-95C7-4D34-A688-FED977C01073}"/>
                </a:ext>
              </a:extLst>
            </p:cNvPr>
            <p:cNvSpPr/>
            <p:nvPr/>
          </p:nvSpPr>
          <p:spPr>
            <a:xfrm rot="8100000">
              <a:off x="9403763" y="4790047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839E0C88-B0DA-49C3-AA70-AC2AFCABE16E}"/>
                </a:ext>
              </a:extLst>
            </p:cNvPr>
            <p:cNvSpPr/>
            <p:nvPr/>
          </p:nvSpPr>
          <p:spPr>
            <a:xfrm rot="8100000">
              <a:off x="10206844" y="5553162"/>
              <a:ext cx="792000" cy="72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ABDDD04A-BC33-4B83-A2C2-C1E628A4EF12}"/>
                </a:ext>
              </a:extLst>
            </p:cNvPr>
            <p:cNvSpPr/>
            <p:nvPr/>
          </p:nvSpPr>
          <p:spPr>
            <a:xfrm>
              <a:off x="8507729" y="2479165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236851B0-AECC-4BBC-BC10-B4772AE0B1C9}"/>
                </a:ext>
              </a:extLst>
            </p:cNvPr>
            <p:cNvSpPr/>
            <p:nvPr/>
          </p:nvSpPr>
          <p:spPr>
            <a:xfrm>
              <a:off x="8497652" y="3515802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63BEFD6F-B76E-448E-A27E-9A694E45E0AF}"/>
                </a:ext>
              </a:extLst>
            </p:cNvPr>
            <p:cNvSpPr/>
            <p:nvPr/>
          </p:nvSpPr>
          <p:spPr>
            <a:xfrm>
              <a:off x="9199608" y="425759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AFB26EB0-B126-4FBA-8095-E4BC3D0B98B1}"/>
                </a:ext>
              </a:extLst>
            </p:cNvPr>
            <p:cNvCxnSpPr>
              <a:cxnSpLocks/>
              <a:stCxn id="33" idx="0"/>
              <a:endCxn id="39" idx="4"/>
            </p:cNvCxnSpPr>
            <p:nvPr/>
          </p:nvCxnSpPr>
          <p:spPr>
            <a:xfrm flipV="1">
              <a:off x="8682229" y="2839205"/>
              <a:ext cx="5520" cy="2676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370CED86-9AD1-4736-A34E-C33AEA414863}"/>
                </a:ext>
              </a:extLst>
            </p:cNvPr>
            <p:cNvCxnSpPr>
              <a:cxnSpLocks/>
              <a:stCxn id="40" idx="0"/>
              <a:endCxn id="33" idx="2"/>
            </p:cNvCxnSpPr>
            <p:nvPr/>
          </p:nvCxnSpPr>
          <p:spPr>
            <a:xfrm flipV="1">
              <a:off x="8677672" y="3178818"/>
              <a:ext cx="4557" cy="33698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FAFE0507-A519-4298-957D-D311059E8F6D}"/>
                </a:ext>
              </a:extLst>
            </p:cNvPr>
            <p:cNvSpPr/>
            <p:nvPr/>
          </p:nvSpPr>
          <p:spPr>
            <a:xfrm>
              <a:off x="7810424" y="425759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EAB1DCEA-BD40-4E7F-91F6-1F26F1D11EAC}"/>
                </a:ext>
              </a:extLst>
            </p:cNvPr>
            <p:cNvSpPr/>
            <p:nvPr/>
          </p:nvSpPr>
          <p:spPr>
            <a:xfrm>
              <a:off x="7030898" y="501575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0A75B5F2-1629-4323-BB90-DAD4C7AD3B88}"/>
                </a:ext>
              </a:extLst>
            </p:cNvPr>
            <p:cNvCxnSpPr>
              <a:cxnSpLocks/>
              <a:stCxn id="45" idx="3"/>
              <a:endCxn id="34" idx="0"/>
            </p:cNvCxnSpPr>
            <p:nvPr/>
          </p:nvCxnSpPr>
          <p:spPr>
            <a:xfrm flipH="1">
              <a:off x="7598043" y="4564910"/>
              <a:ext cx="265108" cy="2356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9BD66C32-2F5E-4448-9182-01224C7F0A6B}"/>
                </a:ext>
              </a:extLst>
            </p:cNvPr>
            <p:cNvCxnSpPr>
              <a:cxnSpLocks/>
              <a:stCxn id="34" idx="2"/>
              <a:endCxn id="46" idx="7"/>
            </p:cNvCxnSpPr>
            <p:nvPr/>
          </p:nvCxnSpPr>
          <p:spPr>
            <a:xfrm flipH="1">
              <a:off x="7338211" y="4851503"/>
              <a:ext cx="208920" cy="2169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72A65B97-CC66-49C5-B3F0-C43025382416}"/>
                </a:ext>
              </a:extLst>
            </p:cNvPr>
            <p:cNvCxnSpPr>
              <a:cxnSpLocks/>
              <a:stCxn id="46" idx="3"/>
              <a:endCxn id="35" idx="0"/>
            </p:cNvCxnSpPr>
            <p:nvPr/>
          </p:nvCxnSpPr>
          <p:spPr>
            <a:xfrm flipH="1">
              <a:off x="6852163" y="5323070"/>
              <a:ext cx="231462" cy="2406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Овал 59">
              <a:extLst>
                <a:ext uri="{FF2B5EF4-FFF2-40B4-BE49-F238E27FC236}">
                  <a16:creationId xmlns:a16="http://schemas.microsoft.com/office/drawing/2014/main" id="{A1BFEB9B-4733-4946-B1CB-8F4989B01050}"/>
                </a:ext>
              </a:extLst>
            </p:cNvPr>
            <p:cNvSpPr/>
            <p:nvPr/>
          </p:nvSpPr>
          <p:spPr>
            <a:xfrm>
              <a:off x="9999442" y="5015757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62" name="Прямая со стрелкой 61">
              <a:extLst>
                <a:ext uri="{FF2B5EF4-FFF2-40B4-BE49-F238E27FC236}">
                  <a16:creationId xmlns:a16="http://schemas.microsoft.com/office/drawing/2014/main" id="{282FC9EA-B122-4D81-9ADB-06CDF2AD3E71}"/>
                </a:ext>
              </a:extLst>
            </p:cNvPr>
            <p:cNvCxnSpPr>
              <a:cxnSpLocks/>
              <a:stCxn id="41" idx="5"/>
              <a:endCxn id="36" idx="2"/>
            </p:cNvCxnSpPr>
            <p:nvPr/>
          </p:nvCxnSpPr>
          <p:spPr>
            <a:xfrm>
              <a:off x="9506921" y="4564910"/>
              <a:ext cx="267386" cy="2356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>
              <a:extLst>
                <a:ext uri="{FF2B5EF4-FFF2-40B4-BE49-F238E27FC236}">
                  <a16:creationId xmlns:a16="http://schemas.microsoft.com/office/drawing/2014/main" id="{BA7DE3D7-6B68-45D5-888E-7EEEE8AA0D56}"/>
                </a:ext>
              </a:extLst>
            </p:cNvPr>
            <p:cNvCxnSpPr>
              <a:cxnSpLocks/>
              <a:stCxn id="36" idx="0"/>
              <a:endCxn id="60" idx="1"/>
            </p:cNvCxnSpPr>
            <p:nvPr/>
          </p:nvCxnSpPr>
          <p:spPr>
            <a:xfrm>
              <a:off x="9825219" y="4851503"/>
              <a:ext cx="226950" cy="21698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7C07B960-646E-47B2-BCB2-C045459A90E4}"/>
                </a:ext>
              </a:extLst>
            </p:cNvPr>
            <p:cNvCxnSpPr>
              <a:cxnSpLocks/>
              <a:stCxn id="60" idx="5"/>
              <a:endCxn id="37" idx="2"/>
            </p:cNvCxnSpPr>
            <p:nvPr/>
          </p:nvCxnSpPr>
          <p:spPr>
            <a:xfrm>
              <a:off x="10306755" y="5323070"/>
              <a:ext cx="270633" cy="24063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9C1CC52C-3517-4E30-BC1F-DCEC4DF62C3C}"/>
                </a:ext>
              </a:extLst>
            </p:cNvPr>
            <p:cNvSpPr/>
            <p:nvPr/>
          </p:nvSpPr>
          <p:spPr>
            <a:xfrm>
              <a:off x="8491753" y="5784281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3622AA73-3B8C-4957-ACFA-3E5276FF8BAB}"/>
                </a:ext>
              </a:extLst>
            </p:cNvPr>
            <p:cNvSpPr/>
            <p:nvPr/>
          </p:nvSpPr>
          <p:spPr>
            <a:xfrm>
              <a:off x="6575671" y="3212896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60D0F6D0-04A2-416E-9F1C-910A98C9F8B6}"/>
                </a:ext>
              </a:extLst>
            </p:cNvPr>
            <p:cNvSpPr/>
            <p:nvPr/>
          </p:nvSpPr>
          <p:spPr>
            <a:xfrm>
              <a:off x="10419633" y="3259040"/>
              <a:ext cx="360040" cy="36004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2" name="Прямая со стрелкой 71">
              <a:extLst>
                <a:ext uri="{FF2B5EF4-FFF2-40B4-BE49-F238E27FC236}">
                  <a16:creationId xmlns:a16="http://schemas.microsoft.com/office/drawing/2014/main" id="{41DA1E8D-D942-4AC4-A71B-0EF8B5C62CDA}"/>
                </a:ext>
              </a:extLst>
            </p:cNvPr>
            <p:cNvCxnSpPr>
              <a:cxnSpLocks/>
              <a:stCxn id="35" idx="3"/>
              <a:endCxn id="67" idx="2"/>
            </p:cNvCxnSpPr>
            <p:nvPr/>
          </p:nvCxnSpPr>
          <p:spPr>
            <a:xfrm>
              <a:off x="7106721" y="5869176"/>
              <a:ext cx="1385032" cy="951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8F6E9B85-61C3-4499-AB77-9D70DF56A852}"/>
                </a:ext>
              </a:extLst>
            </p:cNvPr>
            <p:cNvCxnSpPr>
              <a:cxnSpLocks/>
              <a:stCxn id="37" idx="3"/>
              <a:endCxn id="67" idx="6"/>
            </p:cNvCxnSpPr>
            <p:nvPr/>
          </p:nvCxnSpPr>
          <p:spPr>
            <a:xfrm flipH="1">
              <a:off x="8851793" y="5869176"/>
              <a:ext cx="1471037" cy="951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270EF25-40E8-4FEE-92AA-02B2FDB87E83}"/>
                </a:ext>
              </a:extLst>
            </p:cNvPr>
            <p:cNvCxnSpPr>
              <a:cxnSpLocks/>
              <a:stCxn id="37" idx="1"/>
              <a:endCxn id="69" idx="4"/>
            </p:cNvCxnSpPr>
            <p:nvPr/>
          </p:nvCxnSpPr>
          <p:spPr>
            <a:xfrm flipH="1" flipV="1">
              <a:off x="10599653" y="3619080"/>
              <a:ext cx="283205" cy="169006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5A035E88-6AF1-4788-879B-DCCCEE89C321}"/>
                </a:ext>
              </a:extLst>
            </p:cNvPr>
            <p:cNvCxnSpPr>
              <a:cxnSpLocks/>
              <a:stCxn id="26" idx="3"/>
              <a:endCxn id="69" idx="0"/>
            </p:cNvCxnSpPr>
            <p:nvPr/>
          </p:nvCxnSpPr>
          <p:spPr>
            <a:xfrm>
              <a:off x="9090929" y="2086653"/>
              <a:ext cx="1508724" cy="117238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823E2414-EF67-46F7-9A40-BE0D6D26F4B0}"/>
                </a:ext>
              </a:extLst>
            </p:cNvPr>
            <p:cNvCxnSpPr>
              <a:cxnSpLocks/>
              <a:stCxn id="26" idx="1"/>
              <a:endCxn id="68" idx="0"/>
            </p:cNvCxnSpPr>
            <p:nvPr/>
          </p:nvCxnSpPr>
          <p:spPr>
            <a:xfrm flipH="1">
              <a:off x="6755691" y="2086653"/>
              <a:ext cx="1543238" cy="11262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Дуга 93">
              <a:extLst>
                <a:ext uri="{FF2B5EF4-FFF2-40B4-BE49-F238E27FC236}">
                  <a16:creationId xmlns:a16="http://schemas.microsoft.com/office/drawing/2014/main" id="{45D12CE6-5BE5-4013-A800-D80C032DF93A}"/>
                </a:ext>
              </a:extLst>
            </p:cNvPr>
            <p:cNvSpPr/>
            <p:nvPr/>
          </p:nvSpPr>
          <p:spPr>
            <a:xfrm>
              <a:off x="7680176" y="4639862"/>
              <a:ext cx="972554" cy="2242127"/>
            </a:xfrm>
            <a:prstGeom prst="arc">
              <a:avLst>
                <a:gd name="adj1" fmla="val 14686423"/>
                <a:gd name="adj2" fmla="val 149125"/>
              </a:avLst>
            </a:prstGeom>
            <a:ln w="3175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Дуга 94">
              <a:extLst>
                <a:ext uri="{FF2B5EF4-FFF2-40B4-BE49-F238E27FC236}">
                  <a16:creationId xmlns:a16="http://schemas.microsoft.com/office/drawing/2014/main" id="{3737AEAA-31F7-4264-B5D4-836CD8FA587C}"/>
                </a:ext>
              </a:extLst>
            </p:cNvPr>
            <p:cNvSpPr/>
            <p:nvPr/>
          </p:nvSpPr>
          <p:spPr>
            <a:xfrm flipV="1">
              <a:off x="9631974" y="3526973"/>
              <a:ext cx="1543908" cy="1136243"/>
            </a:xfrm>
            <a:prstGeom prst="arc">
              <a:avLst>
                <a:gd name="adj1" fmla="val 5207066"/>
                <a:gd name="adj2" fmla="val 13649091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40DE7026-A148-44AE-8B02-A46B51EFF103}"/>
                </a:ext>
              </a:extLst>
            </p:cNvPr>
            <p:cNvSpPr/>
            <p:nvPr/>
          </p:nvSpPr>
          <p:spPr>
            <a:xfrm flipH="1" flipV="1">
              <a:off x="6158991" y="3526973"/>
              <a:ext cx="1543908" cy="1136243"/>
            </a:xfrm>
            <a:prstGeom prst="arc">
              <a:avLst>
                <a:gd name="adj1" fmla="val 5014909"/>
                <a:gd name="adj2" fmla="val 13649091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Дуга 96">
              <a:extLst>
                <a:ext uri="{FF2B5EF4-FFF2-40B4-BE49-F238E27FC236}">
                  <a16:creationId xmlns:a16="http://schemas.microsoft.com/office/drawing/2014/main" id="{819B3E02-0F3F-47BB-BB48-58D5A7A1B002}"/>
                </a:ext>
              </a:extLst>
            </p:cNvPr>
            <p:cNvSpPr/>
            <p:nvPr/>
          </p:nvSpPr>
          <p:spPr>
            <a:xfrm flipH="1">
              <a:off x="5750080" y="2891408"/>
              <a:ext cx="2652556" cy="587660"/>
            </a:xfrm>
            <a:prstGeom prst="arc">
              <a:avLst>
                <a:gd name="adj1" fmla="val 3627842"/>
                <a:gd name="adj2" fmla="val 1081322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Дуга 97">
              <a:extLst>
                <a:ext uri="{FF2B5EF4-FFF2-40B4-BE49-F238E27FC236}">
                  <a16:creationId xmlns:a16="http://schemas.microsoft.com/office/drawing/2014/main" id="{65768921-572B-42D4-ABBC-62511D445FA1}"/>
                </a:ext>
              </a:extLst>
            </p:cNvPr>
            <p:cNvSpPr/>
            <p:nvPr/>
          </p:nvSpPr>
          <p:spPr>
            <a:xfrm>
              <a:off x="8927142" y="2881422"/>
              <a:ext cx="2652556" cy="587660"/>
            </a:xfrm>
            <a:prstGeom prst="arc">
              <a:avLst>
                <a:gd name="adj1" fmla="val 3627842"/>
                <a:gd name="adj2" fmla="val 1081322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Дуга 98">
              <a:extLst>
                <a:ext uri="{FF2B5EF4-FFF2-40B4-BE49-F238E27FC236}">
                  <a16:creationId xmlns:a16="http://schemas.microsoft.com/office/drawing/2014/main" id="{C84C97DF-F633-405D-BB05-8830536F5F86}"/>
                </a:ext>
              </a:extLst>
            </p:cNvPr>
            <p:cNvSpPr/>
            <p:nvPr/>
          </p:nvSpPr>
          <p:spPr>
            <a:xfrm flipV="1">
              <a:off x="9210092" y="3900028"/>
              <a:ext cx="1532852" cy="2146851"/>
            </a:xfrm>
            <a:prstGeom prst="arc">
              <a:avLst>
                <a:gd name="adj1" fmla="val 19319933"/>
                <a:gd name="adj2" fmla="val 7786054"/>
              </a:avLst>
            </a:prstGeom>
            <a:ln w="31750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C1AA127D-FAC8-4232-A8AE-BC449871E516}"/>
              </a:ext>
            </a:extLst>
          </p:cNvPr>
          <p:cNvSpPr/>
          <p:nvPr/>
        </p:nvSpPr>
        <p:spPr>
          <a:xfrm>
            <a:off x="1148387" y="2079898"/>
            <a:ext cx="49476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такой исходной маркировке любой из трех мудрецов может приступить к обеду, захватив палочки слева и справа.</a:t>
            </a:r>
          </a:p>
        </p:txBody>
      </p:sp>
    </p:spTree>
    <p:extLst>
      <p:ext uri="{BB962C8B-B14F-4D97-AF65-F5344CB8AC3E}">
        <p14:creationId xmlns:p14="http://schemas.microsoft.com/office/powerpoint/2010/main" val="1569677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чтении/записи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Рассматривается взаимодействие процессов двух типов: процессы чтения и процессы записи.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Все процессы совместно используют общий файл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или переменную или элемент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354313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чтении/записи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Процессы чтения не изменяют объект, а процессы записи изменяют. Поэтому процессы записи должны взаимно исключать все другие процессы чтения и записи,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то время как несколько процессов чтения могут иметь доступ к разделяемым данным одновременно.</a:t>
            </a:r>
          </a:p>
        </p:txBody>
      </p:sp>
    </p:spTree>
    <p:extLst>
      <p:ext uri="{BB962C8B-B14F-4D97-AF65-F5344CB8AC3E}">
        <p14:creationId xmlns:p14="http://schemas.microsoft.com/office/powerpoint/2010/main" val="18374991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Задача о чтении/записи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Взаимодействие процессов необходимо организовывать так, чтобы не могла возникнуть тупиковая ситуация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был обеспечен механизм взаимного исключения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со стороны процессов записи.</a:t>
            </a:r>
          </a:p>
        </p:txBody>
      </p:sp>
    </p:spTree>
    <p:extLst>
      <p:ext uri="{BB962C8B-B14F-4D97-AF65-F5344CB8AC3E}">
        <p14:creationId xmlns:p14="http://schemas.microsoft.com/office/powerpoint/2010/main" val="12018565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 взаимодействия процессов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372472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7192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10785" y="2437536"/>
            <a:ext cx="5012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7015797" y="3153130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7217819" y="2077495"/>
            <a:ext cx="1169932" cy="3348985"/>
          </a:xfrm>
          <a:prstGeom prst="arc">
            <a:avLst>
              <a:gd name="adj1" fmla="val 14098180"/>
              <a:gd name="adj2" fmla="val 2143544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D850E67-0D0B-4054-9C37-E7C7C80A32F9}"/>
              </a:ext>
            </a:extLst>
          </p:cNvPr>
          <p:cNvSpPr/>
          <p:nvPr/>
        </p:nvSpPr>
        <p:spPr>
          <a:xfrm>
            <a:off x="6619797" y="465635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8883E05-6CFA-4E6F-9551-762F215F38DF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7015797" y="4084764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372472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839061" y="2437536"/>
            <a:ext cx="5012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153130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BE48201-4CEA-4A6E-9B38-5E30D2EAABA5}"/>
              </a:ext>
            </a:extLst>
          </p:cNvPr>
          <p:cNvSpPr/>
          <p:nvPr/>
        </p:nvSpPr>
        <p:spPr>
          <a:xfrm>
            <a:off x="9448073" y="465635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B82C896-4302-45DB-81DB-6BE4A994E891}"/>
              </a:ext>
            </a:extLst>
          </p:cNvPr>
          <p:cNvCxnSpPr>
            <a:cxnSpLocks/>
            <a:stCxn id="54" idx="4"/>
            <a:endCxn id="58" idx="0"/>
          </p:cNvCxnSpPr>
          <p:nvPr/>
        </p:nvCxnSpPr>
        <p:spPr>
          <a:xfrm>
            <a:off x="9844073" y="4084764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Дуга 60">
            <a:extLst>
              <a:ext uri="{FF2B5EF4-FFF2-40B4-BE49-F238E27FC236}">
                <a16:creationId xmlns:a16="http://schemas.microsoft.com/office/drawing/2014/main" id="{FD333BE8-9705-41AB-B8D7-D56285F16560}"/>
              </a:ext>
            </a:extLst>
          </p:cNvPr>
          <p:cNvSpPr/>
          <p:nvPr/>
        </p:nvSpPr>
        <p:spPr>
          <a:xfrm flipH="1">
            <a:off x="8472119" y="2077495"/>
            <a:ext cx="1169932" cy="3363342"/>
          </a:xfrm>
          <a:prstGeom prst="arc">
            <a:avLst>
              <a:gd name="adj1" fmla="val 14108357"/>
              <a:gd name="adj2" fmla="val 21362487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Дуга 61">
            <a:extLst>
              <a:ext uri="{FF2B5EF4-FFF2-40B4-BE49-F238E27FC236}">
                <a16:creationId xmlns:a16="http://schemas.microsoft.com/office/drawing/2014/main" id="{0D100363-5260-45DC-9D30-810086E59654}"/>
              </a:ext>
            </a:extLst>
          </p:cNvPr>
          <p:cNvSpPr/>
          <p:nvPr/>
        </p:nvSpPr>
        <p:spPr>
          <a:xfrm flipV="1">
            <a:off x="7176120" y="2343301"/>
            <a:ext cx="1169932" cy="3381535"/>
          </a:xfrm>
          <a:prstGeom prst="arc">
            <a:avLst>
              <a:gd name="adj1" fmla="val 13947042"/>
              <a:gd name="adj2" fmla="val 21562538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8526468" y="2357657"/>
            <a:ext cx="1169932" cy="3374334"/>
          </a:xfrm>
          <a:prstGeom prst="arc">
            <a:avLst>
              <a:gd name="adj1" fmla="val 13947042"/>
              <a:gd name="adj2" fmla="val 94303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Представлена сеть Петри, имитирующая взаимодействие процессов чтения и записи при условии, что число процессов чтения и записи ограничено величиной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108543"/>
              </a:xfrm>
              <a:prstGeom prst="rect">
                <a:avLst/>
              </a:prstGeom>
              <a:blipFill>
                <a:blip r:embed="rId3"/>
                <a:stretch>
                  <a:fillRect l="-2583" t="-2157" b="-45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D177DE-3443-4AE8-BE24-3016E22715F7}"/>
                  </a:ext>
                </a:extLst>
              </p:cNvPr>
              <p:cNvSpPr txBox="1"/>
              <p:nvPr/>
            </p:nvSpPr>
            <p:spPr>
              <a:xfrm>
                <a:off x="8902375" y="2006103"/>
                <a:ext cx="3892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5D177DE-3443-4AE8-BE24-3016E2271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375" y="2006103"/>
                <a:ext cx="389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42EE2D-CC25-46B7-ADFF-3A3A8E6D3F20}"/>
                  </a:ext>
                </a:extLst>
              </p:cNvPr>
              <p:cNvSpPr txBox="1"/>
              <p:nvPr/>
            </p:nvSpPr>
            <p:spPr>
              <a:xfrm>
                <a:off x="8696483" y="4903260"/>
                <a:ext cx="3892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042EE2D-CC25-46B7-ADFF-3A3A8E6D3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483" y="4903260"/>
                <a:ext cx="3892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Позиции и переходы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множеством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позиций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>
            <a:solidFill>
              <a:srgbClr val="3D4ED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1423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𝒑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и  </a:t>
            </a:r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𝑽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-операции над семафорами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Одним из распространенных механизмов синхронизации процессов являются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-операции над семафорами.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46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𝒑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и  </a:t>
            </a:r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𝑽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-операции над семафорами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Семафор – это переменная, которая может принимать только неотрицательные целые значения.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495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𝒑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и  </a:t>
            </a:r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𝑽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-операции над семафорами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-операция увеличивает значение на единицу,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-операция уменьшает его на единицу.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90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22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𝒑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и  </a:t>
            </a:r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𝑽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-операции над семафорами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-операция может выполняться только в том случае, когда полученное значение семафора остается неотрицательным.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значение семафора равно 0, то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-операция должна ждать, пока какой-нибудь другой процесс не выполнит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-операцию. 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2677656"/>
              </a:xfrm>
              <a:prstGeom prst="rect">
                <a:avLst/>
              </a:prstGeom>
              <a:blipFill>
                <a:blip r:embed="rId2"/>
                <a:stretch>
                  <a:fillRect l="-1290" t="-2506" r="-1351" b="-5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835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𝒑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 и  </a:t>
            </a:r>
            <a:r>
              <a:rPr lang="ru-RU" sz="4000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𝑽</a:t>
            </a:r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-операции над семафорами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-операции определены как примитивные,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есть никакая другая операция не может изменять значения семафора одновременно с ними.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84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087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 семафоров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8059913" y="208671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8059913" y="538116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059913" y="373393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9835935" y="37284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843933" y="3018344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34921" y="2446750"/>
            <a:ext cx="5012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8239933" y="3162344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441954" y="2086709"/>
            <a:ext cx="1542477" cy="3348985"/>
          </a:xfrm>
          <a:prstGeom prst="arc">
            <a:avLst>
              <a:gd name="adj1" fmla="val 13685694"/>
              <a:gd name="adj2" fmla="val 21382983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D850E67-0D0B-4054-9C37-E7C7C80A32F9}"/>
              </a:ext>
            </a:extLst>
          </p:cNvPr>
          <p:cNvSpPr/>
          <p:nvPr/>
        </p:nvSpPr>
        <p:spPr>
          <a:xfrm>
            <a:off x="7843933" y="4665572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8883E05-6CFA-4E6F-9551-762F215F38DF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8239933" y="4093978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62C30CE-9D3E-4238-A0BF-D91ED0F21B4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239933" y="4809572"/>
            <a:ext cx="1656" cy="5715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Каждый семафор моделируется позицией, количество меток в позиции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показывает значение семафора</a:t>
                </a:r>
                <a: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blipFill>
                <a:blip r:embed="rId3"/>
                <a:stretch>
                  <a:fillRect l="-2583" t="-2989" r="-3075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Дуга 26">
            <a:extLst>
              <a:ext uri="{FF2B5EF4-FFF2-40B4-BE49-F238E27FC236}">
                <a16:creationId xmlns:a16="http://schemas.microsoft.com/office/drawing/2014/main" id="{7BF220D8-6B5C-41A4-9FD6-68DFFDB8CBA7}"/>
              </a:ext>
            </a:extLst>
          </p:cNvPr>
          <p:cNvSpPr/>
          <p:nvPr/>
        </p:nvSpPr>
        <p:spPr>
          <a:xfrm flipV="1">
            <a:off x="8455071" y="2369676"/>
            <a:ext cx="1542477" cy="3348985"/>
          </a:xfrm>
          <a:prstGeom prst="arc">
            <a:avLst>
              <a:gd name="adj1" fmla="val 13685694"/>
              <a:gd name="adj2" fmla="val 21382983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A58C63-34C4-45FF-BEB6-C1CEB0602C3E}"/>
              </a:ext>
            </a:extLst>
          </p:cNvPr>
          <p:cNvSpPr txBox="1"/>
          <p:nvPr/>
        </p:nvSpPr>
        <p:spPr>
          <a:xfrm>
            <a:off x="6996132" y="2767639"/>
            <a:ext cx="864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p(s)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9995B2-607F-425A-8E04-F220557A5843}"/>
              </a:ext>
            </a:extLst>
          </p:cNvPr>
          <p:cNvSpPr txBox="1"/>
          <p:nvPr/>
        </p:nvSpPr>
        <p:spPr>
          <a:xfrm>
            <a:off x="6997591" y="4403962"/>
            <a:ext cx="864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V(s)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9FE851-9538-4BDA-AAB5-01022D65A5E8}"/>
              </a:ext>
            </a:extLst>
          </p:cNvPr>
          <p:cNvSpPr txBox="1"/>
          <p:nvPr/>
        </p:nvSpPr>
        <p:spPr>
          <a:xfrm>
            <a:off x="9440777" y="3646851"/>
            <a:ext cx="360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043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Механизм семафоров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8059913" y="208671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8059913" y="5381165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059913" y="373393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9835935" y="3728441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843933" y="3018344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234921" y="2446750"/>
            <a:ext cx="5012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8239933" y="3162344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441954" y="2086709"/>
            <a:ext cx="1542477" cy="3348985"/>
          </a:xfrm>
          <a:prstGeom prst="arc">
            <a:avLst>
              <a:gd name="adj1" fmla="val 13685694"/>
              <a:gd name="adj2" fmla="val 21382983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1D850E67-0D0B-4054-9C37-E7C7C80A32F9}"/>
              </a:ext>
            </a:extLst>
          </p:cNvPr>
          <p:cNvSpPr/>
          <p:nvPr/>
        </p:nvSpPr>
        <p:spPr>
          <a:xfrm>
            <a:off x="7843933" y="4665572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8883E05-6CFA-4E6F-9551-762F215F38DF}"/>
              </a:ext>
            </a:extLst>
          </p:cNvPr>
          <p:cNvCxnSpPr>
            <a:cxnSpLocks/>
            <a:stCxn id="8" idx="4"/>
            <a:endCxn id="30" idx="0"/>
          </p:cNvCxnSpPr>
          <p:nvPr/>
        </p:nvCxnSpPr>
        <p:spPr>
          <a:xfrm>
            <a:off x="8239933" y="4093978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62C30CE-9D3E-4238-A0BF-D91ED0F21B4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239933" y="4809572"/>
            <a:ext cx="1656" cy="5715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-операции используют позицию семафора</a:t>
                </a:r>
                <a:b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в качестве входа,</a:t>
                </a:r>
                <a:b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-операции</a:t>
                </a:r>
                <a:b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в качестве выхода</a:t>
                </a:r>
                <a:r>
                  <a:rPr lang="en-US" sz="2800" dirty="0">
                    <a:latin typeface="Segoe UI" panose="020B0502040204020203" pitchFamily="34" charset="0"/>
                    <a:ea typeface="Times New Roman" panose="02020603050405020304" pitchFamily="18" charset="0"/>
                    <a:cs typeface="Segoe UI" panose="020B0502040204020203" pitchFamily="34" charset="0"/>
                  </a:rPr>
                  <a:t>.</a:t>
                </a: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blipFill>
                <a:blip r:embed="rId3"/>
                <a:stretch>
                  <a:fillRect l="-2583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Дуга 26">
            <a:extLst>
              <a:ext uri="{FF2B5EF4-FFF2-40B4-BE49-F238E27FC236}">
                <a16:creationId xmlns:a16="http://schemas.microsoft.com/office/drawing/2014/main" id="{7BF220D8-6B5C-41A4-9FD6-68DFFDB8CBA7}"/>
              </a:ext>
            </a:extLst>
          </p:cNvPr>
          <p:cNvSpPr/>
          <p:nvPr/>
        </p:nvSpPr>
        <p:spPr>
          <a:xfrm flipV="1">
            <a:off x="8455071" y="2369676"/>
            <a:ext cx="1542477" cy="3348985"/>
          </a:xfrm>
          <a:prstGeom prst="arc">
            <a:avLst>
              <a:gd name="adj1" fmla="val 13685694"/>
              <a:gd name="adj2" fmla="val 21382983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A58C63-34C4-45FF-BEB6-C1CEB0602C3E}"/>
              </a:ext>
            </a:extLst>
          </p:cNvPr>
          <p:cNvSpPr txBox="1"/>
          <p:nvPr/>
        </p:nvSpPr>
        <p:spPr>
          <a:xfrm>
            <a:off x="6996132" y="2767639"/>
            <a:ext cx="864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p(s)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9995B2-607F-425A-8E04-F220557A5843}"/>
              </a:ext>
            </a:extLst>
          </p:cNvPr>
          <p:cNvSpPr txBox="1"/>
          <p:nvPr/>
        </p:nvSpPr>
        <p:spPr>
          <a:xfrm>
            <a:off x="6997591" y="4403962"/>
            <a:ext cx="864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V(s)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9FE851-9538-4BDA-AAB5-01022D65A5E8}"/>
              </a:ext>
            </a:extLst>
          </p:cNvPr>
          <p:cNvSpPr txBox="1"/>
          <p:nvPr/>
        </p:nvSpPr>
        <p:spPr>
          <a:xfrm>
            <a:off x="9440777" y="3646851"/>
            <a:ext cx="3600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56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077914"/>
            <a:ext cx="7479242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 анализа сетей Петри</a:t>
            </a:r>
          </a:p>
        </p:txBody>
      </p:sp>
    </p:spTree>
    <p:extLst>
      <p:ext uri="{BB962C8B-B14F-4D97-AF65-F5344CB8AC3E}">
        <p14:creationId xmlns:p14="http://schemas.microsoft.com/office/powerpoint/2010/main" val="2629206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Задачи анализа сетей Петри</a:t>
            </a:r>
          </a:p>
          <a:p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Анализ заключается в изучении основных свойств сетей Петри: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безопасности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ограниченности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консервативности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активности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достижимости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покрываемости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41409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Безопасность сети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Сеть Петри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безопасной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если каждая позиция содержит не более одной метки.</a:t>
            </a:r>
          </a:p>
        </p:txBody>
      </p:sp>
    </p:spTree>
    <p:extLst>
      <p:ext uri="{BB962C8B-B14F-4D97-AF65-F5344CB8AC3E}">
        <p14:creationId xmlns:p14="http://schemas.microsoft.com/office/powerpoint/2010/main" val="58137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Позиции и переходы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множеством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переходов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954107"/>
              </a:xfrm>
              <a:prstGeom prst="rect">
                <a:avLst/>
              </a:prstGeom>
              <a:blipFill>
                <a:blip r:embed="rId2"/>
                <a:stretch>
                  <a:fillRect l="-2583" t="-7051" b="-173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066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Безопасность сети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большинства моделей контроля необходима безопасная сеть Петри, поскольку наличие метки может означать протекание процесса, а её отсутствие –</a:t>
            </a:r>
            <a:b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сигнал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 его остановке.</a:t>
            </a:r>
          </a:p>
        </p:txBody>
      </p:sp>
    </p:spTree>
    <p:extLst>
      <p:ext uri="{BB962C8B-B14F-4D97-AF65-F5344CB8AC3E}">
        <p14:creationId xmlns:p14="http://schemas.microsoft.com/office/powerpoint/2010/main" val="17808578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Безопасность сети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Безопасность – важное свойство для аппаратной реализации.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Безопасная позиция имеет число меток 0 или 1 и может быть реализована одним триггером.</a:t>
            </a:r>
          </a:p>
        </p:txBody>
      </p:sp>
    </p:spTree>
    <p:extLst>
      <p:ext uri="{BB962C8B-B14F-4D97-AF65-F5344CB8AC3E}">
        <p14:creationId xmlns:p14="http://schemas.microsoft.com/office/powerpoint/2010/main" val="491380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Ограниченность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Сеть Петри 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ограниченной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количество меток в каждой позиции не превышает некоторое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целое число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84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4962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Ограниченность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Безопасность – это частный случай более общего свойства ограниченности.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Безопасность позволяет реализовать позицию триггером, а в более общем случае можно использовать счетчик.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Любой счетчик ограничен по максимальному числу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𝐾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989" r="-1658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182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Консервативность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Сеть Петри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консервативной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если общее количество меток во всех позициях всегда постоянно.</a:t>
            </a:r>
          </a:p>
        </p:txBody>
      </p:sp>
    </p:spTree>
    <p:extLst>
      <p:ext uri="{BB962C8B-B14F-4D97-AF65-F5344CB8AC3E}">
        <p14:creationId xmlns:p14="http://schemas.microsoft.com/office/powerpoint/2010/main" val="16690496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Консервативность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Например, если три метки в позиции представляют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три устройства (однотипных) в вычислительной системе,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интерес представляет свойство сохранения меток.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То есть метки, представляющие ресурсы, никогда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создаются и не уничтожаются.</a:t>
            </a:r>
          </a:p>
        </p:txBody>
      </p:sp>
    </p:spTree>
    <p:extLst>
      <p:ext uri="{BB962C8B-B14F-4D97-AF65-F5344CB8AC3E}">
        <p14:creationId xmlns:p14="http://schemas.microsoft.com/office/powerpoint/2010/main" val="22920245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Консервативность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Консервативная сеть Петри гарантирует, что никакой ресурс не будет ни создан, ни утерян.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637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Активность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70273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Тупик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в сети Петри – это переход (или множество переходов), которые не могут быть запущены.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Переход называется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активным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если он не заблокирован, то есть потенциально запустим.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2842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Достижимость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Задача достижимости заключается в определении для маркировки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маркировки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𝐶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800" b="0" i="1" dirty="0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1384995"/>
              </a:xfrm>
              <a:prstGeom prst="rect">
                <a:avLst/>
              </a:prstGeom>
              <a:blipFill>
                <a:blip r:embed="rId2"/>
                <a:stretch>
                  <a:fillRect l="-1290" t="-4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076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err="1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Покрываемость</a:t>
            </a:r>
            <a:endParaRPr lang="ru-RU" sz="4000" b="1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Для сети с начальной маркировкой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и маркировки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определить, существует ли такая достижимая маркировка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ru-RU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𝑀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что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′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𝑀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989" r="-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Позиции и переходы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множество ориентированных рёбер между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1384995"/>
              </a:xfrm>
              <a:prstGeom prst="rect">
                <a:avLst/>
              </a:prstGeom>
              <a:blipFill>
                <a:blip r:embed="rId2"/>
                <a:stretch>
                  <a:fillRect l="-2583" t="-4846" b="-114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rgbClr val="3D4ED7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308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077914"/>
            <a:ext cx="7479242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Способы задания сетей Петри</a:t>
            </a:r>
          </a:p>
        </p:txBody>
      </p:sp>
    </p:spTree>
    <p:extLst>
      <p:ext uri="{BB962C8B-B14F-4D97-AF65-F5344CB8AC3E}">
        <p14:creationId xmlns:p14="http://schemas.microsoft.com/office/powerpoint/2010/main" val="2276933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 реализации</a:t>
            </a:r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F644B50A-DE14-4A59-B0D7-E19A5116CCEE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A6B36057-90F0-4D4E-9B1E-5DD0CD316DEF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Овал 67">
            <a:extLst>
              <a:ext uri="{FF2B5EF4-FFF2-40B4-BE49-F238E27FC236}">
                <a16:creationId xmlns:a16="http://schemas.microsoft.com/office/drawing/2014/main" id="{B2426DAC-2B10-49A2-BC9B-D2202D8BE635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2D3733CC-76B2-47A0-B948-5E9E9C7CB6E4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72533BC4-9BC6-49FC-AE83-CCD1A60B0750}"/>
              </a:ext>
            </a:extLst>
          </p:cNvPr>
          <p:cNvCxnSpPr>
            <a:cxnSpLocks/>
            <a:stCxn id="69" idx="0"/>
            <a:endCxn id="66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8D81DB6C-341A-44FB-A541-2CB5128A0AF0}"/>
              </a:ext>
            </a:extLst>
          </p:cNvPr>
          <p:cNvCxnSpPr>
            <a:cxnSpLocks/>
            <a:stCxn id="67" idx="0"/>
            <a:endCxn id="69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Дуга 71">
            <a:extLst>
              <a:ext uri="{FF2B5EF4-FFF2-40B4-BE49-F238E27FC236}">
                <a16:creationId xmlns:a16="http://schemas.microsoft.com/office/drawing/2014/main" id="{24DEB956-2ED2-47A3-A6B6-3FEB6E3C236A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Овал 72">
            <a:extLst>
              <a:ext uri="{FF2B5EF4-FFF2-40B4-BE49-F238E27FC236}">
                <a16:creationId xmlns:a16="http://schemas.microsoft.com/office/drawing/2014/main" id="{F2FCBDFC-01D4-4669-800F-0DB268765797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436C96AE-EDD1-429B-8082-E2952036CD97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675ED8E9-1007-4F75-9E51-0BD13B0B122C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87A963DC-E587-4165-9E29-42945C3D49A2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D2218575-4DA6-4062-A962-E7EB6DFEE8C2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Дуга 77">
            <a:extLst>
              <a:ext uri="{FF2B5EF4-FFF2-40B4-BE49-F238E27FC236}">
                <a16:creationId xmlns:a16="http://schemas.microsoft.com/office/drawing/2014/main" id="{DDFE42CA-98CB-41D2-BA0B-F9B5FF7E00EA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6F2B1C-56E6-4512-913C-425527D3BD90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EF2600B0-44C4-48B1-8FB4-F48813D6FFE3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D9CEA046-8DA5-4FFC-92E6-954989893122}"/>
              </a:ext>
            </a:extLst>
          </p:cNvPr>
          <p:cNvCxnSpPr>
            <a:cxnSpLocks/>
            <a:stCxn id="68" idx="4"/>
            <a:endCxn id="79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Дуга 81">
            <a:extLst>
              <a:ext uri="{FF2B5EF4-FFF2-40B4-BE49-F238E27FC236}">
                <a16:creationId xmlns:a16="http://schemas.microsoft.com/office/drawing/2014/main" id="{06114D62-EC09-47F2-90DA-39EB00071558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B3B65AFB-4E37-47D1-9038-1EF5178730C0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Дуга 83">
            <a:extLst>
              <a:ext uri="{FF2B5EF4-FFF2-40B4-BE49-F238E27FC236}">
                <a16:creationId xmlns:a16="http://schemas.microsoft.com/office/drawing/2014/main" id="{38AEF78B-F14F-4B6A-B4BD-1B72B8608D86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FD23FB46-8279-4A34-9E1B-52CEBB41BC47}"/>
              </a:ext>
            </a:extLst>
          </p:cNvPr>
          <p:cNvCxnSpPr>
            <a:cxnSpLocks/>
            <a:stCxn id="80" idx="2"/>
            <a:endCxn id="68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852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 реализации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86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Пусть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инциденций дуг, входящих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 переходы.</a:t>
                </a:r>
              </a:p>
              <a:p>
                <a:pPr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861506"/>
              </a:xfrm>
              <a:prstGeom prst="rect">
                <a:avLst/>
              </a:prstGeom>
              <a:blipFill>
                <a:blip r:embed="rId3"/>
                <a:stretch>
                  <a:fillRect l="-2583" t="-1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22565D-D6C2-4363-BCEE-ABA5368414E3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ED8DAB8-BD24-4717-A87B-7FF8E72E1EBA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20B5E18-0803-4F5F-A740-0B70D6635ED5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13922859-F0BD-43A3-BBCB-09EBC1FA93A7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92B1E2-761C-4DAE-A41D-153AC6760881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Дуга 64">
            <a:extLst>
              <a:ext uri="{FF2B5EF4-FFF2-40B4-BE49-F238E27FC236}">
                <a16:creationId xmlns:a16="http://schemas.microsoft.com/office/drawing/2014/main" id="{6C7BFBC8-2A98-414B-9CE4-3348A9A1DB33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0CEC729-0B62-4783-B516-BA7B263BDA83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B071B7-F188-45DE-BC78-197E52A72E4D}"/>
              </a:ext>
            </a:extLst>
          </p:cNvPr>
          <p:cNvGrpSpPr/>
          <p:nvPr/>
        </p:nvGrpSpPr>
        <p:grpSpPr>
          <a:xfrm>
            <a:off x="2526995" y="3337828"/>
            <a:ext cx="2200853" cy="523220"/>
            <a:chOff x="2526995" y="3733275"/>
            <a:chExt cx="220085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5F95F61-A64A-4CB2-AAD3-6C6142398C97}"/>
                    </a:ext>
                  </a:extLst>
                </p:cNvPr>
                <p:cNvSpPr txBox="1"/>
                <p:nvPr/>
              </p:nvSpPr>
              <p:spPr>
                <a:xfrm>
                  <a:off x="3071664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5F95F61-A64A-4CB2-AAD3-6C6142398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3733275"/>
                  <a:ext cx="61667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3FA8BA-E249-4A0A-8913-1DEA47401199}"/>
                    </a:ext>
                  </a:extLst>
                </p:cNvPr>
                <p:cNvSpPr txBox="1"/>
                <p:nvPr/>
              </p:nvSpPr>
              <p:spPr>
                <a:xfrm>
                  <a:off x="2526995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3FA8BA-E249-4A0A-8913-1DEA47401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95" y="3733275"/>
                  <a:ext cx="61667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6532E4A-8C37-4EC8-9587-8EF6C0A820B4}"/>
                    </a:ext>
                  </a:extLst>
                </p:cNvPr>
                <p:cNvSpPr txBox="1"/>
                <p:nvPr/>
              </p:nvSpPr>
              <p:spPr>
                <a:xfrm>
                  <a:off x="3607115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6532E4A-8C37-4EC8-9587-8EF6C0A82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115" y="3733275"/>
                  <a:ext cx="61667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77A816-1B1B-471C-A7B5-2267D727C36B}"/>
                    </a:ext>
                  </a:extLst>
                </p:cNvPr>
                <p:cNvSpPr txBox="1"/>
                <p:nvPr/>
              </p:nvSpPr>
              <p:spPr>
                <a:xfrm>
                  <a:off x="4111171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877A816-1B1B-471C-A7B5-2267D727C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71" y="3733275"/>
                  <a:ext cx="61667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E602506-28EE-466A-925A-11B0F99DE44F}"/>
              </a:ext>
            </a:extLst>
          </p:cNvPr>
          <p:cNvGrpSpPr/>
          <p:nvPr/>
        </p:nvGrpSpPr>
        <p:grpSpPr>
          <a:xfrm>
            <a:off x="1885802" y="3677698"/>
            <a:ext cx="616677" cy="2127566"/>
            <a:chOff x="1885802" y="4149080"/>
            <a:chExt cx="616677" cy="2127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D055A0E-83DC-4B2C-AA07-5A815768C8CB}"/>
                    </a:ext>
                  </a:extLst>
                </p:cNvPr>
                <p:cNvSpPr txBox="1"/>
                <p:nvPr/>
              </p:nvSpPr>
              <p:spPr>
                <a:xfrm>
                  <a:off x="1885802" y="4149080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D055A0E-83DC-4B2C-AA07-5A815768C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149080"/>
                  <a:ext cx="61667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2C3771-5E3F-42D8-BF6B-D79FCD18F793}"/>
                    </a:ext>
                  </a:extLst>
                </p:cNvPr>
                <p:cNvSpPr txBox="1"/>
                <p:nvPr/>
              </p:nvSpPr>
              <p:spPr>
                <a:xfrm>
                  <a:off x="1885802" y="4550166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62C3771-5E3F-42D8-BF6B-D79FCD18F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550166"/>
                  <a:ext cx="61667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8A21DE1-5ADD-4745-875C-2F90D080522E}"/>
                    </a:ext>
                  </a:extLst>
                </p:cNvPr>
                <p:cNvSpPr txBox="1"/>
                <p:nvPr/>
              </p:nvSpPr>
              <p:spPr>
                <a:xfrm>
                  <a:off x="1885802" y="4951253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8A21DE1-5ADD-4745-875C-2F90D080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951253"/>
                  <a:ext cx="616677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4B2274-5062-400D-89D4-490820371300}"/>
                    </a:ext>
                  </a:extLst>
                </p:cNvPr>
                <p:cNvSpPr txBox="1"/>
                <p:nvPr/>
              </p:nvSpPr>
              <p:spPr>
                <a:xfrm>
                  <a:off x="1885802" y="5352340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24B2274-5062-400D-89D4-490820371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5352340"/>
                  <a:ext cx="616677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F2331A1-23DE-4FB7-9481-8AE515297F30}"/>
                    </a:ext>
                  </a:extLst>
                </p:cNvPr>
                <p:cNvSpPr txBox="1"/>
                <p:nvPr/>
              </p:nvSpPr>
              <p:spPr>
                <a:xfrm>
                  <a:off x="1885802" y="5753426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F2331A1-23DE-4FB7-9481-8AE515297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5753426"/>
                  <a:ext cx="616677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469593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 реализации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86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инциденций дуг, выходящих из переходов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861506"/>
              </a:xfrm>
              <a:prstGeom prst="rect">
                <a:avLst/>
              </a:prstGeom>
              <a:blipFill>
                <a:blip r:embed="rId3"/>
                <a:stretch>
                  <a:fillRect l="-2583" t="-17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22565D-D6C2-4363-BCEE-ABA5368414E3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ED8DAB8-BD24-4717-A87B-7FF8E72E1EBA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20B5E18-0803-4F5F-A740-0B70D6635ED5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13922859-F0BD-43A3-BBCB-09EBC1FA93A7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92B1E2-761C-4DAE-A41D-153AC6760881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Дуга 64">
            <a:extLst>
              <a:ext uri="{FF2B5EF4-FFF2-40B4-BE49-F238E27FC236}">
                <a16:creationId xmlns:a16="http://schemas.microsoft.com/office/drawing/2014/main" id="{6C7BFBC8-2A98-414B-9CE4-3348A9A1DB33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0CEC729-0B62-4783-B516-BA7B263BDA83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755D5B88-341B-46C3-86D6-EC517AFFE97B}"/>
              </a:ext>
            </a:extLst>
          </p:cNvPr>
          <p:cNvGrpSpPr/>
          <p:nvPr/>
        </p:nvGrpSpPr>
        <p:grpSpPr>
          <a:xfrm>
            <a:off x="2526995" y="3337828"/>
            <a:ext cx="2200853" cy="523220"/>
            <a:chOff x="2526995" y="3733275"/>
            <a:chExt cx="220085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CE5B4F-7AA0-4457-9641-4115A80C7B2F}"/>
                    </a:ext>
                  </a:extLst>
                </p:cNvPr>
                <p:cNvSpPr txBox="1"/>
                <p:nvPr/>
              </p:nvSpPr>
              <p:spPr>
                <a:xfrm>
                  <a:off x="3071664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CE5B4F-7AA0-4457-9641-4115A80C7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664" y="3733275"/>
                  <a:ext cx="61667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5D5605D-8161-4CBF-9543-C26DAE6F45B3}"/>
                    </a:ext>
                  </a:extLst>
                </p:cNvPr>
                <p:cNvSpPr txBox="1"/>
                <p:nvPr/>
              </p:nvSpPr>
              <p:spPr>
                <a:xfrm>
                  <a:off x="2526995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5D5605D-8161-4CBF-9543-C26DAE6F4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995" y="3733275"/>
                  <a:ext cx="61667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59B1D9D-61B7-476B-96BB-8E82EAF6E646}"/>
                    </a:ext>
                  </a:extLst>
                </p:cNvPr>
                <p:cNvSpPr txBox="1"/>
                <p:nvPr/>
              </p:nvSpPr>
              <p:spPr>
                <a:xfrm>
                  <a:off x="3607115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59B1D9D-61B7-476B-96BB-8E82EAF6E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7115" y="3733275"/>
                  <a:ext cx="61667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DED8E34-2FD0-41C4-ABE7-CD11169C2E4C}"/>
                    </a:ext>
                  </a:extLst>
                </p:cNvPr>
                <p:cNvSpPr txBox="1"/>
                <p:nvPr/>
              </p:nvSpPr>
              <p:spPr>
                <a:xfrm>
                  <a:off x="4111171" y="3733275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DED8E34-2FD0-41C4-ABE7-CD11169C2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71" y="3733275"/>
                  <a:ext cx="61667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4FCE9224-F78B-43B3-A899-245A2AA40F96}"/>
              </a:ext>
            </a:extLst>
          </p:cNvPr>
          <p:cNvGrpSpPr/>
          <p:nvPr/>
        </p:nvGrpSpPr>
        <p:grpSpPr>
          <a:xfrm>
            <a:off x="1885802" y="3677698"/>
            <a:ext cx="616677" cy="2127566"/>
            <a:chOff x="1885802" y="4149080"/>
            <a:chExt cx="616677" cy="2127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2A6B6F-9989-4AF6-AD57-C58F1C94FD23}"/>
                    </a:ext>
                  </a:extLst>
                </p:cNvPr>
                <p:cNvSpPr txBox="1"/>
                <p:nvPr/>
              </p:nvSpPr>
              <p:spPr>
                <a:xfrm>
                  <a:off x="1885802" y="4149080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72A6B6F-9989-4AF6-AD57-C58F1C94FD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149080"/>
                  <a:ext cx="61667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1A15042-4CE8-4399-BFAB-D7CF4429EB3E}"/>
                    </a:ext>
                  </a:extLst>
                </p:cNvPr>
                <p:cNvSpPr txBox="1"/>
                <p:nvPr/>
              </p:nvSpPr>
              <p:spPr>
                <a:xfrm>
                  <a:off x="1885802" y="4550166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1A15042-4CE8-4399-BFAB-D7CF4429E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550166"/>
                  <a:ext cx="61667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76DA636-7392-42C6-AB09-9B250E7DB68A}"/>
                    </a:ext>
                  </a:extLst>
                </p:cNvPr>
                <p:cNvSpPr txBox="1"/>
                <p:nvPr/>
              </p:nvSpPr>
              <p:spPr>
                <a:xfrm>
                  <a:off x="1885802" y="4951253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76DA636-7392-42C6-AB09-9B250E7DB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951253"/>
                  <a:ext cx="616677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C4878-E068-499F-9148-B7882DC05499}"/>
                    </a:ext>
                  </a:extLst>
                </p:cNvPr>
                <p:cNvSpPr txBox="1"/>
                <p:nvPr/>
              </p:nvSpPr>
              <p:spPr>
                <a:xfrm>
                  <a:off x="1885802" y="5352340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86C4878-E068-499F-9148-B7882DC05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5352340"/>
                  <a:ext cx="616677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3CE2E2-5E23-4525-9981-A48F747074A0}"/>
                    </a:ext>
                  </a:extLst>
                </p:cNvPr>
                <p:cNvSpPr txBox="1"/>
                <p:nvPr/>
              </p:nvSpPr>
              <p:spPr>
                <a:xfrm>
                  <a:off x="1885802" y="5753426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3CE2E2-5E23-4525-9981-A48F747074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5753426"/>
                  <a:ext cx="616677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14640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Пример реализации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86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800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</a:t>
                </a:r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инциденций сети Петри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  <a:p>
                <a:pPr>
                  <a:defRPr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861506"/>
              </a:xfrm>
              <a:prstGeom prst="rect">
                <a:avLst/>
              </a:prstGeom>
              <a:blipFill>
                <a:blip r:embed="rId3"/>
                <a:stretch>
                  <a:fillRect l="-2583" t="-2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22565D-D6C2-4363-BCEE-ABA5368414E3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ED8DAB8-BD24-4717-A87B-7FF8E72E1EBA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20B5E18-0803-4F5F-A740-0B70D6635ED5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13922859-F0BD-43A3-BBCB-09EBC1FA93A7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92B1E2-761C-4DAE-A41D-153AC6760881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Дуга 64">
            <a:extLst>
              <a:ext uri="{FF2B5EF4-FFF2-40B4-BE49-F238E27FC236}">
                <a16:creationId xmlns:a16="http://schemas.microsoft.com/office/drawing/2014/main" id="{6C7BFBC8-2A98-414B-9CE4-3348A9A1DB33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0CEC729-0B62-4783-B516-BA7B263BDA83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D5AA4EC-E6CE-487F-A8A3-30AE11E38B4C}"/>
              </a:ext>
            </a:extLst>
          </p:cNvPr>
          <p:cNvGrpSpPr/>
          <p:nvPr/>
        </p:nvGrpSpPr>
        <p:grpSpPr>
          <a:xfrm>
            <a:off x="1551230" y="3733369"/>
            <a:ext cx="616677" cy="2127566"/>
            <a:chOff x="1885802" y="4149080"/>
            <a:chExt cx="616677" cy="21275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8C1B4B4-E869-44F5-96F5-1B20D7B0C45E}"/>
                    </a:ext>
                  </a:extLst>
                </p:cNvPr>
                <p:cNvSpPr txBox="1"/>
                <p:nvPr/>
              </p:nvSpPr>
              <p:spPr>
                <a:xfrm>
                  <a:off x="1885802" y="4149080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8C1B4B4-E869-44F5-96F5-1B20D7B0C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149080"/>
                  <a:ext cx="616677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01A4CF-2FDC-4435-ABDA-C87866FA8F1C}"/>
                    </a:ext>
                  </a:extLst>
                </p:cNvPr>
                <p:cNvSpPr txBox="1"/>
                <p:nvPr/>
              </p:nvSpPr>
              <p:spPr>
                <a:xfrm>
                  <a:off x="1885802" y="4550166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801A4CF-2FDC-4435-ABDA-C87866FA8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550166"/>
                  <a:ext cx="61667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9A94E2-05F1-4956-A1D7-82C08E9FCD03}"/>
                    </a:ext>
                  </a:extLst>
                </p:cNvPr>
                <p:cNvSpPr txBox="1"/>
                <p:nvPr/>
              </p:nvSpPr>
              <p:spPr>
                <a:xfrm>
                  <a:off x="1885802" y="4951253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C9A94E2-05F1-4956-A1D7-82C08E9FC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4951253"/>
                  <a:ext cx="61667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93A03B-E543-4C72-9C3C-2441582EA0A0}"/>
                    </a:ext>
                  </a:extLst>
                </p:cNvPr>
                <p:cNvSpPr txBox="1"/>
                <p:nvPr/>
              </p:nvSpPr>
              <p:spPr>
                <a:xfrm>
                  <a:off x="1885802" y="5352340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93A03B-E543-4C72-9C3C-2441582EA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5352340"/>
                  <a:ext cx="61667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A0E9AC2-D390-41EA-A0BD-FBEA4B78C033}"/>
                    </a:ext>
                  </a:extLst>
                </p:cNvPr>
                <p:cNvSpPr txBox="1"/>
                <p:nvPr/>
              </p:nvSpPr>
              <p:spPr>
                <a:xfrm>
                  <a:off x="1885802" y="5753426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A0E9AC2-D390-41EA-A0BD-FBEA4B78C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5802" y="5753426"/>
                  <a:ext cx="61667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4B2D30-CC81-41B9-B940-74E96CD959B7}"/>
              </a:ext>
            </a:extLst>
          </p:cNvPr>
          <p:cNvGrpSpPr/>
          <p:nvPr/>
        </p:nvGrpSpPr>
        <p:grpSpPr>
          <a:xfrm>
            <a:off x="2310971" y="3197573"/>
            <a:ext cx="2560893" cy="523220"/>
            <a:chOff x="2310971" y="3197573"/>
            <a:chExt cx="256089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3AEC9C7-CB01-4521-8E6B-19626FA1E2D3}"/>
                    </a:ext>
                  </a:extLst>
                </p:cNvPr>
                <p:cNvSpPr txBox="1"/>
                <p:nvPr/>
              </p:nvSpPr>
              <p:spPr>
                <a:xfrm>
                  <a:off x="2959043" y="3197573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3AEC9C7-CB01-4521-8E6B-19626FA1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9043" y="3197573"/>
                  <a:ext cx="61667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8D6567-E27F-4966-A9A7-E88F7DF1495B}"/>
                    </a:ext>
                  </a:extLst>
                </p:cNvPr>
                <p:cNvSpPr txBox="1"/>
                <p:nvPr/>
              </p:nvSpPr>
              <p:spPr>
                <a:xfrm>
                  <a:off x="2310971" y="3197573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F8D6567-E27F-4966-A9A7-E88F7DF14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0971" y="3197573"/>
                  <a:ext cx="616677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088970A-3E56-44FB-966A-0AD09BF8DE99}"/>
                    </a:ext>
                  </a:extLst>
                </p:cNvPr>
                <p:cNvSpPr txBox="1"/>
                <p:nvPr/>
              </p:nvSpPr>
              <p:spPr>
                <a:xfrm>
                  <a:off x="3647728" y="3197573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088970A-3E56-44FB-966A-0AD09BF8D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728" y="3197573"/>
                  <a:ext cx="616677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FFD4E6D-BB12-42BC-ACE8-43053DEF55F0}"/>
                    </a:ext>
                  </a:extLst>
                </p:cNvPr>
                <p:cNvSpPr txBox="1"/>
                <p:nvPr/>
              </p:nvSpPr>
              <p:spPr>
                <a:xfrm>
                  <a:off x="4255187" y="3197573"/>
                  <a:ext cx="61667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ru-RU" sz="28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FFD4E6D-BB12-42BC-ACE8-43053DEF5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5187" y="3197573"/>
                  <a:ext cx="616677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9360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8464" y="1133164"/>
            <a:ext cx="991688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Текущая маркировка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60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Любое текущее состояние сети Петри определяется некоторой маркировкой, которая представляет собой вектор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sz="2800" i="1" dirty="0" err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1, 0,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605539"/>
              </a:xfrm>
              <a:prstGeom prst="rect">
                <a:avLst/>
              </a:prstGeom>
              <a:blipFill>
                <a:blip r:embed="rId3"/>
                <a:stretch>
                  <a:fillRect l="-2583" t="-1861" r="-1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вал 50">
            <a:extLst>
              <a:ext uri="{FF2B5EF4-FFF2-40B4-BE49-F238E27FC236}">
                <a16:creationId xmlns:a16="http://schemas.microsoft.com/office/drawing/2014/main" id="{2C129E17-7C8C-42B6-BE79-9B5A820733BC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B76F2FE9-6C9B-4868-916F-93AD70622FFE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9D1C2165-C967-4D27-99CF-5F214B3C084B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A78DEE08-6AF0-4F13-B945-B1908F169426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55F4152-A194-4160-B3E5-7CB89A67E7F5}"/>
              </a:ext>
            </a:extLst>
          </p:cNvPr>
          <p:cNvCxnSpPr>
            <a:cxnSpLocks/>
            <a:stCxn id="59" idx="0"/>
            <a:endCxn id="51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CCAD9D0-396A-45C9-A74B-A36B8F39902E}"/>
              </a:ext>
            </a:extLst>
          </p:cNvPr>
          <p:cNvCxnSpPr>
            <a:cxnSpLocks/>
            <a:stCxn id="53" idx="0"/>
            <a:endCxn id="59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Дуга 61">
            <a:extLst>
              <a:ext uri="{FF2B5EF4-FFF2-40B4-BE49-F238E27FC236}">
                <a16:creationId xmlns:a16="http://schemas.microsoft.com/office/drawing/2014/main" id="{FCCC133C-325F-424C-A834-7F820B7720DC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Овал 65">
            <a:extLst>
              <a:ext uri="{FF2B5EF4-FFF2-40B4-BE49-F238E27FC236}">
                <a16:creationId xmlns:a16="http://schemas.microsoft.com/office/drawing/2014/main" id="{FE81F017-9ECF-427A-A17A-8AA687B027D1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7" name="Овал 66">
            <a:extLst>
              <a:ext uri="{FF2B5EF4-FFF2-40B4-BE49-F238E27FC236}">
                <a16:creationId xmlns:a16="http://schemas.microsoft.com/office/drawing/2014/main" id="{CF59AC06-DBA9-4BD5-B403-90A69EB184F6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1C6E4E99-AB64-4D76-98E3-C6B0211A617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74A409A6-8D1E-4EF2-9F31-9DC046E63CCA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DC46A85B-E3E7-4985-9837-7D3AE1F662C9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Дуга 70">
            <a:extLst>
              <a:ext uri="{FF2B5EF4-FFF2-40B4-BE49-F238E27FC236}">
                <a16:creationId xmlns:a16="http://schemas.microsoft.com/office/drawing/2014/main" id="{620A303D-13BA-4C53-8979-514C3732B22A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3453C643-D0A0-4C6C-B1A9-CC0D50F9418B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08194900-9870-4674-996E-89BD56861B1C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87C8DB58-7D9E-47B5-B8EB-C2E61B068A14}"/>
              </a:ext>
            </a:extLst>
          </p:cNvPr>
          <p:cNvCxnSpPr>
            <a:cxnSpLocks/>
            <a:stCxn id="58" idx="4"/>
            <a:endCxn id="72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Дуга 74">
            <a:extLst>
              <a:ext uri="{FF2B5EF4-FFF2-40B4-BE49-F238E27FC236}">
                <a16:creationId xmlns:a16="http://schemas.microsoft.com/office/drawing/2014/main" id="{FE55C9E4-B495-475F-BD16-B4B77F9860AE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40589B23-6361-4AAB-8162-9A9F70DB5740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Дуга 76">
            <a:extLst>
              <a:ext uri="{FF2B5EF4-FFF2-40B4-BE49-F238E27FC236}">
                <a16:creationId xmlns:a16="http://schemas.microsoft.com/office/drawing/2014/main" id="{2AB1A061-99C3-437E-8289-DA9BEEF0BFA0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F00AB17C-0CF8-458E-8385-FFC800728F4F}"/>
              </a:ext>
            </a:extLst>
          </p:cNvPr>
          <p:cNvCxnSpPr>
            <a:cxnSpLocks/>
            <a:stCxn id="73" idx="2"/>
            <a:endCxn id="58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>
            <a:extLst>
              <a:ext uri="{FF2B5EF4-FFF2-40B4-BE49-F238E27FC236}">
                <a16:creationId xmlns:a16="http://schemas.microsoft.com/office/drawing/2014/main" id="{E3462738-0D62-476E-B0E1-67A6B3629FB1}"/>
              </a:ext>
            </a:extLst>
          </p:cNvPr>
          <p:cNvSpPr/>
          <p:nvPr/>
        </p:nvSpPr>
        <p:spPr>
          <a:xfrm>
            <a:off x="9799073" y="221251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>
            <a:extLst>
              <a:ext uri="{FF2B5EF4-FFF2-40B4-BE49-F238E27FC236}">
                <a16:creationId xmlns:a16="http://schemas.microsoft.com/office/drawing/2014/main" id="{AFD499C6-1523-404A-A876-21A5CA51E9EB}"/>
              </a:ext>
            </a:extLst>
          </p:cNvPr>
          <p:cNvSpPr/>
          <p:nvPr/>
        </p:nvSpPr>
        <p:spPr>
          <a:xfrm>
            <a:off x="6970797" y="221324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99AA2D11-BB75-46F1-9714-49B3698A9BB0}"/>
              </a:ext>
            </a:extLst>
          </p:cNvPr>
          <p:cNvSpPr/>
          <p:nvPr/>
        </p:nvSpPr>
        <p:spPr>
          <a:xfrm>
            <a:off x="8390291" y="363603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0176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8464" y="1133164"/>
            <a:ext cx="991688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Начальная маркировка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Начальное состояние сети Петри определяется вектором начальной маркировки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1815882"/>
              </a:xfrm>
              <a:prstGeom prst="rect">
                <a:avLst/>
              </a:prstGeom>
              <a:blipFill>
                <a:blip r:embed="rId3"/>
                <a:stretch>
                  <a:fillRect l="-2583" t="-3704" b="-8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22565D-D6C2-4363-BCEE-ABA5368414E3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ED8DAB8-BD24-4717-A87B-7FF8E72E1EBA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20B5E18-0803-4F5F-A740-0B70D6635ED5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13922859-F0BD-43A3-BBCB-09EBC1FA93A7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92B1E2-761C-4DAE-A41D-153AC6760881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Дуга 64">
            <a:extLst>
              <a:ext uri="{FF2B5EF4-FFF2-40B4-BE49-F238E27FC236}">
                <a16:creationId xmlns:a16="http://schemas.microsoft.com/office/drawing/2014/main" id="{6C7BFBC8-2A98-414B-9CE4-3348A9A1DB33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0CEC729-0B62-4783-B516-BA7B263BDA83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974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8464" y="1133164"/>
            <a:ext cx="991688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2744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Переход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сети Петри 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активным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(разрешенным, возбужденным) при некоторой текущей маркировке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если выполнено следующее условие: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𝜇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- вектор-строка длины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=|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 с единицей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-м месте.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2744085"/>
              </a:xfrm>
              <a:prstGeom prst="rect">
                <a:avLst/>
              </a:prstGeom>
              <a:blipFill>
                <a:blip r:embed="rId3"/>
                <a:stretch>
                  <a:fillRect l="-1290" t="-2444" b="-5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3876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960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𝜇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𝑚</m:t>
                      </m:r>
                      <m:r>
                        <a:rPr lang="ru-RU" sz="280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1, 0,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960828"/>
              </a:xfrm>
              <a:prstGeom prst="rect">
                <a:avLst/>
              </a:prstGeom>
              <a:blipFill>
                <a:blip r:embed="rId3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CA9184D5-34E2-425A-A4F1-53503DA79FF8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74B0BE9-4CBD-4EF6-9E2D-EB44A9CE6A88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CCA218F-2F85-4642-9F79-DFBFF996D3B8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F99DC16-AA9F-41B6-A398-F0E2E427BD9B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38608B8-DC57-4B71-91A7-EE6EC4E53342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ADC47C5-00C2-41C1-88D4-5EBF70816134}"/>
              </a:ext>
            </a:extLst>
          </p:cNvPr>
          <p:cNvCxnSpPr>
            <a:cxnSpLocks/>
            <a:stCxn id="25" idx="0"/>
            <a:endCxn id="30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Дуга 32">
            <a:extLst>
              <a:ext uri="{FF2B5EF4-FFF2-40B4-BE49-F238E27FC236}">
                <a16:creationId xmlns:a16="http://schemas.microsoft.com/office/drawing/2014/main" id="{68F4FE2D-67B6-49D4-9F7B-72C3AA6B870A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5DFF639-8BE3-4526-94A9-7620F6CE9DBB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1C4CE5C-CF53-4AF8-A24E-880BD5F7EC1A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98DD2B3-3097-4432-92CC-019B3B43BD61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4850729-6334-4760-913D-53906DB38E53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D3CAC50-8418-490A-8B01-07A1F3EF868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Дуга 38">
            <a:extLst>
              <a:ext uri="{FF2B5EF4-FFF2-40B4-BE49-F238E27FC236}">
                <a16:creationId xmlns:a16="http://schemas.microsoft.com/office/drawing/2014/main" id="{515F3B2F-0040-4190-9D97-AE8BA0C7BFA4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525CF74-82CF-4448-9ECD-AFB60DC5C882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6577E0A-DBA8-47AA-BAB4-8C1C1DE36200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DFD98C1-3684-4687-954F-ABD60260B3EA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Дуга 43">
            <a:extLst>
              <a:ext uri="{FF2B5EF4-FFF2-40B4-BE49-F238E27FC236}">
                <a16:creationId xmlns:a16="http://schemas.microsoft.com/office/drawing/2014/main" id="{A93BF78F-CEA6-4BFE-936F-A062A70D69BD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5528857-26B5-46C4-82D4-368423EA3821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Дуга 45">
            <a:extLst>
              <a:ext uri="{FF2B5EF4-FFF2-40B4-BE49-F238E27FC236}">
                <a16:creationId xmlns:a16="http://schemas.microsoft.com/office/drawing/2014/main" id="{AB08BA7C-6A94-401B-AFB8-5038CB551874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21D6F673-CCED-4323-BCBA-AFDF312123DD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>
            <a:extLst>
              <a:ext uri="{FF2B5EF4-FFF2-40B4-BE49-F238E27FC236}">
                <a16:creationId xmlns:a16="http://schemas.microsoft.com/office/drawing/2014/main" id="{3081EA87-02DF-46F1-9F15-40D22B79BDA2}"/>
              </a:ext>
            </a:extLst>
          </p:cNvPr>
          <p:cNvSpPr/>
          <p:nvPr/>
        </p:nvSpPr>
        <p:spPr>
          <a:xfrm>
            <a:off x="9799073" y="221251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99E348F-B555-4EFC-9C69-2656355FCABB}"/>
              </a:ext>
            </a:extLst>
          </p:cNvPr>
          <p:cNvSpPr/>
          <p:nvPr/>
        </p:nvSpPr>
        <p:spPr>
          <a:xfrm>
            <a:off x="6970797" y="221324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9C19069-DD30-4EBE-A194-25FB0CF7B329}"/>
              </a:ext>
            </a:extLst>
          </p:cNvPr>
          <p:cNvSpPr/>
          <p:nvPr/>
        </p:nvSpPr>
        <p:spPr>
          <a:xfrm>
            <a:off x="8390291" y="363603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52692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5518538" cy="550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ru-RU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    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1, 0,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sub>
                      </m:sSub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≥</m:t>
                      </m:r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𝜇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5518538" cy="5509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CA9184D5-34E2-425A-A4F1-53503DA79FF8}"/>
              </a:ext>
            </a:extLst>
          </p:cNvPr>
          <p:cNvSpPr/>
          <p:nvPr/>
        </p:nvSpPr>
        <p:spPr>
          <a:xfrm>
            <a:off x="73618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74B0BE9-4CBD-4EF6-9E2D-EB44A9CE6A88}"/>
              </a:ext>
            </a:extLst>
          </p:cNvPr>
          <p:cNvSpPr/>
          <p:nvPr/>
        </p:nvSpPr>
        <p:spPr>
          <a:xfrm>
            <a:off x="73618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CCA218F-2F85-4642-9F79-DFBFF996D3B8}"/>
              </a:ext>
            </a:extLst>
          </p:cNvPr>
          <p:cNvSpPr/>
          <p:nvPr/>
        </p:nvSpPr>
        <p:spPr>
          <a:xfrm>
            <a:off x="87740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F99DC16-AA9F-41B6-A398-F0E2E427BD9B}"/>
              </a:ext>
            </a:extLst>
          </p:cNvPr>
          <p:cNvSpPr/>
          <p:nvPr/>
        </p:nvSpPr>
        <p:spPr>
          <a:xfrm>
            <a:off x="71458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38608B8-DC57-4B71-91A7-EE6EC4E53342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75418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ADC47C5-00C2-41C1-88D4-5EBF70816134}"/>
              </a:ext>
            </a:extLst>
          </p:cNvPr>
          <p:cNvCxnSpPr>
            <a:cxnSpLocks/>
            <a:stCxn id="25" idx="0"/>
            <a:endCxn id="30" idx="2"/>
          </p:cNvCxnSpPr>
          <p:nvPr/>
        </p:nvCxnSpPr>
        <p:spPr>
          <a:xfrm flipV="1">
            <a:off x="75418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Дуга 32">
            <a:extLst>
              <a:ext uri="{FF2B5EF4-FFF2-40B4-BE49-F238E27FC236}">
                <a16:creationId xmlns:a16="http://schemas.microsoft.com/office/drawing/2014/main" id="{68F4FE2D-67B6-49D4-9F7B-72C3AA6B870A}"/>
              </a:ext>
            </a:extLst>
          </p:cNvPr>
          <p:cNvSpPr/>
          <p:nvPr/>
        </p:nvSpPr>
        <p:spPr>
          <a:xfrm>
            <a:off x="90751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5DFF639-8BE3-4526-94A9-7620F6CE9DBB}"/>
              </a:ext>
            </a:extLst>
          </p:cNvPr>
          <p:cNvSpPr/>
          <p:nvPr/>
        </p:nvSpPr>
        <p:spPr>
          <a:xfrm>
            <a:off x="101901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71C4CE5C-CF53-4AF8-A24E-880BD5F7EC1A}"/>
              </a:ext>
            </a:extLst>
          </p:cNvPr>
          <p:cNvSpPr/>
          <p:nvPr/>
        </p:nvSpPr>
        <p:spPr>
          <a:xfrm>
            <a:off x="101901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98DD2B3-3097-4432-92CC-019B3B43BD61}"/>
              </a:ext>
            </a:extLst>
          </p:cNvPr>
          <p:cNvSpPr/>
          <p:nvPr/>
        </p:nvSpPr>
        <p:spPr>
          <a:xfrm>
            <a:off x="99741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C4850729-6334-4760-913D-53906DB38E53}"/>
              </a:ext>
            </a:extLst>
          </p:cNvPr>
          <p:cNvCxnSpPr>
            <a:cxnSpLocks/>
          </p:cNvCxnSpPr>
          <p:nvPr/>
        </p:nvCxnSpPr>
        <p:spPr>
          <a:xfrm flipV="1">
            <a:off x="102941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D3CAC50-8418-490A-8B01-07A1F3EF868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03701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Дуга 38">
            <a:extLst>
              <a:ext uri="{FF2B5EF4-FFF2-40B4-BE49-F238E27FC236}">
                <a16:creationId xmlns:a16="http://schemas.microsoft.com/office/drawing/2014/main" id="{515F3B2F-0040-4190-9D97-AE8BA0C7BFA4}"/>
              </a:ext>
            </a:extLst>
          </p:cNvPr>
          <p:cNvSpPr/>
          <p:nvPr/>
        </p:nvSpPr>
        <p:spPr>
          <a:xfrm flipH="1" flipV="1">
            <a:off x="73441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525CF74-82CF-4448-9ECD-AFB60DC5C882}"/>
              </a:ext>
            </a:extLst>
          </p:cNvPr>
          <p:cNvSpPr/>
          <p:nvPr/>
        </p:nvSpPr>
        <p:spPr>
          <a:xfrm>
            <a:off x="85580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6577E0A-DBA8-47AA-BAB4-8C1C1DE36200}"/>
              </a:ext>
            </a:extLst>
          </p:cNvPr>
          <p:cNvSpPr/>
          <p:nvPr/>
        </p:nvSpPr>
        <p:spPr>
          <a:xfrm>
            <a:off x="8562046" y="2996976"/>
            <a:ext cx="792000" cy="144000"/>
          </a:xfrm>
          <a:prstGeom prst="rect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EDFD98C1-3684-4687-954F-ABD60260B3EA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89540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Дуга 43">
            <a:extLst>
              <a:ext uri="{FF2B5EF4-FFF2-40B4-BE49-F238E27FC236}">
                <a16:creationId xmlns:a16="http://schemas.microsoft.com/office/drawing/2014/main" id="{A93BF78F-CEA6-4BFE-936F-A062A70D69BD}"/>
              </a:ext>
            </a:extLst>
          </p:cNvPr>
          <p:cNvSpPr/>
          <p:nvPr/>
        </p:nvSpPr>
        <p:spPr>
          <a:xfrm flipV="1">
            <a:off x="90547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15528857-26B5-46C4-82D4-368423EA3821}"/>
              </a:ext>
            </a:extLst>
          </p:cNvPr>
          <p:cNvCxnSpPr>
            <a:cxnSpLocks/>
          </p:cNvCxnSpPr>
          <p:nvPr/>
        </p:nvCxnSpPr>
        <p:spPr>
          <a:xfrm>
            <a:off x="104716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Дуга 45">
            <a:extLst>
              <a:ext uri="{FF2B5EF4-FFF2-40B4-BE49-F238E27FC236}">
                <a16:creationId xmlns:a16="http://schemas.microsoft.com/office/drawing/2014/main" id="{AB08BA7C-6A94-401B-AFB8-5038CB551874}"/>
              </a:ext>
            </a:extLst>
          </p:cNvPr>
          <p:cNvSpPr/>
          <p:nvPr/>
        </p:nvSpPr>
        <p:spPr>
          <a:xfrm flipH="1">
            <a:off x="66611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21D6F673-CCED-4323-BCBA-AFDF312123DD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flipH="1">
            <a:off x="89540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>
            <a:extLst>
              <a:ext uri="{FF2B5EF4-FFF2-40B4-BE49-F238E27FC236}">
                <a16:creationId xmlns:a16="http://schemas.microsoft.com/office/drawing/2014/main" id="{3081EA87-02DF-46F1-9F15-40D22B79BDA2}"/>
              </a:ext>
            </a:extLst>
          </p:cNvPr>
          <p:cNvSpPr/>
          <p:nvPr/>
        </p:nvSpPr>
        <p:spPr>
          <a:xfrm>
            <a:off x="10325173" y="221251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799E348F-B555-4EFC-9C69-2656355FCABB}"/>
              </a:ext>
            </a:extLst>
          </p:cNvPr>
          <p:cNvSpPr/>
          <p:nvPr/>
        </p:nvSpPr>
        <p:spPr>
          <a:xfrm>
            <a:off x="7496897" y="221324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9C19069-DD30-4EBE-A194-25FB0CF7B329}"/>
              </a:ext>
            </a:extLst>
          </p:cNvPr>
          <p:cNvSpPr/>
          <p:nvPr/>
        </p:nvSpPr>
        <p:spPr>
          <a:xfrm>
            <a:off x="8916391" y="363603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98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Задано также множество функций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𝑀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:∀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∈ 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;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ℕ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Функция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𝜇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называется </a:t>
                </a:r>
                <a:r>
                  <a:rPr lang="ru-RU" sz="2800" dirty="0">
                    <a:solidFill>
                      <a:srgbClr val="3D4ED7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разметкой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графа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989" b="-67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384032" y="213285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A920094-3C7E-413E-870C-B1618867D417}"/>
              </a:ext>
            </a:extLst>
          </p:cNvPr>
          <p:cNvSpPr/>
          <p:nvPr/>
        </p:nvSpPr>
        <p:spPr>
          <a:xfrm>
            <a:off x="6363983" y="3429000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E6EC43A6-DA51-4B54-A03D-97AE324E4693}"/>
              </a:ext>
            </a:extLst>
          </p:cNvPr>
          <p:cNvSpPr/>
          <p:nvPr/>
        </p:nvSpPr>
        <p:spPr>
          <a:xfrm>
            <a:off x="7392144" y="517109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5D4E55E-539E-4381-A8E9-A6FC8FE54A20}"/>
              </a:ext>
            </a:extLst>
          </p:cNvPr>
          <p:cNvSpPr/>
          <p:nvPr/>
        </p:nvSpPr>
        <p:spPr>
          <a:xfrm>
            <a:off x="10180407" y="5170114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8548729" y="2780928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10360427" y="2315527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AB73CAF-7E3C-4012-A00B-CD89C9AAEBA9}"/>
              </a:ext>
            </a:extLst>
          </p:cNvPr>
          <p:cNvSpPr/>
          <p:nvPr/>
        </p:nvSpPr>
        <p:spPr>
          <a:xfrm>
            <a:off x="8894287" y="495409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7500156" y="2576670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D91844E-E01F-49F5-83C3-3C76ACDD6264}"/>
              </a:ext>
            </a:extLst>
          </p:cNvPr>
          <p:cNvSpPr/>
          <p:nvPr/>
        </p:nvSpPr>
        <p:spPr>
          <a:xfrm>
            <a:off x="9604342" y="3476484"/>
            <a:ext cx="144016" cy="7920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691345" y="2440169"/>
            <a:ext cx="808811" cy="47017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71296" y="3100011"/>
            <a:ext cx="828860" cy="381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DA663B9-FF69-4CE9-8AED-54B0D46C0C8C}"/>
              </a:ext>
            </a:extLst>
          </p:cNvPr>
          <p:cNvCxnSpPr>
            <a:stCxn id="11" idx="3"/>
            <a:endCxn id="8" idx="2"/>
          </p:cNvCxnSpPr>
          <p:nvPr/>
        </p:nvCxnSpPr>
        <p:spPr>
          <a:xfrm flipV="1">
            <a:off x="7644172" y="2960948"/>
            <a:ext cx="904557" cy="1176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AF0114C-4558-4E9E-991E-045B4EC1C1A8}"/>
              </a:ext>
            </a:extLst>
          </p:cNvPr>
          <p:cNvCxnSpPr>
            <a:stCxn id="8" idx="5"/>
          </p:cNvCxnSpPr>
          <p:nvPr/>
        </p:nvCxnSpPr>
        <p:spPr>
          <a:xfrm>
            <a:off x="8856042" y="3088241"/>
            <a:ext cx="748300" cy="48015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D0CD1D1-EF68-4BD6-A94E-E66C260AD122}"/>
              </a:ext>
            </a:extLst>
          </p:cNvPr>
          <p:cNvCxnSpPr>
            <a:endCxn id="10" idx="1"/>
          </p:cNvCxnSpPr>
          <p:nvPr/>
        </p:nvCxnSpPr>
        <p:spPr>
          <a:xfrm>
            <a:off x="7752184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B7131C8-5ECC-4592-BFBE-D4E0CC97156D}"/>
              </a:ext>
            </a:extLst>
          </p:cNvPr>
          <p:cNvCxnSpPr/>
          <p:nvPr/>
        </p:nvCxnSpPr>
        <p:spPr>
          <a:xfrm>
            <a:off x="9033291" y="5350134"/>
            <a:ext cx="11421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Дуга 18">
            <a:extLst>
              <a:ext uri="{FF2B5EF4-FFF2-40B4-BE49-F238E27FC236}">
                <a16:creationId xmlns:a16="http://schemas.microsoft.com/office/drawing/2014/main" id="{56A6E815-FA2D-41B5-983E-9AC982CA5331}"/>
              </a:ext>
            </a:extLst>
          </p:cNvPr>
          <p:cNvSpPr/>
          <p:nvPr/>
        </p:nvSpPr>
        <p:spPr>
          <a:xfrm>
            <a:off x="6724024" y="3195551"/>
            <a:ext cx="1804814" cy="2081009"/>
          </a:xfrm>
          <a:prstGeom prst="arc">
            <a:avLst>
              <a:gd name="adj1" fmla="val 16200000"/>
              <a:gd name="adj2" fmla="val 5070908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0C33D7A2-DF8F-44AA-AFE9-E79D32B4BB21}"/>
              </a:ext>
            </a:extLst>
          </p:cNvPr>
          <p:cNvSpPr/>
          <p:nvPr/>
        </p:nvSpPr>
        <p:spPr>
          <a:xfrm>
            <a:off x="8856043" y="3956635"/>
            <a:ext cx="1972436" cy="1573519"/>
          </a:xfrm>
          <a:prstGeom prst="arc">
            <a:avLst>
              <a:gd name="adj1" fmla="val 15932041"/>
              <a:gd name="adj2" fmla="val 2187355"/>
            </a:avLst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944667" y="2082800"/>
            <a:ext cx="1795187" cy="1775942"/>
          </a:xfrm>
          <a:prstGeom prst="arc">
            <a:avLst>
              <a:gd name="adj1" fmla="val 20274459"/>
              <a:gd name="adj2" fmla="val 5634671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1020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8464" y="1133164"/>
            <a:ext cx="991688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9926410" cy="233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переход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сети Петри является активным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некоторой текущей маркировке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то срабатывание данного перехода приводит к новой маркировке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𝑚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</m:sup>
                    </m:sSup>
                    <m:r>
                      <a:rPr lang="ru-RU" sz="2800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𝑞</m:t>
                            </m:r>
                          </m:sup>
                        </m:sSub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𝑞</m:t>
                            </m:r>
                          </m:sup>
                        </m:sSubSup>
                        <m:r>
                          <a:rPr lang="ru-RU" sz="28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SupPr>
                          <m:e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sz="2800" i="1" dirty="0" err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𝑞</m:t>
                            </m:r>
                          </m:sup>
                        </m:sSubSup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определяемой по формуле: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 </m:t>
                      </m:r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+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𝜇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ru-RU" sz="2800" b="0" i="1" dirty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9926410" cy="2335448"/>
              </a:xfrm>
              <a:prstGeom prst="rect">
                <a:avLst/>
              </a:prstGeom>
              <a:blipFill>
                <a:blip r:embed="rId3"/>
                <a:stretch>
                  <a:fillRect l="-1290" t="-28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689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04A1A9D9-3F67-4411-9776-7AFFAD107CE9}"/>
              </a:ext>
            </a:extLst>
          </p:cNvPr>
          <p:cNvSpPr/>
          <p:nvPr/>
        </p:nvSpPr>
        <p:spPr>
          <a:xfrm>
            <a:off x="68357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6DB7CC5-8F68-4CD8-AD1F-A51C7B7D46DC}"/>
              </a:ext>
            </a:extLst>
          </p:cNvPr>
          <p:cNvSpPr/>
          <p:nvPr/>
        </p:nvSpPr>
        <p:spPr>
          <a:xfrm>
            <a:off x="68357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4BDBA458-2902-4114-B5DD-A43F51BF552D}"/>
              </a:ext>
            </a:extLst>
          </p:cNvPr>
          <p:cNvSpPr/>
          <p:nvPr/>
        </p:nvSpPr>
        <p:spPr>
          <a:xfrm>
            <a:off x="82479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DD47B74-22A5-42B1-A619-FD7524E7E918}"/>
              </a:ext>
            </a:extLst>
          </p:cNvPr>
          <p:cNvSpPr/>
          <p:nvPr/>
        </p:nvSpPr>
        <p:spPr>
          <a:xfrm>
            <a:off x="66197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E5D7494-B421-476B-AE47-7A3C803B00E8}"/>
              </a:ext>
            </a:extLst>
          </p:cNvPr>
          <p:cNvCxnSpPr>
            <a:cxnSpLocks/>
            <a:stCxn id="11" idx="0"/>
            <a:endCxn id="4" idx="4"/>
          </p:cNvCxnSpPr>
          <p:nvPr/>
        </p:nvCxnSpPr>
        <p:spPr>
          <a:xfrm flipV="1">
            <a:off x="70157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130EB80-D881-4D3C-BB53-74CECB2F36DB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70157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уга 20">
            <a:extLst>
              <a:ext uri="{FF2B5EF4-FFF2-40B4-BE49-F238E27FC236}">
                <a16:creationId xmlns:a16="http://schemas.microsoft.com/office/drawing/2014/main" id="{67F72CD6-29CA-4CBC-B922-341B9A9BF647}"/>
              </a:ext>
            </a:extLst>
          </p:cNvPr>
          <p:cNvSpPr/>
          <p:nvPr/>
        </p:nvSpPr>
        <p:spPr>
          <a:xfrm>
            <a:off x="85490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C8902F17-A5DE-47F3-AB6E-1E787EBBD365}"/>
              </a:ext>
            </a:extLst>
          </p:cNvPr>
          <p:cNvSpPr/>
          <p:nvPr/>
        </p:nvSpPr>
        <p:spPr>
          <a:xfrm>
            <a:off x="96640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0CCC7834-2E31-49F6-917E-CD6CD7830AF2}"/>
              </a:ext>
            </a:extLst>
          </p:cNvPr>
          <p:cNvSpPr/>
          <p:nvPr/>
        </p:nvSpPr>
        <p:spPr>
          <a:xfrm>
            <a:off x="96640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02EEF5F-9639-43EB-93A3-F5640725E7CB}"/>
              </a:ext>
            </a:extLst>
          </p:cNvPr>
          <p:cNvSpPr/>
          <p:nvPr/>
        </p:nvSpPr>
        <p:spPr>
          <a:xfrm>
            <a:off x="94480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66A0AE1F-0C95-47C9-B1C2-22054BA978B5}"/>
              </a:ext>
            </a:extLst>
          </p:cNvPr>
          <p:cNvCxnSpPr>
            <a:cxnSpLocks/>
          </p:cNvCxnSpPr>
          <p:nvPr/>
        </p:nvCxnSpPr>
        <p:spPr>
          <a:xfrm flipV="1">
            <a:off x="97680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D19F81D7-F4E9-42F9-95F4-911D72036041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>
            <a:off x="98440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Дуга 62">
            <a:extLst>
              <a:ext uri="{FF2B5EF4-FFF2-40B4-BE49-F238E27FC236}">
                <a16:creationId xmlns:a16="http://schemas.microsoft.com/office/drawing/2014/main" id="{48EFCFFD-6628-4DEC-ADE5-19C527405EE2}"/>
              </a:ext>
            </a:extLst>
          </p:cNvPr>
          <p:cNvSpPr/>
          <p:nvPr/>
        </p:nvSpPr>
        <p:spPr>
          <a:xfrm flipH="1" flipV="1">
            <a:off x="68180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1138465" y="2070273"/>
                <a:ext cx="4957535" cy="3430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Новая маркировка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 </m:t>
                      </m:r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+ 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𝜇</m:t>
                      </m:r>
                      <m:d>
                        <m:d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70273"/>
                <a:ext cx="4957535" cy="3430619"/>
              </a:xfrm>
              <a:prstGeom prst="rect">
                <a:avLst/>
              </a:prstGeom>
              <a:blipFill>
                <a:blip r:embed="rId3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822565D-D6C2-4363-BCEE-ABA5368414E3}"/>
              </a:ext>
            </a:extLst>
          </p:cNvPr>
          <p:cNvSpPr/>
          <p:nvPr/>
        </p:nvSpPr>
        <p:spPr>
          <a:xfrm>
            <a:off x="80319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ED8DAB8-BD24-4717-A87B-7FF8E72E1EBA}"/>
              </a:ext>
            </a:extLst>
          </p:cNvPr>
          <p:cNvSpPr/>
          <p:nvPr/>
        </p:nvSpPr>
        <p:spPr>
          <a:xfrm>
            <a:off x="8035946" y="2996976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20B5E18-0803-4F5F-A740-0B70D6635ED5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84279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Дуга 42">
            <a:extLst>
              <a:ext uri="{FF2B5EF4-FFF2-40B4-BE49-F238E27FC236}">
                <a16:creationId xmlns:a16="http://schemas.microsoft.com/office/drawing/2014/main" id="{13922859-F0BD-43A3-BBCB-09EBC1FA93A7}"/>
              </a:ext>
            </a:extLst>
          </p:cNvPr>
          <p:cNvSpPr/>
          <p:nvPr/>
        </p:nvSpPr>
        <p:spPr>
          <a:xfrm flipV="1">
            <a:off x="85286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7F92B1E2-761C-4DAE-A41D-153AC6760881}"/>
              </a:ext>
            </a:extLst>
          </p:cNvPr>
          <p:cNvCxnSpPr>
            <a:cxnSpLocks/>
          </p:cNvCxnSpPr>
          <p:nvPr/>
        </p:nvCxnSpPr>
        <p:spPr>
          <a:xfrm>
            <a:off x="99455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Дуга 64">
            <a:extLst>
              <a:ext uri="{FF2B5EF4-FFF2-40B4-BE49-F238E27FC236}">
                <a16:creationId xmlns:a16="http://schemas.microsoft.com/office/drawing/2014/main" id="{6C7BFBC8-2A98-414B-9CE4-3348A9A1DB33}"/>
              </a:ext>
            </a:extLst>
          </p:cNvPr>
          <p:cNvSpPr/>
          <p:nvPr/>
        </p:nvSpPr>
        <p:spPr>
          <a:xfrm flipH="1">
            <a:off x="61350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0CEC729-0B62-4783-B516-BA7B263BDA83}"/>
              </a:ext>
            </a:extLst>
          </p:cNvPr>
          <p:cNvCxnSpPr>
            <a:cxnSpLocks/>
            <a:stCxn id="28" idx="2"/>
            <a:endCxn id="9" idx="0"/>
          </p:cNvCxnSpPr>
          <p:nvPr/>
        </p:nvCxnSpPr>
        <p:spPr>
          <a:xfrm flipH="1">
            <a:off x="84279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019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839417" y="2070273"/>
                <a:ext cx="5787972" cy="4183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ru-RU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ru-RU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7" y="2070273"/>
                <a:ext cx="5787972" cy="41835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A01F0132-1DA4-41D9-80F7-B7686F674EB6}"/>
              </a:ext>
            </a:extLst>
          </p:cNvPr>
          <p:cNvSpPr/>
          <p:nvPr/>
        </p:nvSpPr>
        <p:spPr>
          <a:xfrm>
            <a:off x="73618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718169A-945B-44E4-8941-59B88C8CE0DD}"/>
              </a:ext>
            </a:extLst>
          </p:cNvPr>
          <p:cNvSpPr/>
          <p:nvPr/>
        </p:nvSpPr>
        <p:spPr>
          <a:xfrm>
            <a:off x="73618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77D6D5A-8E85-4A7E-8E61-469D379AB3D2}"/>
              </a:ext>
            </a:extLst>
          </p:cNvPr>
          <p:cNvSpPr/>
          <p:nvPr/>
        </p:nvSpPr>
        <p:spPr>
          <a:xfrm>
            <a:off x="87740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B6B531C-9646-415C-AAF8-790873E44BDF}"/>
              </a:ext>
            </a:extLst>
          </p:cNvPr>
          <p:cNvSpPr/>
          <p:nvPr/>
        </p:nvSpPr>
        <p:spPr>
          <a:xfrm>
            <a:off x="71458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E8CC2A3-A95B-4B0E-817F-DE00A9538069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75418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6A74D11-D782-4DA8-B17A-C3EEA0F455EF}"/>
              </a:ext>
            </a:extLst>
          </p:cNvPr>
          <p:cNvCxnSpPr>
            <a:cxnSpLocks/>
            <a:stCxn id="25" idx="0"/>
            <a:endCxn id="30" idx="2"/>
          </p:cNvCxnSpPr>
          <p:nvPr/>
        </p:nvCxnSpPr>
        <p:spPr>
          <a:xfrm flipV="1">
            <a:off x="75418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Дуга 32">
            <a:extLst>
              <a:ext uri="{FF2B5EF4-FFF2-40B4-BE49-F238E27FC236}">
                <a16:creationId xmlns:a16="http://schemas.microsoft.com/office/drawing/2014/main" id="{328D6E07-F603-434A-8F78-2BCBFAEEBE06}"/>
              </a:ext>
            </a:extLst>
          </p:cNvPr>
          <p:cNvSpPr/>
          <p:nvPr/>
        </p:nvSpPr>
        <p:spPr>
          <a:xfrm>
            <a:off x="90751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D26854F-5108-43C8-B48A-7F7FFDD2DF7D}"/>
              </a:ext>
            </a:extLst>
          </p:cNvPr>
          <p:cNvSpPr/>
          <p:nvPr/>
        </p:nvSpPr>
        <p:spPr>
          <a:xfrm>
            <a:off x="101901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26A1513-4754-4CD3-9121-6A1050563905}"/>
              </a:ext>
            </a:extLst>
          </p:cNvPr>
          <p:cNvSpPr/>
          <p:nvPr/>
        </p:nvSpPr>
        <p:spPr>
          <a:xfrm>
            <a:off x="101901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983F238-D69D-41FB-A77A-5B3C62A0728C}"/>
              </a:ext>
            </a:extLst>
          </p:cNvPr>
          <p:cNvSpPr/>
          <p:nvPr/>
        </p:nvSpPr>
        <p:spPr>
          <a:xfrm>
            <a:off x="99741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F647E4B-5AF1-41C7-A700-FDFA225E22AC}"/>
              </a:ext>
            </a:extLst>
          </p:cNvPr>
          <p:cNvCxnSpPr>
            <a:cxnSpLocks/>
          </p:cNvCxnSpPr>
          <p:nvPr/>
        </p:nvCxnSpPr>
        <p:spPr>
          <a:xfrm flipV="1">
            <a:off x="102941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64FAA80-88FB-42A9-AF56-6B31D129E40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03701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Дуга 38">
            <a:extLst>
              <a:ext uri="{FF2B5EF4-FFF2-40B4-BE49-F238E27FC236}">
                <a16:creationId xmlns:a16="http://schemas.microsoft.com/office/drawing/2014/main" id="{F1B1CCF4-64EC-4061-8301-94C446CA4886}"/>
              </a:ext>
            </a:extLst>
          </p:cNvPr>
          <p:cNvSpPr/>
          <p:nvPr/>
        </p:nvSpPr>
        <p:spPr>
          <a:xfrm flipH="1" flipV="1">
            <a:off x="73441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43EEFDC-B90A-4B4D-8C53-846E5B50765B}"/>
              </a:ext>
            </a:extLst>
          </p:cNvPr>
          <p:cNvSpPr/>
          <p:nvPr/>
        </p:nvSpPr>
        <p:spPr>
          <a:xfrm>
            <a:off x="85580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CDE79F5-A843-4DD5-81EA-613F2F2EA324}"/>
              </a:ext>
            </a:extLst>
          </p:cNvPr>
          <p:cNvSpPr/>
          <p:nvPr/>
        </p:nvSpPr>
        <p:spPr>
          <a:xfrm>
            <a:off x="8562046" y="2996976"/>
            <a:ext cx="792000" cy="144000"/>
          </a:xfrm>
          <a:prstGeom prst="rect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37AC9BC-FDFE-43E0-A089-98C5AB536710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89540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Дуга 43">
            <a:extLst>
              <a:ext uri="{FF2B5EF4-FFF2-40B4-BE49-F238E27FC236}">
                <a16:creationId xmlns:a16="http://schemas.microsoft.com/office/drawing/2014/main" id="{156A0F23-941A-42A8-8A35-6E30131CF62F}"/>
              </a:ext>
            </a:extLst>
          </p:cNvPr>
          <p:cNvSpPr/>
          <p:nvPr/>
        </p:nvSpPr>
        <p:spPr>
          <a:xfrm flipV="1">
            <a:off x="90547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509228A-F2A2-4186-81A6-622CDE160FB5}"/>
              </a:ext>
            </a:extLst>
          </p:cNvPr>
          <p:cNvCxnSpPr>
            <a:cxnSpLocks/>
          </p:cNvCxnSpPr>
          <p:nvPr/>
        </p:nvCxnSpPr>
        <p:spPr>
          <a:xfrm>
            <a:off x="104716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Дуга 45">
            <a:extLst>
              <a:ext uri="{FF2B5EF4-FFF2-40B4-BE49-F238E27FC236}">
                <a16:creationId xmlns:a16="http://schemas.microsoft.com/office/drawing/2014/main" id="{DE3269B7-DBDC-46E5-B5FB-2B48005F5706}"/>
              </a:ext>
            </a:extLst>
          </p:cNvPr>
          <p:cNvSpPr/>
          <p:nvPr/>
        </p:nvSpPr>
        <p:spPr>
          <a:xfrm flipH="1">
            <a:off x="66611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1D905E-E479-499B-8B82-F5B620DB7CAB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flipH="1">
            <a:off x="89540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>
            <a:extLst>
              <a:ext uri="{FF2B5EF4-FFF2-40B4-BE49-F238E27FC236}">
                <a16:creationId xmlns:a16="http://schemas.microsoft.com/office/drawing/2014/main" id="{E882EEBF-E5A4-48F7-AC04-8121AAF31C06}"/>
              </a:ext>
            </a:extLst>
          </p:cNvPr>
          <p:cNvSpPr/>
          <p:nvPr/>
        </p:nvSpPr>
        <p:spPr>
          <a:xfrm>
            <a:off x="10325173" y="221251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0523E344-5DCD-4E94-8B83-0BB99F59AB44}"/>
              </a:ext>
            </a:extLst>
          </p:cNvPr>
          <p:cNvSpPr/>
          <p:nvPr/>
        </p:nvSpPr>
        <p:spPr>
          <a:xfrm>
            <a:off x="7496897" y="221324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18D705A-3EED-47DB-A8D5-2A5CCB78EB70}"/>
              </a:ext>
            </a:extLst>
          </p:cNvPr>
          <p:cNvSpPr/>
          <p:nvPr/>
        </p:nvSpPr>
        <p:spPr>
          <a:xfrm>
            <a:off x="8916391" y="363603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525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/>
              <p:nvPr/>
            </p:nvSpPr>
            <p:spPr>
              <a:xfrm>
                <a:off x="839417" y="2070273"/>
                <a:ext cx="5787972" cy="2999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Новая маркировка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𝑚</m:t>
                          </m:r>
                        </m:e>
                        <m:sup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ru-RU" sz="28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sup>
                      </m:sSup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ru-RU" sz="2800" i="1" dirty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>
                  <a:defRPr/>
                </a:pPr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C4064E3-C6EC-48E6-BCA6-8A846871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7" y="2070273"/>
                <a:ext cx="5787972" cy="2999732"/>
              </a:xfrm>
              <a:prstGeom prst="rect">
                <a:avLst/>
              </a:prstGeom>
              <a:blipFill>
                <a:blip r:embed="rId3"/>
                <a:stretch>
                  <a:fillRect l="-2213" t="-2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Овал 23">
            <a:extLst>
              <a:ext uri="{FF2B5EF4-FFF2-40B4-BE49-F238E27FC236}">
                <a16:creationId xmlns:a16="http://schemas.microsoft.com/office/drawing/2014/main" id="{A01F0132-1DA4-41D9-80F7-B7686F674EB6}"/>
              </a:ext>
            </a:extLst>
          </p:cNvPr>
          <p:cNvSpPr/>
          <p:nvPr/>
        </p:nvSpPr>
        <p:spPr>
          <a:xfrm>
            <a:off x="7361877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718169A-945B-44E4-8941-59B88C8CE0DD}"/>
              </a:ext>
            </a:extLst>
          </p:cNvPr>
          <p:cNvSpPr/>
          <p:nvPr/>
        </p:nvSpPr>
        <p:spPr>
          <a:xfrm>
            <a:off x="7361877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977D6D5A-8E85-4A7E-8E61-469D379AB3D2}"/>
              </a:ext>
            </a:extLst>
          </p:cNvPr>
          <p:cNvSpPr/>
          <p:nvPr/>
        </p:nvSpPr>
        <p:spPr>
          <a:xfrm>
            <a:off x="8774004" y="350101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B6B531C-9646-415C-AAF8-790873E44BDF}"/>
              </a:ext>
            </a:extLst>
          </p:cNvPr>
          <p:cNvSpPr/>
          <p:nvPr/>
        </p:nvSpPr>
        <p:spPr>
          <a:xfrm>
            <a:off x="7145897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E8CC2A3-A95B-4B0E-817F-DE00A9538069}"/>
              </a:ext>
            </a:extLst>
          </p:cNvPr>
          <p:cNvCxnSpPr>
            <a:cxnSpLocks/>
            <a:stCxn id="30" idx="0"/>
            <a:endCxn id="24" idx="4"/>
          </p:cNvCxnSpPr>
          <p:nvPr/>
        </p:nvCxnSpPr>
        <p:spPr>
          <a:xfrm flipV="1">
            <a:off x="7541897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6A74D11-D782-4DA8-B17A-C3EEA0F455EF}"/>
              </a:ext>
            </a:extLst>
          </p:cNvPr>
          <p:cNvCxnSpPr>
            <a:cxnSpLocks/>
            <a:stCxn id="25" idx="0"/>
            <a:endCxn id="30" idx="2"/>
          </p:cNvCxnSpPr>
          <p:nvPr/>
        </p:nvCxnSpPr>
        <p:spPr>
          <a:xfrm flipV="1">
            <a:off x="7541897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Дуга 32">
            <a:extLst>
              <a:ext uri="{FF2B5EF4-FFF2-40B4-BE49-F238E27FC236}">
                <a16:creationId xmlns:a16="http://schemas.microsoft.com/office/drawing/2014/main" id="{328D6E07-F603-434A-8F78-2BCBFAEEBE06}"/>
              </a:ext>
            </a:extLst>
          </p:cNvPr>
          <p:cNvSpPr/>
          <p:nvPr/>
        </p:nvSpPr>
        <p:spPr>
          <a:xfrm>
            <a:off x="9075160" y="2225378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6D26854F-5108-43C8-B48A-7F7FFDD2DF7D}"/>
              </a:ext>
            </a:extLst>
          </p:cNvPr>
          <p:cNvSpPr/>
          <p:nvPr/>
        </p:nvSpPr>
        <p:spPr>
          <a:xfrm>
            <a:off x="10190153" y="2077496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F26A1513-4754-4CD3-9121-6A1050563905}"/>
              </a:ext>
            </a:extLst>
          </p:cNvPr>
          <p:cNvSpPr/>
          <p:nvPr/>
        </p:nvSpPr>
        <p:spPr>
          <a:xfrm>
            <a:off x="10190153" y="4797152"/>
            <a:ext cx="360040" cy="36004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983F238-D69D-41FB-A77A-5B3C62A0728C}"/>
              </a:ext>
            </a:extLst>
          </p:cNvPr>
          <p:cNvSpPr/>
          <p:nvPr/>
        </p:nvSpPr>
        <p:spPr>
          <a:xfrm>
            <a:off x="9974173" y="3009130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EF647E4B-5AF1-41C7-A700-FDFA225E22AC}"/>
              </a:ext>
            </a:extLst>
          </p:cNvPr>
          <p:cNvCxnSpPr>
            <a:cxnSpLocks/>
          </p:cNvCxnSpPr>
          <p:nvPr/>
        </p:nvCxnSpPr>
        <p:spPr>
          <a:xfrm flipV="1">
            <a:off x="10294127" y="2411103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64FAA80-88FB-42A9-AF56-6B31D129E409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>
            <a:off x="10370173" y="3153130"/>
            <a:ext cx="0" cy="164402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Дуга 38">
            <a:extLst>
              <a:ext uri="{FF2B5EF4-FFF2-40B4-BE49-F238E27FC236}">
                <a16:creationId xmlns:a16="http://schemas.microsoft.com/office/drawing/2014/main" id="{F1B1CCF4-64EC-4061-8301-94C446CA4886}"/>
              </a:ext>
            </a:extLst>
          </p:cNvPr>
          <p:cNvSpPr/>
          <p:nvPr/>
        </p:nvSpPr>
        <p:spPr>
          <a:xfrm flipH="1" flipV="1">
            <a:off x="7344153" y="2121818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43EEFDC-B90A-4B4D-8C53-846E5B50765B}"/>
              </a:ext>
            </a:extLst>
          </p:cNvPr>
          <p:cNvSpPr/>
          <p:nvPr/>
        </p:nvSpPr>
        <p:spPr>
          <a:xfrm>
            <a:off x="8558024" y="4221088"/>
            <a:ext cx="792000" cy="1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CDE79F5-A843-4DD5-81EA-613F2F2EA324}"/>
              </a:ext>
            </a:extLst>
          </p:cNvPr>
          <p:cNvSpPr/>
          <p:nvPr/>
        </p:nvSpPr>
        <p:spPr>
          <a:xfrm>
            <a:off x="8562046" y="2996976"/>
            <a:ext cx="792000" cy="144000"/>
          </a:xfrm>
          <a:prstGeom prst="rect">
            <a:avLst/>
          </a:prstGeom>
          <a:solidFill>
            <a:srgbClr val="3D4ED7"/>
          </a:solidFill>
          <a:ln>
            <a:solidFill>
              <a:srgbClr val="3D4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737AC9BC-FDFE-43E0-A089-98C5AB536710}"/>
              </a:ext>
            </a:extLst>
          </p:cNvPr>
          <p:cNvCxnSpPr>
            <a:cxnSpLocks/>
            <a:stCxn id="26" idx="4"/>
            <a:endCxn id="40" idx="0"/>
          </p:cNvCxnSpPr>
          <p:nvPr/>
        </p:nvCxnSpPr>
        <p:spPr>
          <a:xfrm>
            <a:off x="8954024" y="3861052"/>
            <a:ext cx="0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Дуга 43">
            <a:extLst>
              <a:ext uri="{FF2B5EF4-FFF2-40B4-BE49-F238E27FC236}">
                <a16:creationId xmlns:a16="http://schemas.microsoft.com/office/drawing/2014/main" id="{156A0F23-941A-42A8-8A35-6E30131CF62F}"/>
              </a:ext>
            </a:extLst>
          </p:cNvPr>
          <p:cNvSpPr/>
          <p:nvPr/>
        </p:nvSpPr>
        <p:spPr>
          <a:xfrm flipV="1">
            <a:off x="9054735" y="2132856"/>
            <a:ext cx="1491352" cy="3539430"/>
          </a:xfrm>
          <a:prstGeom prst="arc">
            <a:avLst>
              <a:gd name="adj1" fmla="val 12629883"/>
              <a:gd name="adj2" fmla="val 17566934"/>
            </a:avLst>
          </a:prstGeom>
          <a:ln w="3175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509228A-F2A2-4186-81A6-622CDE160FB5}"/>
              </a:ext>
            </a:extLst>
          </p:cNvPr>
          <p:cNvCxnSpPr>
            <a:cxnSpLocks/>
          </p:cNvCxnSpPr>
          <p:nvPr/>
        </p:nvCxnSpPr>
        <p:spPr>
          <a:xfrm>
            <a:off x="10471656" y="2437536"/>
            <a:ext cx="0" cy="5715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Дуга 45">
            <a:extLst>
              <a:ext uri="{FF2B5EF4-FFF2-40B4-BE49-F238E27FC236}">
                <a16:creationId xmlns:a16="http://schemas.microsoft.com/office/drawing/2014/main" id="{DE3269B7-DBDC-46E5-B5FB-2B48005F5706}"/>
              </a:ext>
            </a:extLst>
          </p:cNvPr>
          <p:cNvSpPr/>
          <p:nvPr/>
        </p:nvSpPr>
        <p:spPr>
          <a:xfrm flipH="1">
            <a:off x="6661109" y="2222675"/>
            <a:ext cx="2205416" cy="2093606"/>
          </a:xfrm>
          <a:prstGeom prst="arc">
            <a:avLst>
              <a:gd name="adj1" fmla="val 11740914"/>
              <a:gd name="adj2" fmla="val 16311482"/>
            </a:avLst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B1D905E-E479-499B-8B82-F5B620DB7CAB}"/>
              </a:ext>
            </a:extLst>
          </p:cNvPr>
          <p:cNvCxnSpPr>
            <a:cxnSpLocks/>
            <a:stCxn id="41" idx="2"/>
            <a:endCxn id="26" idx="0"/>
          </p:cNvCxnSpPr>
          <p:nvPr/>
        </p:nvCxnSpPr>
        <p:spPr>
          <a:xfrm flipH="1">
            <a:off x="8954024" y="3140976"/>
            <a:ext cx="4022" cy="36003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818D705A-3EED-47DB-A8D5-2A5CCB78EB70}"/>
              </a:ext>
            </a:extLst>
          </p:cNvPr>
          <p:cNvSpPr/>
          <p:nvPr/>
        </p:nvSpPr>
        <p:spPr>
          <a:xfrm>
            <a:off x="8841950" y="363603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1B3BB46-3AA6-4036-A330-5899AF085802}"/>
              </a:ext>
            </a:extLst>
          </p:cNvPr>
          <p:cNvSpPr/>
          <p:nvPr/>
        </p:nvSpPr>
        <p:spPr>
          <a:xfrm>
            <a:off x="8985160" y="363603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8983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8464" y="1133164"/>
            <a:ext cx="9916885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Правило активности перехода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C4064E3-C6EC-48E6-BCA6-8A8468717AC1}"/>
              </a:ext>
            </a:extLst>
          </p:cNvPr>
          <p:cNvSpPr txBox="1"/>
          <p:nvPr/>
        </p:nvSpPr>
        <p:spPr>
          <a:xfrm>
            <a:off x="1138465" y="2070273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Срабатывание перехода считается неделимым актом,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т.е. предполагается, что изъятие маркеров из всех входных позиций и их перемещение во все выходные позиции осуществляется мгновенно, с нулевой задержкой.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Если при текущей маркировке активны несколько переходов, то срабатывает только один из них, выбираемый случайным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25108226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338166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Сети Петри</a:t>
            </a:r>
          </a:p>
        </p:txBody>
      </p:sp>
    </p:spTree>
    <p:extLst>
      <p:ext uri="{BB962C8B-B14F-4D97-AF65-F5344CB8AC3E}">
        <p14:creationId xmlns:p14="http://schemas.microsoft.com/office/powerpoint/2010/main" val="36006305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13497</TotalTime>
  <Words>2457</Words>
  <Application>Microsoft Office PowerPoint</Application>
  <PresentationFormat>Широкоэкранный</PresentationFormat>
  <Paragraphs>304</Paragraphs>
  <Slides>95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95</vt:i4>
      </vt:variant>
    </vt:vector>
  </HeadingPairs>
  <TitlesOfParts>
    <vt:vector size="107" baseType="lpstr">
      <vt:lpstr>Arial</vt:lpstr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395</cp:revision>
  <dcterms:created xsi:type="dcterms:W3CDTF">2016-01-11T07:19:05Z</dcterms:created>
  <dcterms:modified xsi:type="dcterms:W3CDTF">2025-05-06T07:53:56Z</dcterms:modified>
</cp:coreProperties>
</file>